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37"/>
  </p:notesMasterIdLst>
  <p:sldIdLst>
    <p:sldId id="257" r:id="rId3"/>
    <p:sldId id="303" r:id="rId4"/>
    <p:sldId id="304" r:id="rId5"/>
    <p:sldId id="305" r:id="rId6"/>
    <p:sldId id="314" r:id="rId7"/>
    <p:sldId id="307" r:id="rId8"/>
    <p:sldId id="276" r:id="rId9"/>
    <p:sldId id="308" r:id="rId10"/>
    <p:sldId id="272" r:id="rId11"/>
    <p:sldId id="275" r:id="rId12"/>
    <p:sldId id="290" r:id="rId13"/>
    <p:sldId id="315" r:id="rId14"/>
    <p:sldId id="316" r:id="rId15"/>
    <p:sldId id="284" r:id="rId16"/>
    <p:sldId id="285" r:id="rId17"/>
    <p:sldId id="277" r:id="rId18"/>
    <p:sldId id="289" r:id="rId19"/>
    <p:sldId id="269" r:id="rId20"/>
    <p:sldId id="274" r:id="rId21"/>
    <p:sldId id="317" r:id="rId22"/>
    <p:sldId id="296" r:id="rId23"/>
    <p:sldId id="292" r:id="rId24"/>
    <p:sldId id="311" r:id="rId25"/>
    <p:sldId id="312" r:id="rId26"/>
    <p:sldId id="287" r:id="rId27"/>
    <p:sldId id="318" r:id="rId28"/>
    <p:sldId id="298" r:id="rId29"/>
    <p:sldId id="299" r:id="rId30"/>
    <p:sldId id="295" r:id="rId31"/>
    <p:sldId id="301" r:id="rId32"/>
    <p:sldId id="302" r:id="rId33"/>
    <p:sldId id="300" r:id="rId34"/>
    <p:sldId id="319" r:id="rId35"/>
    <p:sldId id="280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عمر حسن حسنى عبدالعال" initials="عمر" lastIdx="1" clrIdx="0">
    <p:extLst>
      <p:ext uri="{19B8F6BF-5375-455C-9EA6-DF929625EA0E}">
        <p15:presenceInfo xmlns:p15="http://schemas.microsoft.com/office/powerpoint/2012/main" userId="عمر حسن حسنى عبدالعال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1BB"/>
    <a:srgbClr val="EE8868"/>
    <a:srgbClr val="EEDE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003485-B4C4-45F3-A336-AA0B186B84ED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AFC439C-0FA9-4BE7-8D2B-980AAC1CEF1A}">
      <dgm:prSet/>
      <dgm:spPr/>
      <dgm:t>
        <a:bodyPr/>
        <a:lstStyle/>
        <a:p>
          <a:r>
            <a:rPr lang="en-US" dirty="0"/>
            <a:t>Student/Instructor Registration.</a:t>
          </a:r>
        </a:p>
      </dgm:t>
    </dgm:pt>
    <dgm:pt modelId="{8C5D9B8E-3BDE-4594-B388-D00DBA403E65}" type="parTrans" cxnId="{CBC3801E-A876-4870-B80A-BB0B9C5E7CAE}">
      <dgm:prSet/>
      <dgm:spPr/>
      <dgm:t>
        <a:bodyPr/>
        <a:lstStyle/>
        <a:p>
          <a:endParaRPr lang="en-US"/>
        </a:p>
      </dgm:t>
    </dgm:pt>
    <dgm:pt modelId="{5B227BC2-BD60-4209-AB39-2175419F81B1}" type="sibTrans" cxnId="{CBC3801E-A876-4870-B80A-BB0B9C5E7CAE}">
      <dgm:prSet/>
      <dgm:spPr/>
      <dgm:t>
        <a:bodyPr/>
        <a:lstStyle/>
        <a:p>
          <a:endParaRPr lang="en-US"/>
        </a:p>
      </dgm:t>
    </dgm:pt>
    <dgm:pt modelId="{C5014A89-4F3D-40FB-87E6-41137980F04C}">
      <dgm:prSet/>
      <dgm:spPr/>
      <dgm:t>
        <a:bodyPr/>
        <a:lstStyle/>
        <a:p>
          <a:r>
            <a:rPr lang="en-US"/>
            <a:t>Account Management.</a:t>
          </a:r>
        </a:p>
      </dgm:t>
    </dgm:pt>
    <dgm:pt modelId="{359E9B35-9884-48E8-BDD6-BF086893FAFC}" type="parTrans" cxnId="{8B028540-C56D-4387-B952-1A44AC5D0BE7}">
      <dgm:prSet/>
      <dgm:spPr/>
      <dgm:t>
        <a:bodyPr/>
        <a:lstStyle/>
        <a:p>
          <a:endParaRPr lang="en-US"/>
        </a:p>
      </dgm:t>
    </dgm:pt>
    <dgm:pt modelId="{5F84A498-5A32-46BE-93B2-4376819C4F80}" type="sibTrans" cxnId="{8B028540-C56D-4387-B952-1A44AC5D0BE7}">
      <dgm:prSet/>
      <dgm:spPr/>
      <dgm:t>
        <a:bodyPr/>
        <a:lstStyle/>
        <a:p>
          <a:endParaRPr lang="en-US"/>
        </a:p>
      </dgm:t>
    </dgm:pt>
    <dgm:pt modelId="{DEE9250C-4024-40A2-B077-CF63DBFAAEA5}">
      <dgm:prSet/>
      <dgm:spPr/>
      <dgm:t>
        <a:bodyPr/>
        <a:lstStyle/>
        <a:p>
          <a:r>
            <a:rPr lang="en-US"/>
            <a:t>Department Management.</a:t>
          </a:r>
        </a:p>
      </dgm:t>
    </dgm:pt>
    <dgm:pt modelId="{2B87F92F-4708-4C9B-9E97-1A3C1699F6DF}" type="parTrans" cxnId="{9EE7EDAC-96D9-4D50-8DBF-A230E2CA768D}">
      <dgm:prSet/>
      <dgm:spPr/>
      <dgm:t>
        <a:bodyPr/>
        <a:lstStyle/>
        <a:p>
          <a:endParaRPr lang="en-US"/>
        </a:p>
      </dgm:t>
    </dgm:pt>
    <dgm:pt modelId="{0226948A-F0F2-4441-92EE-F1B01E8E28DF}" type="sibTrans" cxnId="{9EE7EDAC-96D9-4D50-8DBF-A230E2CA768D}">
      <dgm:prSet/>
      <dgm:spPr/>
      <dgm:t>
        <a:bodyPr/>
        <a:lstStyle/>
        <a:p>
          <a:endParaRPr lang="en-US"/>
        </a:p>
      </dgm:t>
    </dgm:pt>
    <dgm:pt modelId="{176BDCF3-1F31-4769-8207-05FDA1A97AB1}">
      <dgm:prSet/>
      <dgm:spPr/>
      <dgm:t>
        <a:bodyPr/>
        <a:lstStyle/>
        <a:p>
          <a:r>
            <a:rPr lang="en-US"/>
            <a:t>Courses (Registration, Deletion).</a:t>
          </a:r>
        </a:p>
      </dgm:t>
    </dgm:pt>
    <dgm:pt modelId="{F4F8E12A-17FD-47F8-BD6D-1A259D178C1B}" type="parTrans" cxnId="{8D15976F-D214-4C59-97EE-6CEDC2A07EF3}">
      <dgm:prSet/>
      <dgm:spPr/>
      <dgm:t>
        <a:bodyPr/>
        <a:lstStyle/>
        <a:p>
          <a:endParaRPr lang="en-US"/>
        </a:p>
      </dgm:t>
    </dgm:pt>
    <dgm:pt modelId="{9DB9ED14-3135-4547-B1E1-1D3436310673}" type="sibTrans" cxnId="{8D15976F-D214-4C59-97EE-6CEDC2A07EF3}">
      <dgm:prSet/>
      <dgm:spPr/>
      <dgm:t>
        <a:bodyPr/>
        <a:lstStyle/>
        <a:p>
          <a:endParaRPr lang="en-US"/>
        </a:p>
      </dgm:t>
    </dgm:pt>
    <dgm:pt modelId="{D0E0F9C9-25A6-46D3-9E08-B38BF9B363DC}">
      <dgm:prSet/>
      <dgm:spPr/>
      <dgm:t>
        <a:bodyPr/>
        <a:lstStyle/>
        <a:p>
          <a:r>
            <a:rPr lang="en-US"/>
            <a:t>Course Student/Instructor Registration.</a:t>
          </a:r>
        </a:p>
      </dgm:t>
    </dgm:pt>
    <dgm:pt modelId="{6E2D3BED-1A1D-4D7C-87E7-239E62066322}" type="parTrans" cxnId="{6C44C6BF-810F-45FA-8D3D-E0FD8594B356}">
      <dgm:prSet/>
      <dgm:spPr/>
      <dgm:t>
        <a:bodyPr/>
        <a:lstStyle/>
        <a:p>
          <a:endParaRPr lang="en-US"/>
        </a:p>
      </dgm:t>
    </dgm:pt>
    <dgm:pt modelId="{7D972EA5-8F32-4885-9E42-29D0FACFB934}" type="sibTrans" cxnId="{6C44C6BF-810F-45FA-8D3D-E0FD8594B356}">
      <dgm:prSet/>
      <dgm:spPr/>
      <dgm:t>
        <a:bodyPr/>
        <a:lstStyle/>
        <a:p>
          <a:endParaRPr lang="en-US"/>
        </a:p>
      </dgm:t>
    </dgm:pt>
    <dgm:pt modelId="{F2568316-69DD-4380-A111-5D75CEA9428B}">
      <dgm:prSet/>
      <dgm:spPr/>
      <dgm:t>
        <a:bodyPr/>
        <a:lstStyle/>
        <a:p>
          <a:r>
            <a:rPr lang="en-US" dirty="0"/>
            <a:t>General Feeds.</a:t>
          </a:r>
        </a:p>
      </dgm:t>
    </dgm:pt>
    <dgm:pt modelId="{D27E3533-EBBF-4CC4-95F0-FE7846572717}" type="parTrans" cxnId="{69CA8C94-8B60-480A-850B-667BBFE9ED8C}">
      <dgm:prSet/>
      <dgm:spPr/>
      <dgm:t>
        <a:bodyPr/>
        <a:lstStyle/>
        <a:p>
          <a:endParaRPr lang="en-US"/>
        </a:p>
      </dgm:t>
    </dgm:pt>
    <dgm:pt modelId="{169F47DE-A518-42A8-804F-E165C0931627}" type="sibTrans" cxnId="{69CA8C94-8B60-480A-850B-667BBFE9ED8C}">
      <dgm:prSet/>
      <dgm:spPr/>
      <dgm:t>
        <a:bodyPr/>
        <a:lstStyle/>
        <a:p>
          <a:endParaRPr lang="en-US"/>
        </a:p>
      </dgm:t>
    </dgm:pt>
    <dgm:pt modelId="{FE2EFF86-CE41-4CB8-AF67-5D76C1F22581}">
      <dgm:prSet/>
      <dgm:spPr/>
      <dgm:t>
        <a:bodyPr/>
        <a:lstStyle/>
        <a:p>
          <a:r>
            <a:rPr lang="en-US"/>
            <a:t>Course Feeds.</a:t>
          </a:r>
        </a:p>
      </dgm:t>
    </dgm:pt>
    <dgm:pt modelId="{A0611033-DC37-4EEA-AEBC-8ED5236B130D}" type="parTrans" cxnId="{5E3A51FA-A9D9-4D1A-9DC8-6D0A4C634BF7}">
      <dgm:prSet/>
      <dgm:spPr/>
      <dgm:t>
        <a:bodyPr/>
        <a:lstStyle/>
        <a:p>
          <a:endParaRPr lang="en-US"/>
        </a:p>
      </dgm:t>
    </dgm:pt>
    <dgm:pt modelId="{548FA837-6A42-400B-99A3-2094FDE8F6E4}" type="sibTrans" cxnId="{5E3A51FA-A9D9-4D1A-9DC8-6D0A4C634BF7}">
      <dgm:prSet/>
      <dgm:spPr/>
      <dgm:t>
        <a:bodyPr/>
        <a:lstStyle/>
        <a:p>
          <a:endParaRPr lang="en-US"/>
        </a:p>
      </dgm:t>
    </dgm:pt>
    <dgm:pt modelId="{742728CF-6CE4-474F-ABDA-192FEED45706}">
      <dgm:prSet/>
      <dgm:spPr/>
      <dgm:t>
        <a:bodyPr/>
        <a:lstStyle/>
        <a:p>
          <a:r>
            <a:rPr lang="en-US" dirty="0"/>
            <a:t>Course Attendance.</a:t>
          </a:r>
        </a:p>
      </dgm:t>
    </dgm:pt>
    <dgm:pt modelId="{91D2E90C-1572-4931-8C91-515567549CDD}" type="parTrans" cxnId="{C6771730-5C10-4A2A-B92A-F36016109C0C}">
      <dgm:prSet/>
      <dgm:spPr/>
      <dgm:t>
        <a:bodyPr/>
        <a:lstStyle/>
        <a:p>
          <a:endParaRPr lang="en-US"/>
        </a:p>
      </dgm:t>
    </dgm:pt>
    <dgm:pt modelId="{6638D094-1711-4CC4-BB85-1471EA13E28E}" type="sibTrans" cxnId="{C6771730-5C10-4A2A-B92A-F36016109C0C}">
      <dgm:prSet/>
      <dgm:spPr/>
      <dgm:t>
        <a:bodyPr/>
        <a:lstStyle/>
        <a:p>
          <a:endParaRPr lang="en-US"/>
        </a:p>
      </dgm:t>
    </dgm:pt>
    <dgm:pt modelId="{F070C096-E4A9-4751-8056-BD54888F83BF}">
      <dgm:prSet/>
      <dgm:spPr/>
      <dgm:t>
        <a:bodyPr/>
        <a:lstStyle/>
        <a:p>
          <a:r>
            <a:rPr lang="en-US" dirty="0"/>
            <a:t>Course Grades.</a:t>
          </a:r>
        </a:p>
      </dgm:t>
    </dgm:pt>
    <dgm:pt modelId="{B617F7C9-7D67-48D1-94FC-2C846B98122E}" type="parTrans" cxnId="{24B9BD7D-6F21-471E-BF77-67802DC1304C}">
      <dgm:prSet/>
      <dgm:spPr/>
      <dgm:t>
        <a:bodyPr/>
        <a:lstStyle/>
        <a:p>
          <a:endParaRPr lang="en-US"/>
        </a:p>
      </dgm:t>
    </dgm:pt>
    <dgm:pt modelId="{6F7FB1E5-69A8-4BAA-86F0-5B19919F999A}" type="sibTrans" cxnId="{24B9BD7D-6F21-471E-BF77-67802DC1304C}">
      <dgm:prSet/>
      <dgm:spPr/>
      <dgm:t>
        <a:bodyPr/>
        <a:lstStyle/>
        <a:p>
          <a:endParaRPr lang="en-US"/>
        </a:p>
      </dgm:t>
    </dgm:pt>
    <dgm:pt modelId="{78648A17-73F2-45A2-8E95-667057E41B8C}">
      <dgm:prSet/>
      <dgm:spPr/>
      <dgm:t>
        <a:bodyPr/>
        <a:lstStyle/>
        <a:p>
          <a:r>
            <a:rPr lang="en-US" dirty="0"/>
            <a:t>General Materials.</a:t>
          </a:r>
        </a:p>
      </dgm:t>
    </dgm:pt>
    <dgm:pt modelId="{7DBB907A-8C11-4026-B992-A32B5D58A488}" type="parTrans" cxnId="{3FF0EA9B-E4C0-4597-97E9-D286287E17E1}">
      <dgm:prSet/>
      <dgm:spPr/>
      <dgm:t>
        <a:bodyPr/>
        <a:lstStyle/>
        <a:p>
          <a:endParaRPr lang="en-US"/>
        </a:p>
      </dgm:t>
    </dgm:pt>
    <dgm:pt modelId="{B35E7E49-E996-4623-84AC-0493C6F74672}" type="sibTrans" cxnId="{3FF0EA9B-E4C0-4597-97E9-D286287E17E1}">
      <dgm:prSet/>
      <dgm:spPr/>
      <dgm:t>
        <a:bodyPr/>
        <a:lstStyle/>
        <a:p>
          <a:endParaRPr lang="en-US"/>
        </a:p>
      </dgm:t>
    </dgm:pt>
    <dgm:pt modelId="{73A09801-840F-4FF8-8307-8E4969E53309}">
      <dgm:prSet/>
      <dgm:spPr/>
      <dgm:t>
        <a:bodyPr/>
        <a:lstStyle/>
        <a:p>
          <a:r>
            <a:rPr lang="en-US" dirty="0"/>
            <a:t>Course Attendance Complaints.</a:t>
          </a:r>
        </a:p>
      </dgm:t>
    </dgm:pt>
    <dgm:pt modelId="{05D9B579-B486-400E-8674-A63A75E0C783}" type="parTrans" cxnId="{212E2BC0-E0AB-4AAB-A74A-D14C5254E1F1}">
      <dgm:prSet/>
      <dgm:spPr/>
      <dgm:t>
        <a:bodyPr/>
        <a:lstStyle/>
        <a:p>
          <a:endParaRPr lang="en-GB"/>
        </a:p>
      </dgm:t>
    </dgm:pt>
    <dgm:pt modelId="{EDF645FA-93A5-4596-B1B6-565833349E9D}" type="sibTrans" cxnId="{212E2BC0-E0AB-4AAB-A74A-D14C5254E1F1}">
      <dgm:prSet/>
      <dgm:spPr/>
      <dgm:t>
        <a:bodyPr/>
        <a:lstStyle/>
        <a:p>
          <a:endParaRPr lang="en-GB"/>
        </a:p>
      </dgm:t>
    </dgm:pt>
    <dgm:pt modelId="{B4FA50A6-FA69-411E-8407-34045666D09C}">
      <dgm:prSet/>
      <dgm:spPr/>
      <dgm:t>
        <a:bodyPr/>
        <a:lstStyle/>
        <a:p>
          <a:r>
            <a:rPr lang="en-US" dirty="0"/>
            <a:t>Course Materials.</a:t>
          </a:r>
        </a:p>
      </dgm:t>
    </dgm:pt>
    <dgm:pt modelId="{AF0C3078-7584-4EEF-A0E1-967B7BE478F3}" type="parTrans" cxnId="{7A7D1468-7CB9-4276-BDD5-7A455C5A6694}">
      <dgm:prSet/>
      <dgm:spPr/>
      <dgm:t>
        <a:bodyPr/>
        <a:lstStyle/>
        <a:p>
          <a:endParaRPr lang="en-GB"/>
        </a:p>
      </dgm:t>
    </dgm:pt>
    <dgm:pt modelId="{9D1E75AD-6DD8-49B3-8814-C7CE0C63FC66}" type="sibTrans" cxnId="{7A7D1468-7CB9-4276-BDD5-7A455C5A6694}">
      <dgm:prSet/>
      <dgm:spPr/>
      <dgm:t>
        <a:bodyPr/>
        <a:lstStyle/>
        <a:p>
          <a:endParaRPr lang="en-GB"/>
        </a:p>
      </dgm:t>
    </dgm:pt>
    <dgm:pt modelId="{284F0CA8-C677-415F-BCB3-5FD0822AD3C7}">
      <dgm:prSet/>
      <dgm:spPr/>
      <dgm:t>
        <a:bodyPr/>
        <a:lstStyle/>
        <a:p>
          <a:r>
            <a:rPr lang="en-US" dirty="0"/>
            <a:t>Grade Complaints.</a:t>
          </a:r>
        </a:p>
      </dgm:t>
    </dgm:pt>
    <dgm:pt modelId="{9442030D-0B5D-4D2E-BE36-F9EFE30BEEB9}" type="parTrans" cxnId="{AF1143CA-1C20-437D-9ACF-17974417A1C9}">
      <dgm:prSet/>
      <dgm:spPr/>
      <dgm:t>
        <a:bodyPr/>
        <a:lstStyle/>
        <a:p>
          <a:endParaRPr lang="en-GB"/>
        </a:p>
      </dgm:t>
    </dgm:pt>
    <dgm:pt modelId="{6D487877-2963-41D2-B530-AF739E59F744}" type="sibTrans" cxnId="{AF1143CA-1C20-437D-9ACF-17974417A1C9}">
      <dgm:prSet/>
      <dgm:spPr/>
      <dgm:t>
        <a:bodyPr/>
        <a:lstStyle/>
        <a:p>
          <a:endParaRPr lang="en-GB"/>
        </a:p>
      </dgm:t>
    </dgm:pt>
    <dgm:pt modelId="{249B2B56-E620-43B6-9E5D-357A760697E4}">
      <dgm:prSet/>
      <dgm:spPr/>
      <dgm:t>
        <a:bodyPr/>
        <a:lstStyle/>
        <a:p>
          <a:r>
            <a:rPr lang="en-US" dirty="0"/>
            <a:t>Assignments.</a:t>
          </a:r>
        </a:p>
      </dgm:t>
    </dgm:pt>
    <dgm:pt modelId="{28B2F23C-1668-446A-A18C-4C91B1EB12BB}" type="parTrans" cxnId="{FBE8892A-32C1-45DC-A54C-7F82829E2C7A}">
      <dgm:prSet/>
      <dgm:spPr/>
      <dgm:t>
        <a:bodyPr/>
        <a:lstStyle/>
        <a:p>
          <a:endParaRPr lang="en-GB"/>
        </a:p>
      </dgm:t>
    </dgm:pt>
    <dgm:pt modelId="{9E07AF3C-A17E-49AA-944C-2ED1A0FFF59F}" type="sibTrans" cxnId="{FBE8892A-32C1-45DC-A54C-7F82829E2C7A}">
      <dgm:prSet/>
      <dgm:spPr/>
      <dgm:t>
        <a:bodyPr/>
        <a:lstStyle/>
        <a:p>
          <a:endParaRPr lang="en-GB"/>
        </a:p>
      </dgm:t>
    </dgm:pt>
    <dgm:pt modelId="{3D4943FC-E67E-4656-AE92-05EBA48F322B}" type="pres">
      <dgm:prSet presAssocID="{7D003485-B4C4-45F3-A336-AA0B186B84ED}" presName="diagram" presStyleCnt="0">
        <dgm:presLayoutVars>
          <dgm:dir/>
          <dgm:resizeHandles val="exact"/>
        </dgm:presLayoutVars>
      </dgm:prSet>
      <dgm:spPr/>
    </dgm:pt>
    <dgm:pt modelId="{DBD68BBA-7630-45A3-BEC3-AB40B0F9B4A3}" type="pres">
      <dgm:prSet presAssocID="{4AFC439C-0FA9-4BE7-8D2B-980AAC1CEF1A}" presName="node" presStyleLbl="node1" presStyleIdx="0" presStyleCnt="14" custLinFactNeighborX="0" custLinFactNeighborY="2092">
        <dgm:presLayoutVars>
          <dgm:bulletEnabled val="1"/>
        </dgm:presLayoutVars>
      </dgm:prSet>
      <dgm:spPr/>
    </dgm:pt>
    <dgm:pt modelId="{C7595A08-DB71-4E75-9F78-24A31031CA27}" type="pres">
      <dgm:prSet presAssocID="{5B227BC2-BD60-4209-AB39-2175419F81B1}" presName="sibTrans" presStyleCnt="0"/>
      <dgm:spPr/>
    </dgm:pt>
    <dgm:pt modelId="{0FA4B12B-DC1D-4909-8CBD-4DA9AB66A61E}" type="pres">
      <dgm:prSet presAssocID="{C5014A89-4F3D-40FB-87E6-41137980F04C}" presName="node" presStyleLbl="node1" presStyleIdx="1" presStyleCnt="14">
        <dgm:presLayoutVars>
          <dgm:bulletEnabled val="1"/>
        </dgm:presLayoutVars>
      </dgm:prSet>
      <dgm:spPr/>
    </dgm:pt>
    <dgm:pt modelId="{6F293EF7-F8E9-4461-AA21-3E09FBF0C384}" type="pres">
      <dgm:prSet presAssocID="{5F84A498-5A32-46BE-93B2-4376819C4F80}" presName="sibTrans" presStyleCnt="0"/>
      <dgm:spPr/>
    </dgm:pt>
    <dgm:pt modelId="{920325CA-6476-4297-B948-438E01E8FD6C}" type="pres">
      <dgm:prSet presAssocID="{DEE9250C-4024-40A2-B077-CF63DBFAAEA5}" presName="node" presStyleLbl="node1" presStyleIdx="2" presStyleCnt="14">
        <dgm:presLayoutVars>
          <dgm:bulletEnabled val="1"/>
        </dgm:presLayoutVars>
      </dgm:prSet>
      <dgm:spPr/>
    </dgm:pt>
    <dgm:pt modelId="{5E119581-FEE1-4B0F-84AF-D1F67EA6CCEE}" type="pres">
      <dgm:prSet presAssocID="{0226948A-F0F2-4441-92EE-F1B01E8E28DF}" presName="sibTrans" presStyleCnt="0"/>
      <dgm:spPr/>
    </dgm:pt>
    <dgm:pt modelId="{A568707E-5BF2-490F-A510-559BBECB0614}" type="pres">
      <dgm:prSet presAssocID="{176BDCF3-1F31-4769-8207-05FDA1A97AB1}" presName="node" presStyleLbl="node1" presStyleIdx="3" presStyleCnt="14">
        <dgm:presLayoutVars>
          <dgm:bulletEnabled val="1"/>
        </dgm:presLayoutVars>
      </dgm:prSet>
      <dgm:spPr/>
    </dgm:pt>
    <dgm:pt modelId="{5B044D96-83AE-4115-B9AB-F2E9633C8602}" type="pres">
      <dgm:prSet presAssocID="{9DB9ED14-3135-4547-B1E1-1D3436310673}" presName="sibTrans" presStyleCnt="0"/>
      <dgm:spPr/>
    </dgm:pt>
    <dgm:pt modelId="{F27E04A2-8C6D-4259-807E-49EE539D0AF2}" type="pres">
      <dgm:prSet presAssocID="{D0E0F9C9-25A6-46D3-9E08-B38BF9B363DC}" presName="node" presStyleLbl="node1" presStyleIdx="4" presStyleCnt="14">
        <dgm:presLayoutVars>
          <dgm:bulletEnabled val="1"/>
        </dgm:presLayoutVars>
      </dgm:prSet>
      <dgm:spPr/>
    </dgm:pt>
    <dgm:pt modelId="{20C8DB05-EC2C-42B5-9DA8-0D9E438073FD}" type="pres">
      <dgm:prSet presAssocID="{7D972EA5-8F32-4885-9E42-29D0FACFB934}" presName="sibTrans" presStyleCnt="0"/>
      <dgm:spPr/>
    </dgm:pt>
    <dgm:pt modelId="{2539722D-5F86-4141-9419-B4229FA4497D}" type="pres">
      <dgm:prSet presAssocID="{F2568316-69DD-4380-A111-5D75CEA9428B}" presName="node" presStyleLbl="node1" presStyleIdx="5" presStyleCnt="14">
        <dgm:presLayoutVars>
          <dgm:bulletEnabled val="1"/>
        </dgm:presLayoutVars>
      </dgm:prSet>
      <dgm:spPr/>
    </dgm:pt>
    <dgm:pt modelId="{8B457F4E-692D-4897-8DC9-5D6003D5A639}" type="pres">
      <dgm:prSet presAssocID="{169F47DE-A518-42A8-804F-E165C0931627}" presName="sibTrans" presStyleCnt="0"/>
      <dgm:spPr/>
    </dgm:pt>
    <dgm:pt modelId="{C75919B7-072D-46C6-9E5D-013B4F170A13}" type="pres">
      <dgm:prSet presAssocID="{FE2EFF86-CE41-4CB8-AF67-5D76C1F22581}" presName="node" presStyleLbl="node1" presStyleIdx="6" presStyleCnt="14">
        <dgm:presLayoutVars>
          <dgm:bulletEnabled val="1"/>
        </dgm:presLayoutVars>
      </dgm:prSet>
      <dgm:spPr/>
    </dgm:pt>
    <dgm:pt modelId="{FACB8A5C-159A-41D4-A2FE-DAC13B08137D}" type="pres">
      <dgm:prSet presAssocID="{548FA837-6A42-400B-99A3-2094FDE8F6E4}" presName="sibTrans" presStyleCnt="0"/>
      <dgm:spPr/>
    </dgm:pt>
    <dgm:pt modelId="{35202465-A6DD-413E-8775-AFD5CD084833}" type="pres">
      <dgm:prSet presAssocID="{742728CF-6CE4-474F-ABDA-192FEED45706}" presName="node" presStyleLbl="node1" presStyleIdx="7" presStyleCnt="14">
        <dgm:presLayoutVars>
          <dgm:bulletEnabled val="1"/>
        </dgm:presLayoutVars>
      </dgm:prSet>
      <dgm:spPr/>
    </dgm:pt>
    <dgm:pt modelId="{3FFFFAD2-7B37-4CD6-8FF0-C98D8B0C8B56}" type="pres">
      <dgm:prSet presAssocID="{6638D094-1711-4CC4-BB85-1471EA13E28E}" presName="sibTrans" presStyleCnt="0"/>
      <dgm:spPr/>
    </dgm:pt>
    <dgm:pt modelId="{B0BF2C71-2571-458C-91EE-BA2DC18393B0}" type="pres">
      <dgm:prSet presAssocID="{F070C096-E4A9-4751-8056-BD54888F83BF}" presName="node" presStyleLbl="node1" presStyleIdx="8" presStyleCnt="14">
        <dgm:presLayoutVars>
          <dgm:bulletEnabled val="1"/>
        </dgm:presLayoutVars>
      </dgm:prSet>
      <dgm:spPr/>
    </dgm:pt>
    <dgm:pt modelId="{4F5B1B0B-27D0-4F44-8560-742D9A95AAA7}" type="pres">
      <dgm:prSet presAssocID="{6F7FB1E5-69A8-4BAA-86F0-5B19919F999A}" presName="sibTrans" presStyleCnt="0"/>
      <dgm:spPr/>
    </dgm:pt>
    <dgm:pt modelId="{83790545-9DBD-4918-99D7-2F4C95C1BFC4}" type="pres">
      <dgm:prSet presAssocID="{78648A17-73F2-45A2-8E95-667057E41B8C}" presName="node" presStyleLbl="node1" presStyleIdx="9" presStyleCnt="14">
        <dgm:presLayoutVars>
          <dgm:bulletEnabled val="1"/>
        </dgm:presLayoutVars>
      </dgm:prSet>
      <dgm:spPr/>
    </dgm:pt>
    <dgm:pt modelId="{EB8D5022-D891-41B8-8ECF-52F8AB248118}" type="pres">
      <dgm:prSet presAssocID="{B35E7E49-E996-4623-84AC-0493C6F74672}" presName="sibTrans" presStyleCnt="0"/>
      <dgm:spPr/>
    </dgm:pt>
    <dgm:pt modelId="{57D87F60-156B-4768-AE9D-301D7AA971A6}" type="pres">
      <dgm:prSet presAssocID="{B4FA50A6-FA69-411E-8407-34045666D09C}" presName="node" presStyleLbl="node1" presStyleIdx="10" presStyleCnt="14">
        <dgm:presLayoutVars>
          <dgm:bulletEnabled val="1"/>
        </dgm:presLayoutVars>
      </dgm:prSet>
      <dgm:spPr/>
    </dgm:pt>
    <dgm:pt modelId="{68A46111-CF87-42E5-ADCB-59188FC7F2C5}" type="pres">
      <dgm:prSet presAssocID="{9D1E75AD-6DD8-49B3-8814-C7CE0C63FC66}" presName="sibTrans" presStyleCnt="0"/>
      <dgm:spPr/>
    </dgm:pt>
    <dgm:pt modelId="{0E582FE9-F45B-4811-AC20-1A3642D25F3E}" type="pres">
      <dgm:prSet presAssocID="{73A09801-840F-4FF8-8307-8E4969E53309}" presName="node" presStyleLbl="node1" presStyleIdx="11" presStyleCnt="14">
        <dgm:presLayoutVars>
          <dgm:bulletEnabled val="1"/>
        </dgm:presLayoutVars>
      </dgm:prSet>
      <dgm:spPr/>
    </dgm:pt>
    <dgm:pt modelId="{320DABD1-2EDC-48BB-978A-016AAC2F0199}" type="pres">
      <dgm:prSet presAssocID="{EDF645FA-93A5-4596-B1B6-565833349E9D}" presName="sibTrans" presStyleCnt="0"/>
      <dgm:spPr/>
    </dgm:pt>
    <dgm:pt modelId="{6C2E18AA-8101-4036-A109-0EE34C6CE7F4}" type="pres">
      <dgm:prSet presAssocID="{284F0CA8-C677-415F-BCB3-5FD0822AD3C7}" presName="node" presStyleLbl="node1" presStyleIdx="12" presStyleCnt="14">
        <dgm:presLayoutVars>
          <dgm:bulletEnabled val="1"/>
        </dgm:presLayoutVars>
      </dgm:prSet>
      <dgm:spPr/>
    </dgm:pt>
    <dgm:pt modelId="{8F4BDAA9-A115-4B84-AF83-356D6F3848A5}" type="pres">
      <dgm:prSet presAssocID="{6D487877-2963-41D2-B530-AF739E59F744}" presName="sibTrans" presStyleCnt="0"/>
      <dgm:spPr/>
    </dgm:pt>
    <dgm:pt modelId="{1C386229-5719-4F9B-A2BD-2F94995857D5}" type="pres">
      <dgm:prSet presAssocID="{249B2B56-E620-43B6-9E5D-357A760697E4}" presName="node" presStyleLbl="node1" presStyleIdx="13" presStyleCnt="14">
        <dgm:presLayoutVars>
          <dgm:bulletEnabled val="1"/>
        </dgm:presLayoutVars>
      </dgm:prSet>
      <dgm:spPr/>
    </dgm:pt>
  </dgm:ptLst>
  <dgm:cxnLst>
    <dgm:cxn modelId="{7039A512-4F52-43AA-ABCD-68A9384DDA1C}" type="presOf" srcId="{D0E0F9C9-25A6-46D3-9E08-B38BF9B363DC}" destId="{F27E04A2-8C6D-4259-807E-49EE539D0AF2}" srcOrd="0" destOrd="0" presId="urn:microsoft.com/office/officeart/2005/8/layout/default"/>
    <dgm:cxn modelId="{CBC3801E-A876-4870-B80A-BB0B9C5E7CAE}" srcId="{7D003485-B4C4-45F3-A336-AA0B186B84ED}" destId="{4AFC439C-0FA9-4BE7-8D2B-980AAC1CEF1A}" srcOrd="0" destOrd="0" parTransId="{8C5D9B8E-3BDE-4594-B388-D00DBA403E65}" sibTransId="{5B227BC2-BD60-4209-AB39-2175419F81B1}"/>
    <dgm:cxn modelId="{FBD09A25-652F-4712-8220-CBB46E4431CF}" type="presOf" srcId="{B4FA50A6-FA69-411E-8407-34045666D09C}" destId="{57D87F60-156B-4768-AE9D-301D7AA971A6}" srcOrd="0" destOrd="0" presId="urn:microsoft.com/office/officeart/2005/8/layout/default"/>
    <dgm:cxn modelId="{FBE8892A-32C1-45DC-A54C-7F82829E2C7A}" srcId="{7D003485-B4C4-45F3-A336-AA0B186B84ED}" destId="{249B2B56-E620-43B6-9E5D-357A760697E4}" srcOrd="13" destOrd="0" parTransId="{28B2F23C-1668-446A-A18C-4C91B1EB12BB}" sibTransId="{9E07AF3C-A17E-49AA-944C-2ED1A0FFF59F}"/>
    <dgm:cxn modelId="{C6771730-5C10-4A2A-B92A-F36016109C0C}" srcId="{7D003485-B4C4-45F3-A336-AA0B186B84ED}" destId="{742728CF-6CE4-474F-ABDA-192FEED45706}" srcOrd="7" destOrd="0" parTransId="{91D2E90C-1572-4931-8C91-515567549CDD}" sibTransId="{6638D094-1711-4CC4-BB85-1471EA13E28E}"/>
    <dgm:cxn modelId="{4065EE31-D4D0-4FE7-9A8D-A868B6A9BE57}" type="presOf" srcId="{284F0CA8-C677-415F-BCB3-5FD0822AD3C7}" destId="{6C2E18AA-8101-4036-A109-0EE34C6CE7F4}" srcOrd="0" destOrd="0" presId="urn:microsoft.com/office/officeart/2005/8/layout/default"/>
    <dgm:cxn modelId="{B83D8932-CF4E-42C3-BF47-03B6B9E8AC37}" type="presOf" srcId="{F070C096-E4A9-4751-8056-BD54888F83BF}" destId="{B0BF2C71-2571-458C-91EE-BA2DC18393B0}" srcOrd="0" destOrd="0" presId="urn:microsoft.com/office/officeart/2005/8/layout/default"/>
    <dgm:cxn modelId="{8B028540-C56D-4387-B952-1A44AC5D0BE7}" srcId="{7D003485-B4C4-45F3-A336-AA0B186B84ED}" destId="{C5014A89-4F3D-40FB-87E6-41137980F04C}" srcOrd="1" destOrd="0" parTransId="{359E9B35-9884-48E8-BDD6-BF086893FAFC}" sibTransId="{5F84A498-5A32-46BE-93B2-4376819C4F80}"/>
    <dgm:cxn modelId="{7A7D1468-7CB9-4276-BDD5-7A455C5A6694}" srcId="{7D003485-B4C4-45F3-A336-AA0B186B84ED}" destId="{B4FA50A6-FA69-411E-8407-34045666D09C}" srcOrd="10" destOrd="0" parTransId="{AF0C3078-7584-4EEF-A0E1-967B7BE478F3}" sibTransId="{9D1E75AD-6DD8-49B3-8814-C7CE0C63FC66}"/>
    <dgm:cxn modelId="{4842A16D-DE8F-40F7-AF81-9C2407A54BC7}" type="presOf" srcId="{176BDCF3-1F31-4769-8207-05FDA1A97AB1}" destId="{A568707E-5BF2-490F-A510-559BBECB0614}" srcOrd="0" destOrd="0" presId="urn:microsoft.com/office/officeart/2005/8/layout/default"/>
    <dgm:cxn modelId="{8D15976F-D214-4C59-97EE-6CEDC2A07EF3}" srcId="{7D003485-B4C4-45F3-A336-AA0B186B84ED}" destId="{176BDCF3-1F31-4769-8207-05FDA1A97AB1}" srcOrd="3" destOrd="0" parTransId="{F4F8E12A-17FD-47F8-BD6D-1A259D178C1B}" sibTransId="{9DB9ED14-3135-4547-B1E1-1D3436310673}"/>
    <dgm:cxn modelId="{115A3450-1CE0-4EBE-BD3C-FA81082DDEB4}" type="presOf" srcId="{F2568316-69DD-4380-A111-5D75CEA9428B}" destId="{2539722D-5F86-4141-9419-B4229FA4497D}" srcOrd="0" destOrd="0" presId="urn:microsoft.com/office/officeart/2005/8/layout/default"/>
    <dgm:cxn modelId="{C2F7D051-D975-4763-A860-86078C2EC703}" type="presOf" srcId="{73A09801-840F-4FF8-8307-8E4969E53309}" destId="{0E582FE9-F45B-4811-AC20-1A3642D25F3E}" srcOrd="0" destOrd="0" presId="urn:microsoft.com/office/officeart/2005/8/layout/default"/>
    <dgm:cxn modelId="{24B9BD7D-6F21-471E-BF77-67802DC1304C}" srcId="{7D003485-B4C4-45F3-A336-AA0B186B84ED}" destId="{F070C096-E4A9-4751-8056-BD54888F83BF}" srcOrd="8" destOrd="0" parTransId="{B617F7C9-7D67-48D1-94FC-2C846B98122E}" sibTransId="{6F7FB1E5-69A8-4BAA-86F0-5B19919F999A}"/>
    <dgm:cxn modelId="{69CA8C94-8B60-480A-850B-667BBFE9ED8C}" srcId="{7D003485-B4C4-45F3-A336-AA0B186B84ED}" destId="{F2568316-69DD-4380-A111-5D75CEA9428B}" srcOrd="5" destOrd="0" parTransId="{D27E3533-EBBF-4CC4-95F0-FE7846572717}" sibTransId="{169F47DE-A518-42A8-804F-E165C0931627}"/>
    <dgm:cxn modelId="{3FF0EA9B-E4C0-4597-97E9-D286287E17E1}" srcId="{7D003485-B4C4-45F3-A336-AA0B186B84ED}" destId="{78648A17-73F2-45A2-8E95-667057E41B8C}" srcOrd="9" destOrd="0" parTransId="{7DBB907A-8C11-4026-B992-A32B5D58A488}" sibTransId="{B35E7E49-E996-4623-84AC-0493C6F74672}"/>
    <dgm:cxn modelId="{D6917EAC-F150-416C-87C6-B97D35964F58}" type="presOf" srcId="{4AFC439C-0FA9-4BE7-8D2B-980AAC1CEF1A}" destId="{DBD68BBA-7630-45A3-BEC3-AB40B0F9B4A3}" srcOrd="0" destOrd="0" presId="urn:microsoft.com/office/officeart/2005/8/layout/default"/>
    <dgm:cxn modelId="{9EE7EDAC-96D9-4D50-8DBF-A230E2CA768D}" srcId="{7D003485-B4C4-45F3-A336-AA0B186B84ED}" destId="{DEE9250C-4024-40A2-B077-CF63DBFAAEA5}" srcOrd="2" destOrd="0" parTransId="{2B87F92F-4708-4C9B-9E97-1A3C1699F6DF}" sibTransId="{0226948A-F0F2-4441-92EE-F1B01E8E28DF}"/>
    <dgm:cxn modelId="{9EF839B9-C964-4943-A753-24FAF8905EA6}" type="presOf" srcId="{C5014A89-4F3D-40FB-87E6-41137980F04C}" destId="{0FA4B12B-DC1D-4909-8CBD-4DA9AB66A61E}" srcOrd="0" destOrd="0" presId="urn:microsoft.com/office/officeart/2005/8/layout/default"/>
    <dgm:cxn modelId="{965EB4BA-98DB-484B-BE16-94B402735314}" type="presOf" srcId="{7D003485-B4C4-45F3-A336-AA0B186B84ED}" destId="{3D4943FC-E67E-4656-AE92-05EBA48F322B}" srcOrd="0" destOrd="0" presId="urn:microsoft.com/office/officeart/2005/8/layout/default"/>
    <dgm:cxn modelId="{59BD18BD-60A5-4B29-8DBA-24A870A70AB1}" type="presOf" srcId="{DEE9250C-4024-40A2-B077-CF63DBFAAEA5}" destId="{920325CA-6476-4297-B948-438E01E8FD6C}" srcOrd="0" destOrd="0" presId="urn:microsoft.com/office/officeart/2005/8/layout/default"/>
    <dgm:cxn modelId="{6C44C6BF-810F-45FA-8D3D-E0FD8594B356}" srcId="{7D003485-B4C4-45F3-A336-AA0B186B84ED}" destId="{D0E0F9C9-25A6-46D3-9E08-B38BF9B363DC}" srcOrd="4" destOrd="0" parTransId="{6E2D3BED-1A1D-4D7C-87E7-239E62066322}" sibTransId="{7D972EA5-8F32-4885-9E42-29D0FACFB934}"/>
    <dgm:cxn modelId="{39D5C7BF-9D36-451F-A65F-559D8CEB2EA6}" type="presOf" srcId="{249B2B56-E620-43B6-9E5D-357A760697E4}" destId="{1C386229-5719-4F9B-A2BD-2F94995857D5}" srcOrd="0" destOrd="0" presId="urn:microsoft.com/office/officeart/2005/8/layout/default"/>
    <dgm:cxn modelId="{212E2BC0-E0AB-4AAB-A74A-D14C5254E1F1}" srcId="{7D003485-B4C4-45F3-A336-AA0B186B84ED}" destId="{73A09801-840F-4FF8-8307-8E4969E53309}" srcOrd="11" destOrd="0" parTransId="{05D9B579-B486-400E-8674-A63A75E0C783}" sibTransId="{EDF645FA-93A5-4596-B1B6-565833349E9D}"/>
    <dgm:cxn modelId="{D06ADFC3-6E86-4F9D-9265-BA23E26E1A1C}" type="presOf" srcId="{FE2EFF86-CE41-4CB8-AF67-5D76C1F22581}" destId="{C75919B7-072D-46C6-9E5D-013B4F170A13}" srcOrd="0" destOrd="0" presId="urn:microsoft.com/office/officeart/2005/8/layout/default"/>
    <dgm:cxn modelId="{AF1143CA-1C20-437D-9ACF-17974417A1C9}" srcId="{7D003485-B4C4-45F3-A336-AA0B186B84ED}" destId="{284F0CA8-C677-415F-BCB3-5FD0822AD3C7}" srcOrd="12" destOrd="0" parTransId="{9442030D-0B5D-4D2E-BE36-F9EFE30BEEB9}" sibTransId="{6D487877-2963-41D2-B530-AF739E59F744}"/>
    <dgm:cxn modelId="{35575FD9-8CBD-434D-8662-33B0C0646B12}" type="presOf" srcId="{742728CF-6CE4-474F-ABDA-192FEED45706}" destId="{35202465-A6DD-413E-8775-AFD5CD084833}" srcOrd="0" destOrd="0" presId="urn:microsoft.com/office/officeart/2005/8/layout/default"/>
    <dgm:cxn modelId="{5E3A51FA-A9D9-4D1A-9DC8-6D0A4C634BF7}" srcId="{7D003485-B4C4-45F3-A336-AA0B186B84ED}" destId="{FE2EFF86-CE41-4CB8-AF67-5D76C1F22581}" srcOrd="6" destOrd="0" parTransId="{A0611033-DC37-4EEA-AEBC-8ED5236B130D}" sibTransId="{548FA837-6A42-400B-99A3-2094FDE8F6E4}"/>
    <dgm:cxn modelId="{02F599FD-2630-4DDB-ACF6-5106ABDB18E1}" type="presOf" srcId="{78648A17-73F2-45A2-8E95-667057E41B8C}" destId="{83790545-9DBD-4918-99D7-2F4C95C1BFC4}" srcOrd="0" destOrd="0" presId="urn:microsoft.com/office/officeart/2005/8/layout/default"/>
    <dgm:cxn modelId="{D89A24DD-F3A6-44AD-8561-D908D5637321}" type="presParOf" srcId="{3D4943FC-E67E-4656-AE92-05EBA48F322B}" destId="{DBD68BBA-7630-45A3-BEC3-AB40B0F9B4A3}" srcOrd="0" destOrd="0" presId="urn:microsoft.com/office/officeart/2005/8/layout/default"/>
    <dgm:cxn modelId="{2A0EB512-3854-4567-9CAE-471D61C16DBE}" type="presParOf" srcId="{3D4943FC-E67E-4656-AE92-05EBA48F322B}" destId="{C7595A08-DB71-4E75-9F78-24A31031CA27}" srcOrd="1" destOrd="0" presId="urn:microsoft.com/office/officeart/2005/8/layout/default"/>
    <dgm:cxn modelId="{D96C7A4E-F933-480B-91F9-35C67D51D1B7}" type="presParOf" srcId="{3D4943FC-E67E-4656-AE92-05EBA48F322B}" destId="{0FA4B12B-DC1D-4909-8CBD-4DA9AB66A61E}" srcOrd="2" destOrd="0" presId="urn:microsoft.com/office/officeart/2005/8/layout/default"/>
    <dgm:cxn modelId="{242E10DD-A69D-4A0E-8A10-CA0518833E1C}" type="presParOf" srcId="{3D4943FC-E67E-4656-AE92-05EBA48F322B}" destId="{6F293EF7-F8E9-4461-AA21-3E09FBF0C384}" srcOrd="3" destOrd="0" presId="urn:microsoft.com/office/officeart/2005/8/layout/default"/>
    <dgm:cxn modelId="{AA387D8A-E902-4E9D-AB13-7A90565A1078}" type="presParOf" srcId="{3D4943FC-E67E-4656-AE92-05EBA48F322B}" destId="{920325CA-6476-4297-B948-438E01E8FD6C}" srcOrd="4" destOrd="0" presId="urn:microsoft.com/office/officeart/2005/8/layout/default"/>
    <dgm:cxn modelId="{A2C096AA-173A-499D-B16F-3AD9FCABDF45}" type="presParOf" srcId="{3D4943FC-E67E-4656-AE92-05EBA48F322B}" destId="{5E119581-FEE1-4B0F-84AF-D1F67EA6CCEE}" srcOrd="5" destOrd="0" presId="urn:microsoft.com/office/officeart/2005/8/layout/default"/>
    <dgm:cxn modelId="{36A20BA0-396C-4A98-9E3C-8AC2A23E4B77}" type="presParOf" srcId="{3D4943FC-E67E-4656-AE92-05EBA48F322B}" destId="{A568707E-5BF2-490F-A510-559BBECB0614}" srcOrd="6" destOrd="0" presId="urn:microsoft.com/office/officeart/2005/8/layout/default"/>
    <dgm:cxn modelId="{4B954FDA-82D8-47B8-BB6B-2EC91FBE6456}" type="presParOf" srcId="{3D4943FC-E67E-4656-AE92-05EBA48F322B}" destId="{5B044D96-83AE-4115-B9AB-F2E9633C8602}" srcOrd="7" destOrd="0" presId="urn:microsoft.com/office/officeart/2005/8/layout/default"/>
    <dgm:cxn modelId="{32D3AE08-20E0-40C6-A8F8-692158501297}" type="presParOf" srcId="{3D4943FC-E67E-4656-AE92-05EBA48F322B}" destId="{F27E04A2-8C6D-4259-807E-49EE539D0AF2}" srcOrd="8" destOrd="0" presId="urn:microsoft.com/office/officeart/2005/8/layout/default"/>
    <dgm:cxn modelId="{05AB644E-F5D9-4D5E-80F3-95CAFD070341}" type="presParOf" srcId="{3D4943FC-E67E-4656-AE92-05EBA48F322B}" destId="{20C8DB05-EC2C-42B5-9DA8-0D9E438073FD}" srcOrd="9" destOrd="0" presId="urn:microsoft.com/office/officeart/2005/8/layout/default"/>
    <dgm:cxn modelId="{55341D13-9C46-4EBB-B55E-EB91A39749F0}" type="presParOf" srcId="{3D4943FC-E67E-4656-AE92-05EBA48F322B}" destId="{2539722D-5F86-4141-9419-B4229FA4497D}" srcOrd="10" destOrd="0" presId="urn:microsoft.com/office/officeart/2005/8/layout/default"/>
    <dgm:cxn modelId="{6ACC7DB3-1DFF-4C42-A023-76E3DA4775B0}" type="presParOf" srcId="{3D4943FC-E67E-4656-AE92-05EBA48F322B}" destId="{8B457F4E-692D-4897-8DC9-5D6003D5A639}" srcOrd="11" destOrd="0" presId="urn:microsoft.com/office/officeart/2005/8/layout/default"/>
    <dgm:cxn modelId="{495B481C-D69B-4517-903E-EBCF864A7C18}" type="presParOf" srcId="{3D4943FC-E67E-4656-AE92-05EBA48F322B}" destId="{C75919B7-072D-46C6-9E5D-013B4F170A13}" srcOrd="12" destOrd="0" presId="urn:microsoft.com/office/officeart/2005/8/layout/default"/>
    <dgm:cxn modelId="{1163D356-4A61-4B68-B8A0-957740CD66F5}" type="presParOf" srcId="{3D4943FC-E67E-4656-AE92-05EBA48F322B}" destId="{FACB8A5C-159A-41D4-A2FE-DAC13B08137D}" srcOrd="13" destOrd="0" presId="urn:microsoft.com/office/officeart/2005/8/layout/default"/>
    <dgm:cxn modelId="{D022979B-83D2-48A3-8AC8-A9B792A6AD93}" type="presParOf" srcId="{3D4943FC-E67E-4656-AE92-05EBA48F322B}" destId="{35202465-A6DD-413E-8775-AFD5CD084833}" srcOrd="14" destOrd="0" presId="urn:microsoft.com/office/officeart/2005/8/layout/default"/>
    <dgm:cxn modelId="{7F258FAE-132C-48A8-A938-815D613793C8}" type="presParOf" srcId="{3D4943FC-E67E-4656-AE92-05EBA48F322B}" destId="{3FFFFAD2-7B37-4CD6-8FF0-C98D8B0C8B56}" srcOrd="15" destOrd="0" presId="urn:microsoft.com/office/officeart/2005/8/layout/default"/>
    <dgm:cxn modelId="{23593087-B678-4A7E-A3BA-5DB10B6655EA}" type="presParOf" srcId="{3D4943FC-E67E-4656-AE92-05EBA48F322B}" destId="{B0BF2C71-2571-458C-91EE-BA2DC18393B0}" srcOrd="16" destOrd="0" presId="urn:microsoft.com/office/officeart/2005/8/layout/default"/>
    <dgm:cxn modelId="{678473E9-69B0-4971-8E76-FC98855EB466}" type="presParOf" srcId="{3D4943FC-E67E-4656-AE92-05EBA48F322B}" destId="{4F5B1B0B-27D0-4F44-8560-742D9A95AAA7}" srcOrd="17" destOrd="0" presId="urn:microsoft.com/office/officeart/2005/8/layout/default"/>
    <dgm:cxn modelId="{45593A3F-F00C-4BFC-ACFB-2CC3C781322A}" type="presParOf" srcId="{3D4943FC-E67E-4656-AE92-05EBA48F322B}" destId="{83790545-9DBD-4918-99D7-2F4C95C1BFC4}" srcOrd="18" destOrd="0" presId="urn:microsoft.com/office/officeart/2005/8/layout/default"/>
    <dgm:cxn modelId="{E1015B6E-3F06-482C-8B5C-AE810E203270}" type="presParOf" srcId="{3D4943FC-E67E-4656-AE92-05EBA48F322B}" destId="{EB8D5022-D891-41B8-8ECF-52F8AB248118}" srcOrd="19" destOrd="0" presId="urn:microsoft.com/office/officeart/2005/8/layout/default"/>
    <dgm:cxn modelId="{8EB265FC-BD8A-4D98-A55A-946F3EB1D447}" type="presParOf" srcId="{3D4943FC-E67E-4656-AE92-05EBA48F322B}" destId="{57D87F60-156B-4768-AE9D-301D7AA971A6}" srcOrd="20" destOrd="0" presId="urn:microsoft.com/office/officeart/2005/8/layout/default"/>
    <dgm:cxn modelId="{3299A3D0-3598-4BB3-97A3-1E3F9F4ED248}" type="presParOf" srcId="{3D4943FC-E67E-4656-AE92-05EBA48F322B}" destId="{68A46111-CF87-42E5-ADCB-59188FC7F2C5}" srcOrd="21" destOrd="0" presId="urn:microsoft.com/office/officeart/2005/8/layout/default"/>
    <dgm:cxn modelId="{538EDA67-BBFB-488B-8A88-5E95036398DF}" type="presParOf" srcId="{3D4943FC-E67E-4656-AE92-05EBA48F322B}" destId="{0E582FE9-F45B-4811-AC20-1A3642D25F3E}" srcOrd="22" destOrd="0" presId="urn:microsoft.com/office/officeart/2005/8/layout/default"/>
    <dgm:cxn modelId="{BC32BDFE-D716-49EB-84FE-ACFFD11927C8}" type="presParOf" srcId="{3D4943FC-E67E-4656-AE92-05EBA48F322B}" destId="{320DABD1-2EDC-48BB-978A-016AAC2F0199}" srcOrd="23" destOrd="0" presId="urn:microsoft.com/office/officeart/2005/8/layout/default"/>
    <dgm:cxn modelId="{FEED0B36-D816-4D3C-972F-5064F10D4168}" type="presParOf" srcId="{3D4943FC-E67E-4656-AE92-05EBA48F322B}" destId="{6C2E18AA-8101-4036-A109-0EE34C6CE7F4}" srcOrd="24" destOrd="0" presId="urn:microsoft.com/office/officeart/2005/8/layout/default"/>
    <dgm:cxn modelId="{A9682AF9-608B-4C1E-889F-B2B990A4999F}" type="presParOf" srcId="{3D4943FC-E67E-4656-AE92-05EBA48F322B}" destId="{8F4BDAA9-A115-4B84-AF83-356D6F3848A5}" srcOrd="25" destOrd="0" presId="urn:microsoft.com/office/officeart/2005/8/layout/default"/>
    <dgm:cxn modelId="{7B65039C-46A4-4410-91C5-B9AACB22C2D0}" type="presParOf" srcId="{3D4943FC-E67E-4656-AE92-05EBA48F322B}" destId="{1C386229-5719-4F9B-A2BD-2F94995857D5}" srcOrd="2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D68BBA-7630-45A3-BEC3-AB40B0F9B4A3}">
      <dsp:nvSpPr>
        <dsp:cNvPr id="0" name=""/>
        <dsp:cNvSpPr/>
      </dsp:nvSpPr>
      <dsp:spPr>
        <a:xfrm>
          <a:off x="250266" y="24174"/>
          <a:ext cx="1781264" cy="10687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Student/Instructor Registration.</a:t>
          </a:r>
        </a:p>
      </dsp:txBody>
      <dsp:txXfrm>
        <a:off x="250266" y="24174"/>
        <a:ext cx="1781264" cy="1068758"/>
      </dsp:txXfrm>
    </dsp:sp>
    <dsp:sp modelId="{0FA4B12B-DC1D-4909-8CBD-4DA9AB66A61E}">
      <dsp:nvSpPr>
        <dsp:cNvPr id="0" name=""/>
        <dsp:cNvSpPr/>
      </dsp:nvSpPr>
      <dsp:spPr>
        <a:xfrm>
          <a:off x="2209657" y="1815"/>
          <a:ext cx="1781264" cy="10687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Account Management.</a:t>
          </a:r>
        </a:p>
      </dsp:txBody>
      <dsp:txXfrm>
        <a:off x="2209657" y="1815"/>
        <a:ext cx="1781264" cy="1068758"/>
      </dsp:txXfrm>
    </dsp:sp>
    <dsp:sp modelId="{920325CA-6476-4297-B948-438E01E8FD6C}">
      <dsp:nvSpPr>
        <dsp:cNvPr id="0" name=""/>
        <dsp:cNvSpPr/>
      </dsp:nvSpPr>
      <dsp:spPr>
        <a:xfrm>
          <a:off x="4169047" y="1815"/>
          <a:ext cx="1781264" cy="10687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Department Management.</a:t>
          </a:r>
        </a:p>
      </dsp:txBody>
      <dsp:txXfrm>
        <a:off x="4169047" y="1815"/>
        <a:ext cx="1781264" cy="1068758"/>
      </dsp:txXfrm>
    </dsp:sp>
    <dsp:sp modelId="{A568707E-5BF2-490F-A510-559BBECB0614}">
      <dsp:nvSpPr>
        <dsp:cNvPr id="0" name=""/>
        <dsp:cNvSpPr/>
      </dsp:nvSpPr>
      <dsp:spPr>
        <a:xfrm>
          <a:off x="6128438" y="1815"/>
          <a:ext cx="1781264" cy="10687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Courses (Registration, Deletion).</a:t>
          </a:r>
        </a:p>
      </dsp:txBody>
      <dsp:txXfrm>
        <a:off x="6128438" y="1815"/>
        <a:ext cx="1781264" cy="1068758"/>
      </dsp:txXfrm>
    </dsp:sp>
    <dsp:sp modelId="{F27E04A2-8C6D-4259-807E-49EE539D0AF2}">
      <dsp:nvSpPr>
        <dsp:cNvPr id="0" name=""/>
        <dsp:cNvSpPr/>
      </dsp:nvSpPr>
      <dsp:spPr>
        <a:xfrm>
          <a:off x="8087829" y="1815"/>
          <a:ext cx="1781264" cy="106875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Course Student/Instructor Registration.</a:t>
          </a:r>
        </a:p>
      </dsp:txBody>
      <dsp:txXfrm>
        <a:off x="8087829" y="1815"/>
        <a:ext cx="1781264" cy="1068758"/>
      </dsp:txXfrm>
    </dsp:sp>
    <dsp:sp modelId="{2539722D-5F86-4141-9419-B4229FA4497D}">
      <dsp:nvSpPr>
        <dsp:cNvPr id="0" name=""/>
        <dsp:cNvSpPr/>
      </dsp:nvSpPr>
      <dsp:spPr>
        <a:xfrm>
          <a:off x="250266" y="1248700"/>
          <a:ext cx="1781264" cy="10687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General Feeds.</a:t>
          </a:r>
        </a:p>
      </dsp:txBody>
      <dsp:txXfrm>
        <a:off x="250266" y="1248700"/>
        <a:ext cx="1781264" cy="1068758"/>
      </dsp:txXfrm>
    </dsp:sp>
    <dsp:sp modelId="{C75919B7-072D-46C6-9E5D-013B4F170A13}">
      <dsp:nvSpPr>
        <dsp:cNvPr id="0" name=""/>
        <dsp:cNvSpPr/>
      </dsp:nvSpPr>
      <dsp:spPr>
        <a:xfrm>
          <a:off x="2209657" y="1248700"/>
          <a:ext cx="1781264" cy="10687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Course Feeds.</a:t>
          </a:r>
        </a:p>
      </dsp:txBody>
      <dsp:txXfrm>
        <a:off x="2209657" y="1248700"/>
        <a:ext cx="1781264" cy="1068758"/>
      </dsp:txXfrm>
    </dsp:sp>
    <dsp:sp modelId="{35202465-A6DD-413E-8775-AFD5CD084833}">
      <dsp:nvSpPr>
        <dsp:cNvPr id="0" name=""/>
        <dsp:cNvSpPr/>
      </dsp:nvSpPr>
      <dsp:spPr>
        <a:xfrm>
          <a:off x="4169047" y="1248700"/>
          <a:ext cx="1781264" cy="10687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Course Attendance.</a:t>
          </a:r>
        </a:p>
      </dsp:txBody>
      <dsp:txXfrm>
        <a:off x="4169047" y="1248700"/>
        <a:ext cx="1781264" cy="1068758"/>
      </dsp:txXfrm>
    </dsp:sp>
    <dsp:sp modelId="{B0BF2C71-2571-458C-91EE-BA2DC18393B0}">
      <dsp:nvSpPr>
        <dsp:cNvPr id="0" name=""/>
        <dsp:cNvSpPr/>
      </dsp:nvSpPr>
      <dsp:spPr>
        <a:xfrm>
          <a:off x="6128438" y="1248700"/>
          <a:ext cx="1781264" cy="10687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Course Grades.</a:t>
          </a:r>
        </a:p>
      </dsp:txBody>
      <dsp:txXfrm>
        <a:off x="6128438" y="1248700"/>
        <a:ext cx="1781264" cy="1068758"/>
      </dsp:txXfrm>
    </dsp:sp>
    <dsp:sp modelId="{83790545-9DBD-4918-99D7-2F4C95C1BFC4}">
      <dsp:nvSpPr>
        <dsp:cNvPr id="0" name=""/>
        <dsp:cNvSpPr/>
      </dsp:nvSpPr>
      <dsp:spPr>
        <a:xfrm>
          <a:off x="8087829" y="1248700"/>
          <a:ext cx="1781264" cy="1068758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General Materials.</a:t>
          </a:r>
        </a:p>
      </dsp:txBody>
      <dsp:txXfrm>
        <a:off x="8087829" y="1248700"/>
        <a:ext cx="1781264" cy="1068758"/>
      </dsp:txXfrm>
    </dsp:sp>
    <dsp:sp modelId="{57D87F60-156B-4768-AE9D-301D7AA971A6}">
      <dsp:nvSpPr>
        <dsp:cNvPr id="0" name=""/>
        <dsp:cNvSpPr/>
      </dsp:nvSpPr>
      <dsp:spPr>
        <a:xfrm>
          <a:off x="1229961" y="2495585"/>
          <a:ext cx="1781264" cy="106875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Course Materials.</a:t>
          </a:r>
        </a:p>
      </dsp:txBody>
      <dsp:txXfrm>
        <a:off x="1229961" y="2495585"/>
        <a:ext cx="1781264" cy="1068758"/>
      </dsp:txXfrm>
    </dsp:sp>
    <dsp:sp modelId="{0E582FE9-F45B-4811-AC20-1A3642D25F3E}">
      <dsp:nvSpPr>
        <dsp:cNvPr id="0" name=""/>
        <dsp:cNvSpPr/>
      </dsp:nvSpPr>
      <dsp:spPr>
        <a:xfrm>
          <a:off x="3189352" y="2495585"/>
          <a:ext cx="1781264" cy="1068758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Course Attendance Complaints.</a:t>
          </a:r>
        </a:p>
      </dsp:txBody>
      <dsp:txXfrm>
        <a:off x="3189352" y="2495585"/>
        <a:ext cx="1781264" cy="1068758"/>
      </dsp:txXfrm>
    </dsp:sp>
    <dsp:sp modelId="{6C2E18AA-8101-4036-A109-0EE34C6CE7F4}">
      <dsp:nvSpPr>
        <dsp:cNvPr id="0" name=""/>
        <dsp:cNvSpPr/>
      </dsp:nvSpPr>
      <dsp:spPr>
        <a:xfrm>
          <a:off x="5148743" y="2495585"/>
          <a:ext cx="1781264" cy="106875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Grade Complaints.</a:t>
          </a:r>
        </a:p>
      </dsp:txBody>
      <dsp:txXfrm>
        <a:off x="5148743" y="2495585"/>
        <a:ext cx="1781264" cy="1068758"/>
      </dsp:txXfrm>
    </dsp:sp>
    <dsp:sp modelId="{1C386229-5719-4F9B-A2BD-2F94995857D5}">
      <dsp:nvSpPr>
        <dsp:cNvPr id="0" name=""/>
        <dsp:cNvSpPr/>
      </dsp:nvSpPr>
      <dsp:spPr>
        <a:xfrm>
          <a:off x="7108133" y="2495585"/>
          <a:ext cx="1781264" cy="106875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Assignments.</a:t>
          </a:r>
        </a:p>
      </dsp:txBody>
      <dsp:txXfrm>
        <a:off x="7108133" y="2495585"/>
        <a:ext cx="1781264" cy="1068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png>
</file>

<file path=ppt/media/image13.png>
</file>

<file path=ppt/media/image14.svg>
</file>

<file path=ppt/media/image15.png>
</file>

<file path=ppt/media/image16.jpeg>
</file>

<file path=ppt/media/image17.jpeg>
</file>

<file path=ppt/media/image18.png>
</file>

<file path=ppt/media/image19.svg>
</file>

<file path=ppt/media/image2.jpeg>
</file>

<file path=ppt/media/image20.png>
</file>

<file path=ppt/media/image21.svg>
</file>

<file path=ppt/media/image22.jpeg>
</file>

<file path=ppt/media/image23.jpe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3DBBB-D672-4680-8B46-F43F9A7B9FE4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926D8C-7537-4879-8645-705223D7C7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65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26D8C-7537-4879-8645-705223D7C7B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186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1663E92-2471-4F4C-AAFD-1CC7526EB3E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6815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26D8C-7537-4879-8645-705223D7C7B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594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926D8C-7537-4879-8645-705223D7C7B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055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9" name="Google Shape;19609;gaa8cf9b84d_0_28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0" name="Google Shape;19610;gaa8cf9b84d_0_28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6784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1337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2446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rot="-1277079">
            <a:off x="-1388594" y="1225842"/>
            <a:ext cx="14724116" cy="4406319"/>
            <a:chOff x="2223722" y="2597355"/>
            <a:chExt cx="1338183" cy="424846"/>
          </a:xfrm>
        </p:grpSpPr>
        <p:sp>
          <p:nvSpPr>
            <p:cNvPr id="10" name="Google Shape;10;p2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06" name="Google Shape;506;p2"/>
          <p:cNvSpPr txBox="1">
            <a:spLocks noGrp="1"/>
          </p:cNvSpPr>
          <p:nvPr>
            <p:ph type="ctrTitle"/>
          </p:nvPr>
        </p:nvSpPr>
        <p:spPr>
          <a:xfrm>
            <a:off x="1744400" y="2252033"/>
            <a:ext cx="8703200" cy="209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507" name="Google Shape;507;p2"/>
          <p:cNvSpPr txBox="1">
            <a:spLocks noGrp="1"/>
          </p:cNvSpPr>
          <p:nvPr>
            <p:ph type="subTitle" idx="1"/>
          </p:nvPr>
        </p:nvSpPr>
        <p:spPr>
          <a:xfrm>
            <a:off x="2698600" y="4341097"/>
            <a:ext cx="6794800" cy="6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grpSp>
        <p:nvGrpSpPr>
          <p:cNvPr id="508" name="Google Shape;508;p2"/>
          <p:cNvGrpSpPr/>
          <p:nvPr/>
        </p:nvGrpSpPr>
        <p:grpSpPr>
          <a:xfrm>
            <a:off x="8307216" y="4600474"/>
            <a:ext cx="5075568" cy="4936961"/>
            <a:chOff x="5801000" y="1169925"/>
            <a:chExt cx="1516000" cy="1474600"/>
          </a:xfrm>
        </p:grpSpPr>
        <p:sp>
          <p:nvSpPr>
            <p:cNvPr id="509" name="Google Shape;509;p2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57" name="Google Shape;857;p2"/>
          <p:cNvGrpSpPr/>
          <p:nvPr/>
        </p:nvGrpSpPr>
        <p:grpSpPr>
          <a:xfrm rot="10800000">
            <a:off x="-1914723" y="-1858969"/>
            <a:ext cx="5075568" cy="4936961"/>
            <a:chOff x="5801000" y="1169925"/>
            <a:chExt cx="1516000" cy="1474600"/>
          </a:xfrm>
        </p:grpSpPr>
        <p:sp>
          <p:nvSpPr>
            <p:cNvPr id="858" name="Google Shape;858;p2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029359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p3"/>
          <p:cNvSpPr txBox="1">
            <a:spLocks noGrp="1"/>
          </p:cNvSpPr>
          <p:nvPr>
            <p:ph type="subTitle" idx="1"/>
          </p:nvPr>
        </p:nvSpPr>
        <p:spPr>
          <a:xfrm>
            <a:off x="6670248" y="3326624"/>
            <a:ext cx="4018400" cy="87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000" b="1"/>
            </a:lvl9pPr>
          </a:lstStyle>
          <a:p>
            <a:endParaRPr/>
          </a:p>
        </p:txBody>
      </p:sp>
      <p:sp>
        <p:nvSpPr>
          <p:cNvPr id="1208" name="Google Shape;1208;p3"/>
          <p:cNvSpPr txBox="1">
            <a:spLocks noGrp="1"/>
          </p:cNvSpPr>
          <p:nvPr>
            <p:ph type="subTitle" idx="2"/>
          </p:nvPr>
        </p:nvSpPr>
        <p:spPr>
          <a:xfrm>
            <a:off x="6329015" y="4417891"/>
            <a:ext cx="4683600" cy="7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9" name="Google Shape;1209;p3"/>
          <p:cNvSpPr txBox="1">
            <a:spLocks noGrp="1"/>
          </p:cNvSpPr>
          <p:nvPr>
            <p:ph type="title" hasCustomPrompt="1"/>
          </p:nvPr>
        </p:nvSpPr>
        <p:spPr>
          <a:xfrm>
            <a:off x="7441767" y="1516733"/>
            <a:ext cx="2475600" cy="15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400"/>
              <a:buNone/>
              <a:defRPr sz="1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400"/>
              <a:buNone/>
              <a:defRPr sz="16533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210" name="Google Shape;1210;p3"/>
          <p:cNvGrpSpPr/>
          <p:nvPr/>
        </p:nvGrpSpPr>
        <p:grpSpPr>
          <a:xfrm flipH="1">
            <a:off x="-2698911" y="2812270"/>
            <a:ext cx="5975465" cy="5812087"/>
            <a:chOff x="5801000" y="1169925"/>
            <a:chExt cx="1516000" cy="1474600"/>
          </a:xfrm>
        </p:grpSpPr>
        <p:sp>
          <p:nvSpPr>
            <p:cNvPr id="1211" name="Google Shape;1211;p3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2" name="Google Shape;1212;p3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3" name="Google Shape;1213;p3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4" name="Google Shape;1214;p3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5" name="Google Shape;1215;p3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6" name="Google Shape;1216;p3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7" name="Google Shape;1217;p3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8" name="Google Shape;1218;p3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19" name="Google Shape;1219;p3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0" name="Google Shape;1220;p3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1" name="Google Shape;1221;p3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2" name="Google Shape;1222;p3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3" name="Google Shape;1223;p3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4" name="Google Shape;1224;p3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5" name="Google Shape;1225;p3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6" name="Google Shape;1226;p3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7" name="Google Shape;1227;p3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8" name="Google Shape;1228;p3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29" name="Google Shape;1229;p3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0" name="Google Shape;1230;p3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1" name="Google Shape;1231;p3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2" name="Google Shape;1232;p3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3" name="Google Shape;1233;p3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4" name="Google Shape;1234;p3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5" name="Google Shape;1235;p3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6" name="Google Shape;1236;p3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7" name="Google Shape;1237;p3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8" name="Google Shape;1238;p3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39" name="Google Shape;1239;p3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0" name="Google Shape;1240;p3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1" name="Google Shape;1241;p3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2" name="Google Shape;1242;p3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3" name="Google Shape;1243;p3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4" name="Google Shape;1244;p3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5" name="Google Shape;1245;p3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6" name="Google Shape;1246;p3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7" name="Google Shape;1247;p3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8" name="Google Shape;1248;p3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49" name="Google Shape;1249;p3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0" name="Google Shape;1250;p3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1" name="Google Shape;1251;p3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2" name="Google Shape;1252;p3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3" name="Google Shape;1253;p3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4" name="Google Shape;1254;p3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5" name="Google Shape;1255;p3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6" name="Google Shape;1256;p3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7" name="Google Shape;1257;p3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8" name="Google Shape;1258;p3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59" name="Google Shape;1259;p3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0" name="Google Shape;1260;p3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1" name="Google Shape;1261;p3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2" name="Google Shape;1262;p3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3" name="Google Shape;1263;p3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4" name="Google Shape;1264;p3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5" name="Google Shape;1265;p3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6" name="Google Shape;1266;p3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7" name="Google Shape;1267;p3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8" name="Google Shape;1268;p3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69" name="Google Shape;1269;p3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0" name="Google Shape;1270;p3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1" name="Google Shape;1271;p3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2" name="Google Shape;1272;p3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3" name="Google Shape;1273;p3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4" name="Google Shape;1274;p3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5" name="Google Shape;1275;p3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6" name="Google Shape;1276;p3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7" name="Google Shape;1277;p3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" name="Google Shape;1278;p3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" name="Google Shape;1279;p3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" name="Google Shape;1280;p3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" name="Google Shape;1281;p3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" name="Google Shape;1282;p3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" name="Google Shape;1283;p3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" name="Google Shape;1284;p3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" name="Google Shape;1285;p3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" name="Google Shape;1286;p3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" name="Google Shape;1287;p3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" name="Google Shape;1288;p3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" name="Google Shape;1289;p3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" name="Google Shape;1290;p3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" name="Google Shape;1291;p3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" name="Google Shape;1292;p3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" name="Google Shape;1293;p3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" name="Google Shape;1294;p3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" name="Google Shape;1295;p3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" name="Google Shape;1296;p3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" name="Google Shape;1297;p3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" name="Google Shape;1298;p3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" name="Google Shape;1299;p3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" name="Google Shape;1300;p3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" name="Google Shape;1301;p3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" name="Google Shape;1302;p3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" name="Google Shape;1303;p3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" name="Google Shape;1304;p3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" name="Google Shape;1305;p3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" name="Google Shape;1306;p3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" name="Google Shape;1307;p3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" name="Google Shape;1308;p3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" name="Google Shape;1309;p3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" name="Google Shape;1310;p3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" name="Google Shape;1311;p3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" name="Google Shape;1312;p3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" name="Google Shape;1313;p3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" name="Google Shape;1314;p3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" name="Google Shape;1315;p3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" name="Google Shape;1316;p3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" name="Google Shape;1317;p3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" name="Google Shape;1318;p3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" name="Google Shape;1319;p3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" name="Google Shape;1320;p3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" name="Google Shape;1321;p3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" name="Google Shape;1322;p3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" name="Google Shape;1323;p3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" name="Google Shape;1324;p3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" name="Google Shape;1325;p3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" name="Google Shape;1326;p3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" name="Google Shape;1327;p3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" name="Google Shape;1328;p3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" name="Google Shape;1329;p3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" name="Google Shape;1330;p3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" name="Google Shape;1331;p3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" name="Google Shape;1332;p3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" name="Google Shape;1333;p3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" name="Google Shape;1334;p3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" name="Google Shape;1335;p3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" name="Google Shape;1336;p3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" name="Google Shape;1337;p3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" name="Google Shape;1338;p3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" name="Google Shape;1339;p3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" name="Google Shape;1340;p3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" name="Google Shape;1341;p3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" name="Google Shape;1342;p3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" name="Google Shape;1343;p3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" name="Google Shape;1344;p3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" name="Google Shape;1345;p3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" name="Google Shape;1346;p3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" name="Google Shape;1347;p3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" name="Google Shape;1348;p3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" name="Google Shape;1349;p3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" name="Google Shape;1350;p3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" name="Google Shape;1351;p3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" name="Google Shape;1352;p3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" name="Google Shape;1353;p3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" name="Google Shape;1354;p3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" name="Google Shape;1355;p3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" name="Google Shape;1356;p3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" name="Google Shape;1357;p3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" name="Google Shape;1358;p3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" name="Google Shape;1359;p3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" name="Google Shape;1360;p3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" name="Google Shape;1361;p3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" name="Google Shape;1362;p3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" name="Google Shape;1363;p3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" name="Google Shape;1364;p3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" name="Google Shape;1365;p3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" name="Google Shape;1366;p3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" name="Google Shape;1367;p3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" name="Google Shape;1368;p3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" name="Google Shape;1369;p3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" name="Google Shape;1370;p3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" name="Google Shape;1371;p3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" name="Google Shape;1372;p3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" name="Google Shape;1373;p3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" name="Google Shape;1374;p3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" name="Google Shape;1375;p3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" name="Google Shape;1376;p3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" name="Google Shape;1377;p3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" name="Google Shape;1378;p3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" name="Google Shape;1379;p3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" name="Google Shape;1380;p3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" name="Google Shape;1381;p3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" name="Google Shape;1382;p3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" name="Google Shape;1383;p3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" name="Google Shape;1384;p3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" name="Google Shape;1385;p3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" name="Google Shape;1386;p3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" name="Google Shape;1387;p3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" name="Google Shape;1388;p3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" name="Google Shape;1389;p3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" name="Google Shape;1390;p3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" name="Google Shape;1391;p3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" name="Google Shape;1392;p3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" name="Google Shape;1393;p3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" name="Google Shape;1394;p3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" name="Google Shape;1395;p3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" name="Google Shape;1396;p3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" name="Google Shape;1397;p3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" name="Google Shape;1398;p3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" name="Google Shape;1399;p3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" name="Google Shape;1400;p3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" name="Google Shape;1401;p3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" name="Google Shape;1402;p3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" name="Google Shape;1403;p3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" name="Google Shape;1404;p3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" name="Google Shape;1405;p3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" name="Google Shape;1406;p3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" name="Google Shape;1407;p3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" name="Google Shape;1408;p3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" name="Google Shape;1409;p3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" name="Google Shape;1410;p3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" name="Google Shape;1411;p3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" name="Google Shape;1412;p3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" name="Google Shape;1413;p3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" name="Google Shape;1414;p3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" name="Google Shape;1415;p3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" name="Google Shape;1416;p3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" name="Google Shape;1417;p3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" name="Google Shape;1418;p3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" name="Google Shape;1419;p3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" name="Google Shape;1420;p3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" name="Google Shape;1421;p3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" name="Google Shape;1422;p3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" name="Google Shape;1423;p3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" name="Google Shape;1424;p3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" name="Google Shape;1425;p3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" name="Google Shape;1426;p3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" name="Google Shape;1427;p3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" name="Google Shape;1428;p3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" name="Google Shape;1429;p3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" name="Google Shape;1430;p3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" name="Google Shape;1431;p3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" name="Google Shape;1432;p3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" name="Google Shape;1433;p3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" name="Google Shape;1434;p3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" name="Google Shape;1435;p3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" name="Google Shape;1436;p3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" name="Google Shape;1437;p3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" name="Google Shape;1438;p3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" name="Google Shape;1439;p3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" name="Google Shape;1440;p3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" name="Google Shape;1441;p3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" name="Google Shape;1442;p3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" name="Google Shape;1443;p3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" name="Google Shape;1444;p3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" name="Google Shape;1445;p3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" name="Google Shape;1446;p3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" name="Google Shape;1447;p3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" name="Google Shape;1448;p3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" name="Google Shape;1449;p3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" name="Google Shape;1450;p3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" name="Google Shape;1451;p3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" name="Google Shape;1452;p3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" name="Google Shape;1453;p3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" name="Google Shape;1454;p3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" name="Google Shape;1455;p3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" name="Google Shape;1456;p3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" name="Google Shape;1457;p3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" name="Google Shape;1458;p3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" name="Google Shape;1459;p3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" name="Google Shape;1460;p3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" name="Google Shape;1461;p3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" name="Google Shape;1462;p3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" name="Google Shape;1463;p3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" name="Google Shape;1464;p3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" name="Google Shape;1465;p3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" name="Google Shape;1466;p3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" name="Google Shape;1467;p3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" name="Google Shape;1468;p3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" name="Google Shape;1469;p3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" name="Google Shape;1470;p3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" name="Google Shape;1471;p3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" name="Google Shape;1472;p3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" name="Google Shape;1473;p3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559" name="Google Shape;1559;p3"/>
          <p:cNvGrpSpPr/>
          <p:nvPr/>
        </p:nvGrpSpPr>
        <p:grpSpPr>
          <a:xfrm rot="-4481340">
            <a:off x="6423555" y="1892976"/>
            <a:ext cx="12623285" cy="5394699"/>
            <a:chOff x="3132345" y="2707099"/>
            <a:chExt cx="1032104" cy="682408"/>
          </a:xfrm>
        </p:grpSpPr>
        <p:sp>
          <p:nvSpPr>
            <p:cNvPr id="1560" name="Google Shape;1560;p3"/>
            <p:cNvSpPr/>
            <p:nvPr/>
          </p:nvSpPr>
          <p:spPr>
            <a:xfrm rot="9423121" flipH="1">
              <a:off x="3111383" y="2914587"/>
              <a:ext cx="1074027" cy="247104"/>
            </a:xfrm>
            <a:custGeom>
              <a:avLst/>
              <a:gdLst/>
              <a:ahLst/>
              <a:cxnLst/>
              <a:rect l="l" t="t" r="r" b="b"/>
              <a:pathLst>
                <a:path w="71552" h="17600" extrusionOk="0">
                  <a:moveTo>
                    <a:pt x="54804" y="639"/>
                  </a:moveTo>
                  <a:lnTo>
                    <a:pt x="54865" y="699"/>
                  </a:lnTo>
                  <a:cubicBezTo>
                    <a:pt x="54834" y="730"/>
                    <a:pt x="54804" y="730"/>
                    <a:pt x="54773" y="760"/>
                  </a:cubicBezTo>
                  <a:cubicBezTo>
                    <a:pt x="54743" y="760"/>
                    <a:pt x="54713" y="699"/>
                    <a:pt x="54713" y="699"/>
                  </a:cubicBezTo>
                  <a:lnTo>
                    <a:pt x="54804" y="639"/>
                  </a:lnTo>
                  <a:close/>
                  <a:moveTo>
                    <a:pt x="56871" y="791"/>
                  </a:moveTo>
                  <a:cubicBezTo>
                    <a:pt x="56901" y="821"/>
                    <a:pt x="56932" y="851"/>
                    <a:pt x="56932" y="851"/>
                  </a:cubicBezTo>
                  <a:cubicBezTo>
                    <a:pt x="56901" y="882"/>
                    <a:pt x="56901" y="943"/>
                    <a:pt x="56871" y="973"/>
                  </a:cubicBezTo>
                  <a:lnTo>
                    <a:pt x="56810" y="912"/>
                  </a:lnTo>
                  <a:lnTo>
                    <a:pt x="56871" y="791"/>
                  </a:lnTo>
                  <a:close/>
                  <a:moveTo>
                    <a:pt x="58421" y="1003"/>
                  </a:moveTo>
                  <a:cubicBezTo>
                    <a:pt x="58451" y="1003"/>
                    <a:pt x="58482" y="1034"/>
                    <a:pt x="58543" y="1064"/>
                  </a:cubicBezTo>
                  <a:lnTo>
                    <a:pt x="58451" y="1125"/>
                  </a:lnTo>
                  <a:lnTo>
                    <a:pt x="58360" y="1064"/>
                  </a:lnTo>
                  <a:lnTo>
                    <a:pt x="58421" y="1003"/>
                  </a:lnTo>
                  <a:close/>
                  <a:moveTo>
                    <a:pt x="50974" y="943"/>
                  </a:moveTo>
                  <a:cubicBezTo>
                    <a:pt x="51004" y="1003"/>
                    <a:pt x="51004" y="1034"/>
                    <a:pt x="51035" y="1095"/>
                  </a:cubicBezTo>
                  <a:cubicBezTo>
                    <a:pt x="51035" y="1095"/>
                    <a:pt x="51004" y="1125"/>
                    <a:pt x="50974" y="1155"/>
                  </a:cubicBezTo>
                  <a:cubicBezTo>
                    <a:pt x="50944" y="1095"/>
                    <a:pt x="50913" y="1064"/>
                    <a:pt x="50913" y="1034"/>
                  </a:cubicBezTo>
                  <a:cubicBezTo>
                    <a:pt x="50913" y="1003"/>
                    <a:pt x="50944" y="973"/>
                    <a:pt x="50974" y="973"/>
                  </a:cubicBezTo>
                  <a:lnTo>
                    <a:pt x="50974" y="943"/>
                  </a:lnTo>
                  <a:close/>
                  <a:moveTo>
                    <a:pt x="54105" y="973"/>
                  </a:moveTo>
                  <a:lnTo>
                    <a:pt x="54166" y="1095"/>
                  </a:lnTo>
                  <a:lnTo>
                    <a:pt x="54105" y="1155"/>
                  </a:lnTo>
                  <a:cubicBezTo>
                    <a:pt x="54074" y="1095"/>
                    <a:pt x="54044" y="1064"/>
                    <a:pt x="54044" y="1034"/>
                  </a:cubicBezTo>
                  <a:cubicBezTo>
                    <a:pt x="54044" y="1003"/>
                    <a:pt x="54074" y="973"/>
                    <a:pt x="54105" y="973"/>
                  </a:cubicBezTo>
                  <a:close/>
                  <a:moveTo>
                    <a:pt x="56536" y="973"/>
                  </a:moveTo>
                  <a:cubicBezTo>
                    <a:pt x="56567" y="1003"/>
                    <a:pt x="56567" y="1034"/>
                    <a:pt x="56597" y="1095"/>
                  </a:cubicBezTo>
                  <a:cubicBezTo>
                    <a:pt x="56597" y="1095"/>
                    <a:pt x="56536" y="1125"/>
                    <a:pt x="56536" y="1155"/>
                  </a:cubicBezTo>
                  <a:lnTo>
                    <a:pt x="56476" y="1034"/>
                  </a:lnTo>
                  <a:lnTo>
                    <a:pt x="56536" y="973"/>
                  </a:lnTo>
                  <a:close/>
                  <a:moveTo>
                    <a:pt x="49758" y="1186"/>
                  </a:moveTo>
                  <a:cubicBezTo>
                    <a:pt x="49789" y="1186"/>
                    <a:pt x="49819" y="1216"/>
                    <a:pt x="49819" y="1216"/>
                  </a:cubicBezTo>
                  <a:lnTo>
                    <a:pt x="49849" y="1216"/>
                  </a:lnTo>
                  <a:cubicBezTo>
                    <a:pt x="49789" y="1247"/>
                    <a:pt x="49758" y="1277"/>
                    <a:pt x="49697" y="1277"/>
                  </a:cubicBezTo>
                  <a:cubicBezTo>
                    <a:pt x="49697" y="1277"/>
                    <a:pt x="49667" y="1247"/>
                    <a:pt x="49667" y="1216"/>
                  </a:cubicBezTo>
                  <a:cubicBezTo>
                    <a:pt x="49697" y="1216"/>
                    <a:pt x="49728" y="1186"/>
                    <a:pt x="49758" y="1186"/>
                  </a:cubicBezTo>
                  <a:close/>
                  <a:moveTo>
                    <a:pt x="42433" y="1155"/>
                  </a:moveTo>
                  <a:lnTo>
                    <a:pt x="42494" y="1216"/>
                  </a:lnTo>
                  <a:lnTo>
                    <a:pt x="42433" y="1307"/>
                  </a:lnTo>
                  <a:cubicBezTo>
                    <a:pt x="42433" y="1307"/>
                    <a:pt x="42402" y="1247"/>
                    <a:pt x="42402" y="1247"/>
                  </a:cubicBezTo>
                  <a:cubicBezTo>
                    <a:pt x="42402" y="1216"/>
                    <a:pt x="42433" y="1186"/>
                    <a:pt x="42433" y="1155"/>
                  </a:cubicBezTo>
                  <a:close/>
                  <a:moveTo>
                    <a:pt x="55687" y="928"/>
                  </a:moveTo>
                  <a:cubicBezTo>
                    <a:pt x="55761" y="928"/>
                    <a:pt x="55835" y="953"/>
                    <a:pt x="55898" y="1003"/>
                  </a:cubicBezTo>
                  <a:lnTo>
                    <a:pt x="55685" y="1307"/>
                  </a:lnTo>
                  <a:lnTo>
                    <a:pt x="55442" y="1277"/>
                  </a:lnTo>
                  <a:lnTo>
                    <a:pt x="55412" y="1064"/>
                  </a:lnTo>
                  <a:cubicBezTo>
                    <a:pt x="55483" y="976"/>
                    <a:pt x="55584" y="928"/>
                    <a:pt x="55687" y="928"/>
                  </a:cubicBezTo>
                  <a:close/>
                  <a:moveTo>
                    <a:pt x="59150" y="791"/>
                  </a:moveTo>
                  <a:lnTo>
                    <a:pt x="59302" y="943"/>
                  </a:lnTo>
                  <a:lnTo>
                    <a:pt x="59819" y="943"/>
                  </a:lnTo>
                  <a:lnTo>
                    <a:pt x="60002" y="1125"/>
                  </a:lnTo>
                  <a:cubicBezTo>
                    <a:pt x="60026" y="1143"/>
                    <a:pt x="60054" y="1149"/>
                    <a:pt x="60084" y="1149"/>
                  </a:cubicBezTo>
                  <a:cubicBezTo>
                    <a:pt x="60144" y="1149"/>
                    <a:pt x="60211" y="1125"/>
                    <a:pt x="60273" y="1125"/>
                  </a:cubicBezTo>
                  <a:cubicBezTo>
                    <a:pt x="60335" y="1125"/>
                    <a:pt x="60391" y="1149"/>
                    <a:pt x="60427" y="1247"/>
                  </a:cubicBezTo>
                  <a:cubicBezTo>
                    <a:pt x="60397" y="1277"/>
                    <a:pt x="60366" y="1307"/>
                    <a:pt x="60366" y="1307"/>
                  </a:cubicBezTo>
                  <a:lnTo>
                    <a:pt x="59485" y="1307"/>
                  </a:lnTo>
                  <a:lnTo>
                    <a:pt x="59302" y="1155"/>
                  </a:lnTo>
                  <a:lnTo>
                    <a:pt x="59120" y="1307"/>
                  </a:lnTo>
                  <a:lnTo>
                    <a:pt x="58877" y="1034"/>
                  </a:lnTo>
                  <a:lnTo>
                    <a:pt x="59150" y="791"/>
                  </a:lnTo>
                  <a:close/>
                  <a:moveTo>
                    <a:pt x="60853" y="1155"/>
                  </a:moveTo>
                  <a:cubicBezTo>
                    <a:pt x="60883" y="1155"/>
                    <a:pt x="60913" y="1186"/>
                    <a:pt x="60913" y="1186"/>
                  </a:cubicBezTo>
                  <a:cubicBezTo>
                    <a:pt x="60913" y="1247"/>
                    <a:pt x="60883" y="1277"/>
                    <a:pt x="60853" y="1307"/>
                  </a:cubicBezTo>
                  <a:lnTo>
                    <a:pt x="60792" y="1247"/>
                  </a:lnTo>
                  <a:lnTo>
                    <a:pt x="60853" y="1155"/>
                  </a:lnTo>
                  <a:close/>
                  <a:moveTo>
                    <a:pt x="61886" y="1277"/>
                  </a:moveTo>
                  <a:cubicBezTo>
                    <a:pt x="61825" y="1338"/>
                    <a:pt x="61795" y="1399"/>
                    <a:pt x="61734" y="1459"/>
                  </a:cubicBezTo>
                  <a:cubicBezTo>
                    <a:pt x="61643" y="1277"/>
                    <a:pt x="61764" y="1307"/>
                    <a:pt x="61886" y="1277"/>
                  </a:cubicBezTo>
                  <a:close/>
                  <a:moveTo>
                    <a:pt x="53558" y="1155"/>
                  </a:moveTo>
                  <a:lnTo>
                    <a:pt x="53558" y="1155"/>
                  </a:lnTo>
                  <a:cubicBezTo>
                    <a:pt x="53740" y="1247"/>
                    <a:pt x="53679" y="1368"/>
                    <a:pt x="53588" y="1520"/>
                  </a:cubicBezTo>
                  <a:lnTo>
                    <a:pt x="53588" y="1490"/>
                  </a:lnTo>
                  <a:cubicBezTo>
                    <a:pt x="53466" y="1368"/>
                    <a:pt x="53466" y="1247"/>
                    <a:pt x="53558" y="1155"/>
                  </a:cubicBezTo>
                  <a:close/>
                  <a:moveTo>
                    <a:pt x="20730" y="1672"/>
                  </a:moveTo>
                  <a:lnTo>
                    <a:pt x="20791" y="1794"/>
                  </a:lnTo>
                  <a:lnTo>
                    <a:pt x="20730" y="1854"/>
                  </a:lnTo>
                  <a:cubicBezTo>
                    <a:pt x="20730" y="1824"/>
                    <a:pt x="20700" y="1763"/>
                    <a:pt x="20700" y="1733"/>
                  </a:cubicBezTo>
                  <a:cubicBezTo>
                    <a:pt x="20670" y="1733"/>
                    <a:pt x="20730" y="1672"/>
                    <a:pt x="20730" y="1672"/>
                  </a:cubicBezTo>
                  <a:close/>
                  <a:moveTo>
                    <a:pt x="49059" y="1672"/>
                  </a:moveTo>
                  <a:cubicBezTo>
                    <a:pt x="49089" y="1702"/>
                    <a:pt x="49089" y="1733"/>
                    <a:pt x="49120" y="1794"/>
                  </a:cubicBezTo>
                  <a:cubicBezTo>
                    <a:pt x="49120" y="1794"/>
                    <a:pt x="49089" y="1854"/>
                    <a:pt x="49059" y="1854"/>
                  </a:cubicBezTo>
                  <a:cubicBezTo>
                    <a:pt x="49029" y="1824"/>
                    <a:pt x="49029" y="1763"/>
                    <a:pt x="48998" y="1733"/>
                  </a:cubicBezTo>
                  <a:cubicBezTo>
                    <a:pt x="48998" y="1733"/>
                    <a:pt x="49029" y="1672"/>
                    <a:pt x="49059" y="1672"/>
                  </a:cubicBezTo>
                  <a:close/>
                  <a:moveTo>
                    <a:pt x="57935" y="1672"/>
                  </a:moveTo>
                  <a:lnTo>
                    <a:pt x="57995" y="1794"/>
                  </a:lnTo>
                  <a:lnTo>
                    <a:pt x="57935" y="1854"/>
                  </a:lnTo>
                  <a:cubicBezTo>
                    <a:pt x="57904" y="1824"/>
                    <a:pt x="57874" y="1763"/>
                    <a:pt x="57874" y="1733"/>
                  </a:cubicBezTo>
                  <a:cubicBezTo>
                    <a:pt x="57874" y="1733"/>
                    <a:pt x="57904" y="1672"/>
                    <a:pt x="57935" y="1672"/>
                  </a:cubicBezTo>
                  <a:close/>
                  <a:moveTo>
                    <a:pt x="45564" y="1702"/>
                  </a:moveTo>
                  <a:cubicBezTo>
                    <a:pt x="45746" y="1702"/>
                    <a:pt x="45655" y="1854"/>
                    <a:pt x="45685" y="1915"/>
                  </a:cubicBezTo>
                  <a:cubicBezTo>
                    <a:pt x="45640" y="1991"/>
                    <a:pt x="45571" y="2029"/>
                    <a:pt x="45503" y="2029"/>
                  </a:cubicBezTo>
                  <a:cubicBezTo>
                    <a:pt x="45434" y="2029"/>
                    <a:pt x="45366" y="1991"/>
                    <a:pt x="45320" y="1915"/>
                  </a:cubicBezTo>
                  <a:lnTo>
                    <a:pt x="45564" y="1702"/>
                  </a:lnTo>
                  <a:close/>
                  <a:moveTo>
                    <a:pt x="41582" y="1854"/>
                  </a:moveTo>
                  <a:cubicBezTo>
                    <a:pt x="41612" y="1885"/>
                    <a:pt x="41643" y="1915"/>
                    <a:pt x="41643" y="1915"/>
                  </a:cubicBezTo>
                  <a:cubicBezTo>
                    <a:pt x="41643" y="1946"/>
                    <a:pt x="41612" y="2006"/>
                    <a:pt x="41582" y="2037"/>
                  </a:cubicBezTo>
                  <a:lnTo>
                    <a:pt x="41521" y="1976"/>
                  </a:lnTo>
                  <a:lnTo>
                    <a:pt x="41582" y="1854"/>
                  </a:lnTo>
                  <a:close/>
                  <a:moveTo>
                    <a:pt x="35989" y="2067"/>
                  </a:moveTo>
                  <a:cubicBezTo>
                    <a:pt x="36050" y="2067"/>
                    <a:pt x="36080" y="2098"/>
                    <a:pt x="36111" y="2128"/>
                  </a:cubicBezTo>
                  <a:lnTo>
                    <a:pt x="36050" y="2189"/>
                  </a:lnTo>
                  <a:lnTo>
                    <a:pt x="35959" y="2128"/>
                  </a:lnTo>
                  <a:cubicBezTo>
                    <a:pt x="35959" y="2098"/>
                    <a:pt x="35989" y="2067"/>
                    <a:pt x="35989" y="2067"/>
                  </a:cubicBezTo>
                  <a:close/>
                  <a:moveTo>
                    <a:pt x="36813" y="2025"/>
                  </a:moveTo>
                  <a:cubicBezTo>
                    <a:pt x="36867" y="2025"/>
                    <a:pt x="36921" y="2040"/>
                    <a:pt x="36962" y="2067"/>
                  </a:cubicBezTo>
                  <a:cubicBezTo>
                    <a:pt x="36931" y="2174"/>
                    <a:pt x="36886" y="2212"/>
                    <a:pt x="36829" y="2212"/>
                  </a:cubicBezTo>
                  <a:cubicBezTo>
                    <a:pt x="36772" y="2212"/>
                    <a:pt x="36703" y="2174"/>
                    <a:pt x="36627" y="2128"/>
                  </a:cubicBezTo>
                  <a:lnTo>
                    <a:pt x="36627" y="2098"/>
                  </a:lnTo>
                  <a:cubicBezTo>
                    <a:pt x="36677" y="2047"/>
                    <a:pt x="36746" y="2025"/>
                    <a:pt x="36813" y="2025"/>
                  </a:cubicBezTo>
                  <a:close/>
                  <a:moveTo>
                    <a:pt x="38269" y="2037"/>
                  </a:moveTo>
                  <a:cubicBezTo>
                    <a:pt x="38299" y="2037"/>
                    <a:pt x="38329" y="2128"/>
                    <a:pt x="38329" y="2158"/>
                  </a:cubicBezTo>
                  <a:cubicBezTo>
                    <a:pt x="38360" y="2158"/>
                    <a:pt x="38269" y="2219"/>
                    <a:pt x="38269" y="2219"/>
                  </a:cubicBezTo>
                  <a:cubicBezTo>
                    <a:pt x="38208" y="2189"/>
                    <a:pt x="38117" y="2158"/>
                    <a:pt x="38056" y="2158"/>
                  </a:cubicBezTo>
                  <a:lnTo>
                    <a:pt x="38056" y="2067"/>
                  </a:lnTo>
                  <a:lnTo>
                    <a:pt x="38056" y="2037"/>
                  </a:lnTo>
                  <a:close/>
                  <a:moveTo>
                    <a:pt x="31262" y="2195"/>
                  </a:moveTo>
                  <a:cubicBezTo>
                    <a:pt x="31312" y="2195"/>
                    <a:pt x="31361" y="2211"/>
                    <a:pt x="31399" y="2250"/>
                  </a:cubicBezTo>
                  <a:cubicBezTo>
                    <a:pt x="31369" y="2356"/>
                    <a:pt x="31323" y="2394"/>
                    <a:pt x="31266" y="2394"/>
                  </a:cubicBezTo>
                  <a:cubicBezTo>
                    <a:pt x="31209" y="2394"/>
                    <a:pt x="31141" y="2356"/>
                    <a:pt x="31065" y="2310"/>
                  </a:cubicBezTo>
                  <a:lnTo>
                    <a:pt x="31065" y="2280"/>
                  </a:lnTo>
                  <a:cubicBezTo>
                    <a:pt x="31118" y="2227"/>
                    <a:pt x="31191" y="2195"/>
                    <a:pt x="31262" y="2195"/>
                  </a:cubicBezTo>
                  <a:close/>
                  <a:moveTo>
                    <a:pt x="32477" y="2195"/>
                  </a:moveTo>
                  <a:cubicBezTo>
                    <a:pt x="32528" y="2195"/>
                    <a:pt x="32577" y="2211"/>
                    <a:pt x="32615" y="2250"/>
                  </a:cubicBezTo>
                  <a:cubicBezTo>
                    <a:pt x="32585" y="2356"/>
                    <a:pt x="32539" y="2394"/>
                    <a:pt x="32482" y="2394"/>
                  </a:cubicBezTo>
                  <a:cubicBezTo>
                    <a:pt x="32425" y="2394"/>
                    <a:pt x="32357" y="2356"/>
                    <a:pt x="32281" y="2310"/>
                  </a:cubicBezTo>
                  <a:lnTo>
                    <a:pt x="32281" y="2280"/>
                  </a:lnTo>
                  <a:cubicBezTo>
                    <a:pt x="32334" y="2227"/>
                    <a:pt x="32407" y="2195"/>
                    <a:pt x="32477" y="2195"/>
                  </a:cubicBezTo>
                  <a:close/>
                  <a:moveTo>
                    <a:pt x="62150" y="1833"/>
                  </a:moveTo>
                  <a:cubicBezTo>
                    <a:pt x="62215" y="1833"/>
                    <a:pt x="62295" y="1885"/>
                    <a:pt x="62433" y="2006"/>
                  </a:cubicBezTo>
                  <a:lnTo>
                    <a:pt x="63284" y="2006"/>
                  </a:lnTo>
                  <a:lnTo>
                    <a:pt x="63497" y="2189"/>
                  </a:lnTo>
                  <a:lnTo>
                    <a:pt x="64682" y="2189"/>
                  </a:lnTo>
                  <a:lnTo>
                    <a:pt x="64865" y="2371"/>
                  </a:lnTo>
                  <a:cubicBezTo>
                    <a:pt x="64899" y="2376"/>
                    <a:pt x="64932" y="2378"/>
                    <a:pt x="64965" y="2378"/>
                  </a:cubicBezTo>
                  <a:cubicBezTo>
                    <a:pt x="65048" y="2378"/>
                    <a:pt x="65128" y="2367"/>
                    <a:pt x="65208" y="2367"/>
                  </a:cubicBezTo>
                  <a:cubicBezTo>
                    <a:pt x="65294" y="2367"/>
                    <a:pt x="65381" y="2379"/>
                    <a:pt x="65473" y="2432"/>
                  </a:cubicBezTo>
                  <a:cubicBezTo>
                    <a:pt x="65442" y="2493"/>
                    <a:pt x="65412" y="2554"/>
                    <a:pt x="65382" y="2554"/>
                  </a:cubicBezTo>
                  <a:lnTo>
                    <a:pt x="64531" y="2554"/>
                  </a:lnTo>
                  <a:lnTo>
                    <a:pt x="64409" y="2432"/>
                  </a:lnTo>
                  <a:cubicBezTo>
                    <a:pt x="64379" y="2402"/>
                    <a:pt x="64348" y="2371"/>
                    <a:pt x="64348" y="2371"/>
                  </a:cubicBezTo>
                  <a:lnTo>
                    <a:pt x="63132" y="2371"/>
                  </a:lnTo>
                  <a:lnTo>
                    <a:pt x="62950" y="2189"/>
                  </a:lnTo>
                  <a:cubicBezTo>
                    <a:pt x="62927" y="2181"/>
                    <a:pt x="62907" y="2178"/>
                    <a:pt x="62887" y="2178"/>
                  </a:cubicBezTo>
                  <a:cubicBezTo>
                    <a:pt x="62752" y="2178"/>
                    <a:pt x="62695" y="2345"/>
                    <a:pt x="62616" y="2371"/>
                  </a:cubicBezTo>
                  <a:cubicBezTo>
                    <a:pt x="62596" y="2374"/>
                    <a:pt x="62578" y="2376"/>
                    <a:pt x="62560" y="2376"/>
                  </a:cubicBezTo>
                  <a:cubicBezTo>
                    <a:pt x="62420" y="2376"/>
                    <a:pt x="62363" y="2273"/>
                    <a:pt x="62281" y="2219"/>
                  </a:cubicBezTo>
                  <a:cubicBezTo>
                    <a:pt x="62190" y="2189"/>
                    <a:pt x="62099" y="2158"/>
                    <a:pt x="62008" y="2128"/>
                  </a:cubicBezTo>
                  <a:lnTo>
                    <a:pt x="62008" y="1915"/>
                  </a:lnTo>
                  <a:cubicBezTo>
                    <a:pt x="62060" y="1863"/>
                    <a:pt x="62101" y="1833"/>
                    <a:pt x="62150" y="1833"/>
                  </a:cubicBezTo>
                  <a:close/>
                  <a:moveTo>
                    <a:pt x="18177" y="2584"/>
                  </a:moveTo>
                  <a:cubicBezTo>
                    <a:pt x="18177" y="2584"/>
                    <a:pt x="18238" y="2645"/>
                    <a:pt x="18238" y="2645"/>
                  </a:cubicBezTo>
                  <a:cubicBezTo>
                    <a:pt x="18177" y="2675"/>
                    <a:pt x="18147" y="2675"/>
                    <a:pt x="18116" y="2706"/>
                  </a:cubicBezTo>
                  <a:cubicBezTo>
                    <a:pt x="18086" y="2706"/>
                    <a:pt x="18055" y="2675"/>
                    <a:pt x="18055" y="2645"/>
                  </a:cubicBezTo>
                  <a:cubicBezTo>
                    <a:pt x="18086" y="2614"/>
                    <a:pt x="18116" y="2614"/>
                    <a:pt x="18177" y="2584"/>
                  </a:cubicBezTo>
                  <a:close/>
                  <a:moveTo>
                    <a:pt x="18663" y="2554"/>
                  </a:moveTo>
                  <a:cubicBezTo>
                    <a:pt x="18694" y="2584"/>
                    <a:pt x="18724" y="2614"/>
                    <a:pt x="18724" y="2614"/>
                  </a:cubicBezTo>
                  <a:cubicBezTo>
                    <a:pt x="18694" y="2645"/>
                    <a:pt x="18694" y="2706"/>
                    <a:pt x="18663" y="2736"/>
                  </a:cubicBezTo>
                  <a:lnTo>
                    <a:pt x="18603" y="2675"/>
                  </a:lnTo>
                  <a:lnTo>
                    <a:pt x="18663" y="2554"/>
                  </a:lnTo>
                  <a:close/>
                  <a:moveTo>
                    <a:pt x="3739" y="3465"/>
                  </a:moveTo>
                  <a:cubicBezTo>
                    <a:pt x="3769" y="3465"/>
                    <a:pt x="3800" y="3526"/>
                    <a:pt x="3800" y="3526"/>
                  </a:cubicBezTo>
                  <a:cubicBezTo>
                    <a:pt x="3769" y="3557"/>
                    <a:pt x="3739" y="3557"/>
                    <a:pt x="3709" y="3587"/>
                  </a:cubicBezTo>
                  <a:cubicBezTo>
                    <a:pt x="3678" y="3587"/>
                    <a:pt x="3648" y="3557"/>
                    <a:pt x="3648" y="3526"/>
                  </a:cubicBezTo>
                  <a:cubicBezTo>
                    <a:pt x="3678" y="3526"/>
                    <a:pt x="3709" y="3496"/>
                    <a:pt x="3739" y="3465"/>
                  </a:cubicBezTo>
                  <a:close/>
                  <a:moveTo>
                    <a:pt x="3288" y="3420"/>
                  </a:moveTo>
                  <a:cubicBezTo>
                    <a:pt x="3341" y="3420"/>
                    <a:pt x="3399" y="3449"/>
                    <a:pt x="3466" y="3526"/>
                  </a:cubicBezTo>
                  <a:lnTo>
                    <a:pt x="3162" y="3769"/>
                  </a:lnTo>
                  <a:lnTo>
                    <a:pt x="3162" y="3800"/>
                  </a:lnTo>
                  <a:cubicBezTo>
                    <a:pt x="3113" y="3762"/>
                    <a:pt x="3069" y="3747"/>
                    <a:pt x="3027" y="3747"/>
                  </a:cubicBezTo>
                  <a:cubicBezTo>
                    <a:pt x="2867" y="3747"/>
                    <a:pt x="2740" y="3961"/>
                    <a:pt x="2563" y="3961"/>
                  </a:cubicBezTo>
                  <a:cubicBezTo>
                    <a:pt x="2523" y="3961"/>
                    <a:pt x="2479" y="3950"/>
                    <a:pt x="2432" y="3921"/>
                  </a:cubicBezTo>
                  <a:lnTo>
                    <a:pt x="2402" y="3709"/>
                  </a:lnTo>
                  <a:cubicBezTo>
                    <a:pt x="2477" y="3620"/>
                    <a:pt x="2563" y="3600"/>
                    <a:pt x="2654" y="3600"/>
                  </a:cubicBezTo>
                  <a:cubicBezTo>
                    <a:pt x="2730" y="3600"/>
                    <a:pt x="2809" y="3615"/>
                    <a:pt x="2887" y="3615"/>
                  </a:cubicBezTo>
                  <a:cubicBezTo>
                    <a:pt x="2939" y="3615"/>
                    <a:pt x="2990" y="3608"/>
                    <a:pt x="3040" y="3587"/>
                  </a:cubicBezTo>
                  <a:cubicBezTo>
                    <a:pt x="3117" y="3510"/>
                    <a:pt x="3195" y="3420"/>
                    <a:pt x="3288" y="3420"/>
                  </a:cubicBezTo>
                  <a:close/>
                  <a:moveTo>
                    <a:pt x="1399" y="3435"/>
                  </a:moveTo>
                  <a:cubicBezTo>
                    <a:pt x="1611" y="3526"/>
                    <a:pt x="1824" y="3648"/>
                    <a:pt x="2037" y="3769"/>
                  </a:cubicBezTo>
                  <a:lnTo>
                    <a:pt x="1125" y="3800"/>
                  </a:lnTo>
                  <a:lnTo>
                    <a:pt x="882" y="3982"/>
                  </a:lnTo>
                  <a:lnTo>
                    <a:pt x="852" y="3709"/>
                  </a:lnTo>
                  <a:lnTo>
                    <a:pt x="1125" y="3435"/>
                  </a:lnTo>
                  <a:close/>
                  <a:moveTo>
                    <a:pt x="61764" y="8420"/>
                  </a:moveTo>
                  <a:lnTo>
                    <a:pt x="61825" y="8481"/>
                  </a:lnTo>
                  <a:cubicBezTo>
                    <a:pt x="61795" y="8511"/>
                    <a:pt x="61764" y="8541"/>
                    <a:pt x="61734" y="8541"/>
                  </a:cubicBezTo>
                  <a:cubicBezTo>
                    <a:pt x="61704" y="8541"/>
                    <a:pt x="61673" y="8511"/>
                    <a:pt x="61673" y="8481"/>
                  </a:cubicBezTo>
                  <a:lnTo>
                    <a:pt x="61764" y="8420"/>
                  </a:lnTo>
                  <a:close/>
                  <a:moveTo>
                    <a:pt x="60883" y="9271"/>
                  </a:moveTo>
                  <a:lnTo>
                    <a:pt x="60883" y="9271"/>
                  </a:lnTo>
                  <a:cubicBezTo>
                    <a:pt x="60964" y="9392"/>
                    <a:pt x="60937" y="9419"/>
                    <a:pt x="60866" y="9433"/>
                  </a:cubicBezTo>
                  <a:lnTo>
                    <a:pt x="60866" y="9433"/>
                  </a:lnTo>
                  <a:cubicBezTo>
                    <a:pt x="60829" y="9379"/>
                    <a:pt x="60856" y="9325"/>
                    <a:pt x="60883" y="9271"/>
                  </a:cubicBezTo>
                  <a:close/>
                  <a:moveTo>
                    <a:pt x="60731" y="9453"/>
                  </a:moveTo>
                  <a:cubicBezTo>
                    <a:pt x="60731" y="9545"/>
                    <a:pt x="60701" y="9636"/>
                    <a:pt x="60609" y="9727"/>
                  </a:cubicBezTo>
                  <a:lnTo>
                    <a:pt x="60761" y="9879"/>
                  </a:lnTo>
                  <a:lnTo>
                    <a:pt x="60518" y="10152"/>
                  </a:lnTo>
                  <a:lnTo>
                    <a:pt x="60397" y="9818"/>
                  </a:lnTo>
                  <a:lnTo>
                    <a:pt x="60184" y="9788"/>
                  </a:lnTo>
                  <a:cubicBezTo>
                    <a:pt x="60093" y="9697"/>
                    <a:pt x="59971" y="9636"/>
                    <a:pt x="59941" y="9484"/>
                  </a:cubicBezTo>
                  <a:cubicBezTo>
                    <a:pt x="59971" y="9484"/>
                    <a:pt x="60002" y="9453"/>
                    <a:pt x="60032" y="9453"/>
                  </a:cubicBezTo>
                  <a:close/>
                  <a:moveTo>
                    <a:pt x="59247" y="9787"/>
                  </a:moveTo>
                  <a:cubicBezTo>
                    <a:pt x="59387" y="9787"/>
                    <a:pt x="59465" y="9973"/>
                    <a:pt x="59576" y="10061"/>
                  </a:cubicBezTo>
                  <a:lnTo>
                    <a:pt x="59302" y="10335"/>
                  </a:lnTo>
                  <a:lnTo>
                    <a:pt x="59059" y="9909"/>
                  </a:lnTo>
                  <a:lnTo>
                    <a:pt x="59059" y="9879"/>
                  </a:lnTo>
                  <a:cubicBezTo>
                    <a:pt x="59133" y="9813"/>
                    <a:pt x="59194" y="9787"/>
                    <a:pt x="59247" y="9787"/>
                  </a:cubicBezTo>
                  <a:close/>
                  <a:moveTo>
                    <a:pt x="59333" y="10517"/>
                  </a:moveTo>
                  <a:lnTo>
                    <a:pt x="59394" y="10639"/>
                  </a:lnTo>
                  <a:lnTo>
                    <a:pt x="59333" y="10700"/>
                  </a:lnTo>
                  <a:cubicBezTo>
                    <a:pt x="59302" y="10669"/>
                    <a:pt x="59272" y="10608"/>
                    <a:pt x="59272" y="10578"/>
                  </a:cubicBezTo>
                  <a:cubicBezTo>
                    <a:pt x="59272" y="10578"/>
                    <a:pt x="59302" y="10548"/>
                    <a:pt x="59333" y="10517"/>
                  </a:cubicBezTo>
                  <a:close/>
                  <a:moveTo>
                    <a:pt x="6505" y="10882"/>
                  </a:moveTo>
                  <a:lnTo>
                    <a:pt x="6566" y="10973"/>
                  </a:lnTo>
                  <a:lnTo>
                    <a:pt x="6505" y="11064"/>
                  </a:lnTo>
                  <a:cubicBezTo>
                    <a:pt x="6475" y="11004"/>
                    <a:pt x="6475" y="10973"/>
                    <a:pt x="6444" y="10943"/>
                  </a:cubicBezTo>
                  <a:cubicBezTo>
                    <a:pt x="6444" y="10912"/>
                    <a:pt x="6475" y="10882"/>
                    <a:pt x="6505" y="10882"/>
                  </a:cubicBezTo>
                  <a:close/>
                  <a:moveTo>
                    <a:pt x="13283" y="10852"/>
                  </a:moveTo>
                  <a:cubicBezTo>
                    <a:pt x="13375" y="11004"/>
                    <a:pt x="13405" y="11095"/>
                    <a:pt x="13283" y="11186"/>
                  </a:cubicBezTo>
                  <a:cubicBezTo>
                    <a:pt x="13101" y="11125"/>
                    <a:pt x="13162" y="11004"/>
                    <a:pt x="13253" y="10852"/>
                  </a:cubicBezTo>
                  <a:close/>
                  <a:moveTo>
                    <a:pt x="8390" y="11004"/>
                  </a:moveTo>
                  <a:cubicBezTo>
                    <a:pt x="8542" y="11095"/>
                    <a:pt x="8542" y="11307"/>
                    <a:pt x="8390" y="11399"/>
                  </a:cubicBezTo>
                  <a:cubicBezTo>
                    <a:pt x="8329" y="11307"/>
                    <a:pt x="8207" y="11247"/>
                    <a:pt x="8177" y="11064"/>
                  </a:cubicBezTo>
                  <a:lnTo>
                    <a:pt x="8390" y="11004"/>
                  </a:lnTo>
                  <a:close/>
                  <a:moveTo>
                    <a:pt x="9302" y="11399"/>
                  </a:moveTo>
                  <a:lnTo>
                    <a:pt x="9362" y="11520"/>
                  </a:lnTo>
                  <a:lnTo>
                    <a:pt x="9302" y="11581"/>
                  </a:lnTo>
                  <a:cubicBezTo>
                    <a:pt x="9271" y="11551"/>
                    <a:pt x="9241" y="11520"/>
                    <a:pt x="9241" y="11459"/>
                  </a:cubicBezTo>
                  <a:cubicBezTo>
                    <a:pt x="9241" y="11459"/>
                    <a:pt x="9271" y="11429"/>
                    <a:pt x="9302" y="11399"/>
                  </a:cubicBezTo>
                  <a:close/>
                  <a:moveTo>
                    <a:pt x="58634" y="11399"/>
                  </a:moveTo>
                  <a:lnTo>
                    <a:pt x="58695" y="11520"/>
                  </a:lnTo>
                  <a:lnTo>
                    <a:pt x="58634" y="11581"/>
                  </a:lnTo>
                  <a:cubicBezTo>
                    <a:pt x="58603" y="11551"/>
                    <a:pt x="58573" y="11520"/>
                    <a:pt x="58573" y="11459"/>
                  </a:cubicBezTo>
                  <a:cubicBezTo>
                    <a:pt x="58573" y="11459"/>
                    <a:pt x="58603" y="11429"/>
                    <a:pt x="58634" y="11399"/>
                  </a:cubicBezTo>
                  <a:close/>
                  <a:moveTo>
                    <a:pt x="59150" y="11399"/>
                  </a:moveTo>
                  <a:cubicBezTo>
                    <a:pt x="59181" y="11429"/>
                    <a:pt x="59181" y="11490"/>
                    <a:pt x="59211" y="11520"/>
                  </a:cubicBezTo>
                  <a:cubicBezTo>
                    <a:pt x="59211" y="11551"/>
                    <a:pt x="59181" y="11551"/>
                    <a:pt x="59150" y="11581"/>
                  </a:cubicBezTo>
                  <a:cubicBezTo>
                    <a:pt x="59120" y="11551"/>
                    <a:pt x="59120" y="11520"/>
                    <a:pt x="59090" y="11459"/>
                  </a:cubicBezTo>
                  <a:cubicBezTo>
                    <a:pt x="59090" y="11459"/>
                    <a:pt x="59120" y="11429"/>
                    <a:pt x="59150" y="11399"/>
                  </a:cubicBezTo>
                  <a:close/>
                  <a:moveTo>
                    <a:pt x="24743" y="11581"/>
                  </a:moveTo>
                  <a:lnTo>
                    <a:pt x="24803" y="11642"/>
                  </a:lnTo>
                  <a:lnTo>
                    <a:pt x="24743" y="11763"/>
                  </a:lnTo>
                  <a:lnTo>
                    <a:pt x="24682" y="11703"/>
                  </a:lnTo>
                  <a:cubicBezTo>
                    <a:pt x="24712" y="11672"/>
                    <a:pt x="24743" y="11611"/>
                    <a:pt x="24743" y="11581"/>
                  </a:cubicBezTo>
                  <a:close/>
                  <a:moveTo>
                    <a:pt x="46627" y="11581"/>
                  </a:moveTo>
                  <a:lnTo>
                    <a:pt x="46719" y="11703"/>
                  </a:lnTo>
                  <a:lnTo>
                    <a:pt x="46627" y="11763"/>
                  </a:lnTo>
                  <a:cubicBezTo>
                    <a:pt x="46627" y="11733"/>
                    <a:pt x="46597" y="11672"/>
                    <a:pt x="46597" y="11642"/>
                  </a:cubicBezTo>
                  <a:cubicBezTo>
                    <a:pt x="46597" y="11611"/>
                    <a:pt x="46627" y="11611"/>
                    <a:pt x="46627" y="11581"/>
                  </a:cubicBezTo>
                  <a:close/>
                  <a:moveTo>
                    <a:pt x="59819" y="10487"/>
                  </a:moveTo>
                  <a:cubicBezTo>
                    <a:pt x="60062" y="10760"/>
                    <a:pt x="60245" y="11064"/>
                    <a:pt x="60336" y="11429"/>
                  </a:cubicBezTo>
                  <a:lnTo>
                    <a:pt x="59789" y="11915"/>
                  </a:lnTo>
                  <a:lnTo>
                    <a:pt x="59637" y="11885"/>
                  </a:lnTo>
                  <a:cubicBezTo>
                    <a:pt x="59515" y="11794"/>
                    <a:pt x="59606" y="11611"/>
                    <a:pt x="59576" y="11490"/>
                  </a:cubicBezTo>
                  <a:lnTo>
                    <a:pt x="59424" y="11307"/>
                  </a:lnTo>
                  <a:lnTo>
                    <a:pt x="59728" y="10760"/>
                  </a:lnTo>
                  <a:lnTo>
                    <a:pt x="59576" y="10578"/>
                  </a:lnTo>
                  <a:lnTo>
                    <a:pt x="59819" y="10487"/>
                  </a:lnTo>
                  <a:close/>
                  <a:moveTo>
                    <a:pt x="42980" y="11915"/>
                  </a:moveTo>
                  <a:cubicBezTo>
                    <a:pt x="43010" y="11976"/>
                    <a:pt x="43041" y="12007"/>
                    <a:pt x="43041" y="12067"/>
                  </a:cubicBezTo>
                  <a:cubicBezTo>
                    <a:pt x="43041" y="12067"/>
                    <a:pt x="43010" y="12098"/>
                    <a:pt x="42980" y="12098"/>
                  </a:cubicBezTo>
                  <a:cubicBezTo>
                    <a:pt x="42980" y="12067"/>
                    <a:pt x="42950" y="12037"/>
                    <a:pt x="42950" y="12007"/>
                  </a:cubicBezTo>
                  <a:cubicBezTo>
                    <a:pt x="42950" y="11976"/>
                    <a:pt x="42980" y="11946"/>
                    <a:pt x="42980" y="11946"/>
                  </a:cubicBezTo>
                  <a:lnTo>
                    <a:pt x="42980" y="11915"/>
                  </a:lnTo>
                  <a:close/>
                  <a:moveTo>
                    <a:pt x="46597" y="11976"/>
                  </a:moveTo>
                  <a:cubicBezTo>
                    <a:pt x="46658" y="11976"/>
                    <a:pt x="46688" y="12007"/>
                    <a:pt x="46719" y="12037"/>
                  </a:cubicBezTo>
                  <a:lnTo>
                    <a:pt x="46658" y="12098"/>
                  </a:lnTo>
                  <a:lnTo>
                    <a:pt x="46567" y="12037"/>
                  </a:lnTo>
                  <a:cubicBezTo>
                    <a:pt x="46567" y="12007"/>
                    <a:pt x="46597" y="11976"/>
                    <a:pt x="46597" y="11976"/>
                  </a:cubicBezTo>
                  <a:close/>
                  <a:moveTo>
                    <a:pt x="61258" y="11949"/>
                  </a:moveTo>
                  <a:cubicBezTo>
                    <a:pt x="61298" y="12064"/>
                    <a:pt x="61383" y="12195"/>
                    <a:pt x="61217" y="12250"/>
                  </a:cubicBezTo>
                  <a:cubicBezTo>
                    <a:pt x="61136" y="12059"/>
                    <a:pt x="61127" y="12039"/>
                    <a:pt x="61258" y="11949"/>
                  </a:cubicBezTo>
                  <a:close/>
                  <a:moveTo>
                    <a:pt x="61795" y="11703"/>
                  </a:moveTo>
                  <a:lnTo>
                    <a:pt x="61825" y="12007"/>
                  </a:lnTo>
                  <a:lnTo>
                    <a:pt x="61582" y="12280"/>
                  </a:lnTo>
                  <a:cubicBezTo>
                    <a:pt x="61396" y="12227"/>
                    <a:pt x="61606" y="11894"/>
                    <a:pt x="61375" y="11894"/>
                  </a:cubicBezTo>
                  <a:cubicBezTo>
                    <a:pt x="61358" y="11894"/>
                    <a:pt x="61339" y="11895"/>
                    <a:pt x="61318" y="11899"/>
                  </a:cubicBezTo>
                  <a:lnTo>
                    <a:pt x="61318" y="11899"/>
                  </a:lnTo>
                  <a:cubicBezTo>
                    <a:pt x="61406" y="11751"/>
                    <a:pt x="61494" y="11751"/>
                    <a:pt x="61589" y="11751"/>
                  </a:cubicBezTo>
                  <a:lnTo>
                    <a:pt x="61589" y="11751"/>
                  </a:lnTo>
                  <a:cubicBezTo>
                    <a:pt x="61654" y="11751"/>
                    <a:pt x="61722" y="11751"/>
                    <a:pt x="61795" y="11703"/>
                  </a:cubicBezTo>
                  <a:close/>
                  <a:moveTo>
                    <a:pt x="6870" y="12463"/>
                  </a:moveTo>
                  <a:lnTo>
                    <a:pt x="6931" y="12523"/>
                  </a:lnTo>
                  <a:lnTo>
                    <a:pt x="6870" y="12645"/>
                  </a:lnTo>
                  <a:lnTo>
                    <a:pt x="6809" y="12584"/>
                  </a:lnTo>
                  <a:cubicBezTo>
                    <a:pt x="6809" y="12554"/>
                    <a:pt x="6839" y="12493"/>
                    <a:pt x="6870" y="12463"/>
                  </a:cubicBezTo>
                  <a:close/>
                  <a:moveTo>
                    <a:pt x="10878" y="11209"/>
                  </a:moveTo>
                  <a:cubicBezTo>
                    <a:pt x="10958" y="11209"/>
                    <a:pt x="11034" y="11232"/>
                    <a:pt x="11095" y="11307"/>
                  </a:cubicBezTo>
                  <a:lnTo>
                    <a:pt x="11064" y="11551"/>
                  </a:lnTo>
                  <a:lnTo>
                    <a:pt x="11460" y="11824"/>
                  </a:lnTo>
                  <a:cubicBezTo>
                    <a:pt x="11376" y="11908"/>
                    <a:pt x="11282" y="11926"/>
                    <a:pt x="11189" y="11926"/>
                  </a:cubicBezTo>
                  <a:cubicBezTo>
                    <a:pt x="11120" y="11926"/>
                    <a:pt x="11052" y="11916"/>
                    <a:pt x="10987" y="11916"/>
                  </a:cubicBezTo>
                  <a:cubicBezTo>
                    <a:pt x="10916" y="11916"/>
                    <a:pt x="10849" y="11928"/>
                    <a:pt x="10791" y="11976"/>
                  </a:cubicBezTo>
                  <a:cubicBezTo>
                    <a:pt x="10700" y="12159"/>
                    <a:pt x="10791" y="12432"/>
                    <a:pt x="10700" y="12645"/>
                  </a:cubicBezTo>
                  <a:cubicBezTo>
                    <a:pt x="10396" y="12493"/>
                    <a:pt x="10365" y="12189"/>
                    <a:pt x="10244" y="11946"/>
                  </a:cubicBezTo>
                  <a:cubicBezTo>
                    <a:pt x="10183" y="11885"/>
                    <a:pt x="10244" y="11733"/>
                    <a:pt x="10244" y="11642"/>
                  </a:cubicBezTo>
                  <a:cubicBezTo>
                    <a:pt x="10274" y="11624"/>
                    <a:pt x="10300" y="11616"/>
                    <a:pt x="10322" y="11616"/>
                  </a:cubicBezTo>
                  <a:cubicBezTo>
                    <a:pt x="10413" y="11616"/>
                    <a:pt x="10457" y="11733"/>
                    <a:pt x="10578" y="11733"/>
                  </a:cubicBezTo>
                  <a:lnTo>
                    <a:pt x="10761" y="11703"/>
                  </a:lnTo>
                  <a:cubicBezTo>
                    <a:pt x="10578" y="11459"/>
                    <a:pt x="10578" y="11459"/>
                    <a:pt x="10639" y="11247"/>
                  </a:cubicBezTo>
                  <a:cubicBezTo>
                    <a:pt x="10715" y="11232"/>
                    <a:pt x="10798" y="11209"/>
                    <a:pt x="10878" y="11209"/>
                  </a:cubicBezTo>
                  <a:close/>
                  <a:moveTo>
                    <a:pt x="7873" y="11946"/>
                  </a:moveTo>
                  <a:lnTo>
                    <a:pt x="8298" y="12159"/>
                  </a:lnTo>
                  <a:lnTo>
                    <a:pt x="8298" y="12766"/>
                  </a:lnTo>
                  <a:lnTo>
                    <a:pt x="8086" y="12827"/>
                  </a:lnTo>
                  <a:lnTo>
                    <a:pt x="7873" y="12645"/>
                  </a:lnTo>
                  <a:lnTo>
                    <a:pt x="7630" y="12645"/>
                  </a:lnTo>
                  <a:lnTo>
                    <a:pt x="7630" y="12949"/>
                  </a:lnTo>
                  <a:lnTo>
                    <a:pt x="7326" y="13040"/>
                  </a:lnTo>
                  <a:lnTo>
                    <a:pt x="7265" y="12645"/>
                  </a:lnTo>
                  <a:lnTo>
                    <a:pt x="7630" y="12614"/>
                  </a:lnTo>
                  <a:cubicBezTo>
                    <a:pt x="7569" y="12341"/>
                    <a:pt x="7812" y="12189"/>
                    <a:pt x="7873" y="11946"/>
                  </a:cubicBezTo>
                  <a:close/>
                  <a:moveTo>
                    <a:pt x="60184" y="12797"/>
                  </a:moveTo>
                  <a:cubicBezTo>
                    <a:pt x="60245" y="12918"/>
                    <a:pt x="60397" y="12949"/>
                    <a:pt x="60397" y="13101"/>
                  </a:cubicBezTo>
                  <a:cubicBezTo>
                    <a:pt x="60344" y="13153"/>
                    <a:pt x="60286" y="13166"/>
                    <a:pt x="60227" y="13166"/>
                  </a:cubicBezTo>
                  <a:cubicBezTo>
                    <a:pt x="60171" y="13166"/>
                    <a:pt x="60115" y="13155"/>
                    <a:pt x="60062" y="13155"/>
                  </a:cubicBezTo>
                  <a:cubicBezTo>
                    <a:pt x="60041" y="13155"/>
                    <a:pt x="60021" y="13157"/>
                    <a:pt x="60002" y="13162"/>
                  </a:cubicBezTo>
                  <a:cubicBezTo>
                    <a:pt x="59880" y="13070"/>
                    <a:pt x="59880" y="12888"/>
                    <a:pt x="60002" y="12797"/>
                  </a:cubicBezTo>
                  <a:close/>
                  <a:moveTo>
                    <a:pt x="9150" y="12979"/>
                  </a:moveTo>
                  <a:cubicBezTo>
                    <a:pt x="9362" y="12979"/>
                    <a:pt x="9423" y="13162"/>
                    <a:pt x="9514" y="13222"/>
                  </a:cubicBezTo>
                  <a:cubicBezTo>
                    <a:pt x="9484" y="13253"/>
                    <a:pt x="9453" y="13314"/>
                    <a:pt x="9453" y="13314"/>
                  </a:cubicBezTo>
                  <a:cubicBezTo>
                    <a:pt x="9326" y="13314"/>
                    <a:pt x="9209" y="13346"/>
                    <a:pt x="9097" y="13346"/>
                  </a:cubicBezTo>
                  <a:cubicBezTo>
                    <a:pt x="9022" y="13346"/>
                    <a:pt x="8949" y="13332"/>
                    <a:pt x="8876" y="13283"/>
                  </a:cubicBezTo>
                  <a:cubicBezTo>
                    <a:pt x="8937" y="13101"/>
                    <a:pt x="9058" y="13070"/>
                    <a:pt x="9150" y="12979"/>
                  </a:cubicBezTo>
                  <a:close/>
                  <a:moveTo>
                    <a:pt x="8207" y="13192"/>
                  </a:moveTo>
                  <a:lnTo>
                    <a:pt x="8207" y="13192"/>
                  </a:lnTo>
                  <a:cubicBezTo>
                    <a:pt x="8390" y="13253"/>
                    <a:pt x="8329" y="13374"/>
                    <a:pt x="8238" y="13526"/>
                  </a:cubicBezTo>
                  <a:cubicBezTo>
                    <a:pt x="8116" y="13374"/>
                    <a:pt x="8116" y="13283"/>
                    <a:pt x="8207" y="13192"/>
                  </a:cubicBezTo>
                  <a:close/>
                  <a:moveTo>
                    <a:pt x="47327" y="13131"/>
                  </a:moveTo>
                  <a:cubicBezTo>
                    <a:pt x="47479" y="13222"/>
                    <a:pt x="47479" y="13435"/>
                    <a:pt x="47327" y="13526"/>
                  </a:cubicBezTo>
                  <a:lnTo>
                    <a:pt x="47144" y="13496"/>
                  </a:lnTo>
                  <a:lnTo>
                    <a:pt x="47083" y="13192"/>
                  </a:lnTo>
                  <a:lnTo>
                    <a:pt x="47327" y="13131"/>
                  </a:lnTo>
                  <a:close/>
                  <a:moveTo>
                    <a:pt x="11034" y="13557"/>
                  </a:moveTo>
                  <a:cubicBezTo>
                    <a:pt x="11053" y="13557"/>
                    <a:pt x="11072" y="13581"/>
                    <a:pt x="11084" y="13598"/>
                  </a:cubicBezTo>
                  <a:lnTo>
                    <a:pt x="11084" y="13598"/>
                  </a:lnTo>
                  <a:cubicBezTo>
                    <a:pt x="11057" y="13625"/>
                    <a:pt x="11027" y="13652"/>
                    <a:pt x="10973" y="13678"/>
                  </a:cubicBezTo>
                  <a:cubicBezTo>
                    <a:pt x="10973" y="13678"/>
                    <a:pt x="10912" y="13648"/>
                    <a:pt x="10912" y="13618"/>
                  </a:cubicBezTo>
                  <a:cubicBezTo>
                    <a:pt x="10943" y="13587"/>
                    <a:pt x="11004" y="13587"/>
                    <a:pt x="11034" y="13557"/>
                  </a:cubicBezTo>
                  <a:close/>
                  <a:moveTo>
                    <a:pt x="16490" y="15107"/>
                  </a:moveTo>
                  <a:cubicBezTo>
                    <a:pt x="16543" y="15107"/>
                    <a:pt x="16596" y="15137"/>
                    <a:pt x="16657" y="15198"/>
                  </a:cubicBezTo>
                  <a:cubicBezTo>
                    <a:pt x="16566" y="15259"/>
                    <a:pt x="16505" y="15411"/>
                    <a:pt x="16353" y="15441"/>
                  </a:cubicBezTo>
                  <a:lnTo>
                    <a:pt x="16323" y="15198"/>
                  </a:lnTo>
                  <a:cubicBezTo>
                    <a:pt x="16384" y="15137"/>
                    <a:pt x="16437" y="15107"/>
                    <a:pt x="16490" y="15107"/>
                  </a:cubicBezTo>
                  <a:close/>
                  <a:moveTo>
                    <a:pt x="31156" y="15472"/>
                  </a:moveTo>
                  <a:lnTo>
                    <a:pt x="31460" y="15988"/>
                  </a:lnTo>
                  <a:lnTo>
                    <a:pt x="31156" y="15988"/>
                  </a:lnTo>
                  <a:cubicBezTo>
                    <a:pt x="31065" y="15836"/>
                    <a:pt x="31065" y="15624"/>
                    <a:pt x="31156" y="15472"/>
                  </a:cubicBezTo>
                  <a:close/>
                  <a:moveTo>
                    <a:pt x="33101" y="16049"/>
                  </a:moveTo>
                  <a:cubicBezTo>
                    <a:pt x="33132" y="16049"/>
                    <a:pt x="33132" y="16080"/>
                    <a:pt x="33162" y="16080"/>
                  </a:cubicBezTo>
                  <a:lnTo>
                    <a:pt x="33041" y="16171"/>
                  </a:lnTo>
                  <a:lnTo>
                    <a:pt x="32980" y="16080"/>
                  </a:lnTo>
                  <a:cubicBezTo>
                    <a:pt x="33010" y="16080"/>
                    <a:pt x="33071" y="16049"/>
                    <a:pt x="33101" y="16049"/>
                  </a:cubicBezTo>
                  <a:close/>
                  <a:moveTo>
                    <a:pt x="56749" y="16019"/>
                  </a:moveTo>
                  <a:cubicBezTo>
                    <a:pt x="56871" y="16140"/>
                    <a:pt x="56749" y="16292"/>
                    <a:pt x="56810" y="16444"/>
                  </a:cubicBezTo>
                  <a:cubicBezTo>
                    <a:pt x="56734" y="16520"/>
                    <a:pt x="56635" y="16558"/>
                    <a:pt x="56536" y="16558"/>
                  </a:cubicBezTo>
                  <a:cubicBezTo>
                    <a:pt x="56438" y="16558"/>
                    <a:pt x="56339" y="16520"/>
                    <a:pt x="56263" y="16444"/>
                  </a:cubicBezTo>
                  <a:cubicBezTo>
                    <a:pt x="56415" y="16292"/>
                    <a:pt x="56536" y="16171"/>
                    <a:pt x="56688" y="16019"/>
                  </a:cubicBezTo>
                  <a:close/>
                  <a:moveTo>
                    <a:pt x="38375" y="16536"/>
                  </a:moveTo>
                  <a:cubicBezTo>
                    <a:pt x="38443" y="16536"/>
                    <a:pt x="38512" y="16566"/>
                    <a:pt x="38542" y="16627"/>
                  </a:cubicBezTo>
                  <a:cubicBezTo>
                    <a:pt x="38512" y="16688"/>
                    <a:pt x="38443" y="16718"/>
                    <a:pt x="38375" y="16718"/>
                  </a:cubicBezTo>
                  <a:cubicBezTo>
                    <a:pt x="38307" y="16718"/>
                    <a:pt x="38238" y="16688"/>
                    <a:pt x="38208" y="16627"/>
                  </a:cubicBezTo>
                  <a:cubicBezTo>
                    <a:pt x="38238" y="16566"/>
                    <a:pt x="38307" y="16536"/>
                    <a:pt x="38375" y="16536"/>
                  </a:cubicBezTo>
                  <a:close/>
                  <a:moveTo>
                    <a:pt x="37782" y="16748"/>
                  </a:moveTo>
                  <a:cubicBezTo>
                    <a:pt x="37813" y="16748"/>
                    <a:pt x="37843" y="16809"/>
                    <a:pt x="37843" y="16809"/>
                  </a:cubicBezTo>
                  <a:lnTo>
                    <a:pt x="37752" y="16870"/>
                  </a:lnTo>
                  <a:lnTo>
                    <a:pt x="37691" y="16809"/>
                  </a:lnTo>
                  <a:cubicBezTo>
                    <a:pt x="37721" y="16779"/>
                    <a:pt x="37752" y="16748"/>
                    <a:pt x="37782" y="16748"/>
                  </a:cubicBezTo>
                  <a:close/>
                  <a:moveTo>
                    <a:pt x="43709" y="17083"/>
                  </a:moveTo>
                  <a:lnTo>
                    <a:pt x="43770" y="17143"/>
                  </a:lnTo>
                  <a:cubicBezTo>
                    <a:pt x="43709" y="17174"/>
                    <a:pt x="43679" y="17204"/>
                    <a:pt x="43649" y="17204"/>
                  </a:cubicBezTo>
                  <a:cubicBezTo>
                    <a:pt x="43618" y="17204"/>
                    <a:pt x="43618" y="17174"/>
                    <a:pt x="43588" y="17143"/>
                  </a:cubicBezTo>
                  <a:lnTo>
                    <a:pt x="43709" y="17083"/>
                  </a:lnTo>
                  <a:close/>
                  <a:moveTo>
                    <a:pt x="43284" y="0"/>
                  </a:moveTo>
                  <a:lnTo>
                    <a:pt x="43010" y="456"/>
                  </a:lnTo>
                  <a:lnTo>
                    <a:pt x="42524" y="213"/>
                  </a:lnTo>
                  <a:lnTo>
                    <a:pt x="42311" y="395"/>
                  </a:lnTo>
                  <a:lnTo>
                    <a:pt x="42129" y="244"/>
                  </a:lnTo>
                  <a:lnTo>
                    <a:pt x="41946" y="426"/>
                  </a:lnTo>
                  <a:lnTo>
                    <a:pt x="39211" y="426"/>
                  </a:lnTo>
                  <a:lnTo>
                    <a:pt x="38937" y="608"/>
                  </a:lnTo>
                  <a:lnTo>
                    <a:pt x="38573" y="395"/>
                  </a:lnTo>
                  <a:lnTo>
                    <a:pt x="38390" y="517"/>
                  </a:lnTo>
                  <a:cubicBezTo>
                    <a:pt x="38295" y="575"/>
                    <a:pt x="38216" y="597"/>
                    <a:pt x="38148" y="597"/>
                  </a:cubicBezTo>
                  <a:cubicBezTo>
                    <a:pt x="37951" y="597"/>
                    <a:pt x="37838" y="419"/>
                    <a:pt x="37682" y="419"/>
                  </a:cubicBezTo>
                  <a:cubicBezTo>
                    <a:pt x="37665" y="419"/>
                    <a:pt x="37648" y="421"/>
                    <a:pt x="37630" y="426"/>
                  </a:cubicBezTo>
                  <a:lnTo>
                    <a:pt x="37448" y="578"/>
                  </a:lnTo>
                  <a:cubicBezTo>
                    <a:pt x="37395" y="585"/>
                    <a:pt x="37343" y="587"/>
                    <a:pt x="37294" y="587"/>
                  </a:cubicBezTo>
                  <a:cubicBezTo>
                    <a:pt x="37244" y="587"/>
                    <a:pt x="37195" y="585"/>
                    <a:pt x="37148" y="585"/>
                  </a:cubicBezTo>
                  <a:cubicBezTo>
                    <a:pt x="37053" y="585"/>
                    <a:pt x="36962" y="593"/>
                    <a:pt x="36870" y="639"/>
                  </a:cubicBezTo>
                  <a:lnTo>
                    <a:pt x="36749" y="760"/>
                  </a:lnTo>
                  <a:lnTo>
                    <a:pt x="36384" y="760"/>
                  </a:lnTo>
                  <a:lnTo>
                    <a:pt x="36202" y="578"/>
                  </a:lnTo>
                  <a:cubicBezTo>
                    <a:pt x="36159" y="592"/>
                    <a:pt x="36114" y="596"/>
                    <a:pt x="36068" y="596"/>
                  </a:cubicBezTo>
                  <a:cubicBezTo>
                    <a:pt x="36005" y="596"/>
                    <a:pt x="35940" y="588"/>
                    <a:pt x="35875" y="588"/>
                  </a:cubicBezTo>
                  <a:cubicBezTo>
                    <a:pt x="35789" y="588"/>
                    <a:pt x="35704" y="603"/>
                    <a:pt x="35624" y="669"/>
                  </a:cubicBezTo>
                  <a:lnTo>
                    <a:pt x="35594" y="912"/>
                  </a:lnTo>
                  <a:lnTo>
                    <a:pt x="35320" y="973"/>
                  </a:lnTo>
                  <a:lnTo>
                    <a:pt x="35107" y="608"/>
                  </a:lnTo>
                  <a:lnTo>
                    <a:pt x="34469" y="578"/>
                  </a:lnTo>
                  <a:lnTo>
                    <a:pt x="34317" y="426"/>
                  </a:lnTo>
                  <a:lnTo>
                    <a:pt x="34135" y="608"/>
                  </a:lnTo>
                  <a:lnTo>
                    <a:pt x="33436" y="608"/>
                  </a:lnTo>
                  <a:lnTo>
                    <a:pt x="33253" y="791"/>
                  </a:lnTo>
                  <a:lnTo>
                    <a:pt x="32554" y="791"/>
                  </a:lnTo>
                  <a:lnTo>
                    <a:pt x="32372" y="943"/>
                  </a:lnTo>
                  <a:lnTo>
                    <a:pt x="32220" y="791"/>
                  </a:lnTo>
                  <a:lnTo>
                    <a:pt x="29667" y="791"/>
                  </a:lnTo>
                  <a:lnTo>
                    <a:pt x="29271" y="973"/>
                  </a:lnTo>
                  <a:lnTo>
                    <a:pt x="29059" y="760"/>
                  </a:lnTo>
                  <a:cubicBezTo>
                    <a:pt x="29029" y="765"/>
                    <a:pt x="28999" y="767"/>
                    <a:pt x="28969" y="767"/>
                  </a:cubicBezTo>
                  <a:cubicBezTo>
                    <a:pt x="28891" y="767"/>
                    <a:pt x="28811" y="756"/>
                    <a:pt x="28730" y="756"/>
                  </a:cubicBezTo>
                  <a:cubicBezTo>
                    <a:pt x="28645" y="756"/>
                    <a:pt x="28560" y="768"/>
                    <a:pt x="28481" y="821"/>
                  </a:cubicBezTo>
                  <a:lnTo>
                    <a:pt x="28360" y="1216"/>
                  </a:lnTo>
                  <a:lnTo>
                    <a:pt x="28056" y="760"/>
                  </a:lnTo>
                  <a:lnTo>
                    <a:pt x="27661" y="791"/>
                  </a:lnTo>
                  <a:lnTo>
                    <a:pt x="27539" y="1095"/>
                  </a:lnTo>
                  <a:lnTo>
                    <a:pt x="27174" y="1095"/>
                  </a:lnTo>
                  <a:lnTo>
                    <a:pt x="26961" y="943"/>
                  </a:lnTo>
                  <a:lnTo>
                    <a:pt x="26657" y="943"/>
                  </a:lnTo>
                  <a:lnTo>
                    <a:pt x="26475" y="1125"/>
                  </a:lnTo>
                  <a:lnTo>
                    <a:pt x="25958" y="1125"/>
                  </a:lnTo>
                  <a:lnTo>
                    <a:pt x="25806" y="1003"/>
                  </a:lnTo>
                  <a:cubicBezTo>
                    <a:pt x="25752" y="965"/>
                    <a:pt x="25708" y="950"/>
                    <a:pt x="25671" y="950"/>
                  </a:cubicBezTo>
                  <a:cubicBezTo>
                    <a:pt x="25561" y="950"/>
                    <a:pt x="25510" y="1080"/>
                    <a:pt x="25442" y="1125"/>
                  </a:cubicBezTo>
                  <a:lnTo>
                    <a:pt x="25077" y="1125"/>
                  </a:lnTo>
                  <a:lnTo>
                    <a:pt x="24773" y="791"/>
                  </a:lnTo>
                  <a:lnTo>
                    <a:pt x="24591" y="943"/>
                  </a:lnTo>
                  <a:cubicBezTo>
                    <a:pt x="24508" y="949"/>
                    <a:pt x="24425" y="952"/>
                    <a:pt x="24343" y="952"/>
                  </a:cubicBezTo>
                  <a:cubicBezTo>
                    <a:pt x="24196" y="952"/>
                    <a:pt x="24051" y="945"/>
                    <a:pt x="23908" y="945"/>
                  </a:cubicBezTo>
                  <a:cubicBezTo>
                    <a:pt x="23778" y="945"/>
                    <a:pt x="23650" y="951"/>
                    <a:pt x="23527" y="973"/>
                  </a:cubicBezTo>
                  <a:lnTo>
                    <a:pt x="23375" y="1125"/>
                  </a:lnTo>
                  <a:lnTo>
                    <a:pt x="22341" y="1125"/>
                  </a:lnTo>
                  <a:lnTo>
                    <a:pt x="22159" y="1307"/>
                  </a:lnTo>
                  <a:lnTo>
                    <a:pt x="21794" y="1307"/>
                  </a:lnTo>
                  <a:cubicBezTo>
                    <a:pt x="21702" y="1215"/>
                    <a:pt x="21628" y="1124"/>
                    <a:pt x="21531" y="1124"/>
                  </a:cubicBezTo>
                  <a:cubicBezTo>
                    <a:pt x="21500" y="1124"/>
                    <a:pt x="21466" y="1133"/>
                    <a:pt x="21429" y="1155"/>
                  </a:cubicBezTo>
                  <a:lnTo>
                    <a:pt x="21247" y="1520"/>
                  </a:lnTo>
                  <a:lnTo>
                    <a:pt x="21125" y="1155"/>
                  </a:lnTo>
                  <a:lnTo>
                    <a:pt x="20548" y="1155"/>
                  </a:lnTo>
                  <a:lnTo>
                    <a:pt x="20396" y="1277"/>
                  </a:lnTo>
                  <a:cubicBezTo>
                    <a:pt x="20309" y="1255"/>
                    <a:pt x="20237" y="1092"/>
                    <a:pt x="20125" y="1092"/>
                  </a:cubicBezTo>
                  <a:cubicBezTo>
                    <a:pt x="20081" y="1092"/>
                    <a:pt x="20030" y="1117"/>
                    <a:pt x="19970" y="1186"/>
                  </a:cubicBezTo>
                  <a:cubicBezTo>
                    <a:pt x="19970" y="1277"/>
                    <a:pt x="20001" y="1368"/>
                    <a:pt x="19970" y="1429"/>
                  </a:cubicBezTo>
                  <a:cubicBezTo>
                    <a:pt x="19970" y="1520"/>
                    <a:pt x="19940" y="1581"/>
                    <a:pt x="19879" y="1763"/>
                  </a:cubicBezTo>
                  <a:cubicBezTo>
                    <a:pt x="19818" y="1490"/>
                    <a:pt x="19788" y="1338"/>
                    <a:pt x="19758" y="1155"/>
                  </a:cubicBezTo>
                  <a:lnTo>
                    <a:pt x="18998" y="1155"/>
                  </a:lnTo>
                  <a:cubicBezTo>
                    <a:pt x="18724" y="1459"/>
                    <a:pt x="18299" y="1399"/>
                    <a:pt x="17964" y="1642"/>
                  </a:cubicBezTo>
                  <a:cubicBezTo>
                    <a:pt x="17889" y="1654"/>
                    <a:pt x="17813" y="1662"/>
                    <a:pt x="17738" y="1662"/>
                  </a:cubicBezTo>
                  <a:cubicBezTo>
                    <a:pt x="17631" y="1662"/>
                    <a:pt x="17524" y="1647"/>
                    <a:pt x="17417" y="1611"/>
                  </a:cubicBezTo>
                  <a:lnTo>
                    <a:pt x="17296" y="1307"/>
                  </a:lnTo>
                  <a:lnTo>
                    <a:pt x="16931" y="1307"/>
                  </a:lnTo>
                  <a:lnTo>
                    <a:pt x="16748" y="1459"/>
                  </a:lnTo>
                  <a:lnTo>
                    <a:pt x="16505" y="1277"/>
                  </a:lnTo>
                  <a:lnTo>
                    <a:pt x="16110" y="1490"/>
                  </a:lnTo>
                  <a:lnTo>
                    <a:pt x="15837" y="1307"/>
                  </a:lnTo>
                  <a:lnTo>
                    <a:pt x="15715" y="1459"/>
                  </a:lnTo>
                  <a:lnTo>
                    <a:pt x="14834" y="1459"/>
                  </a:lnTo>
                  <a:lnTo>
                    <a:pt x="14651" y="1642"/>
                  </a:lnTo>
                  <a:lnTo>
                    <a:pt x="13952" y="1642"/>
                  </a:lnTo>
                  <a:lnTo>
                    <a:pt x="13770" y="1824"/>
                  </a:lnTo>
                  <a:cubicBezTo>
                    <a:pt x="13648" y="1794"/>
                    <a:pt x="13527" y="1733"/>
                    <a:pt x="13435" y="1672"/>
                  </a:cubicBezTo>
                  <a:lnTo>
                    <a:pt x="12554" y="1672"/>
                  </a:lnTo>
                  <a:lnTo>
                    <a:pt x="12432" y="1794"/>
                  </a:lnTo>
                  <a:lnTo>
                    <a:pt x="12098" y="1642"/>
                  </a:lnTo>
                  <a:lnTo>
                    <a:pt x="11885" y="1824"/>
                  </a:lnTo>
                  <a:lnTo>
                    <a:pt x="11520" y="1824"/>
                  </a:lnTo>
                  <a:lnTo>
                    <a:pt x="11338" y="1642"/>
                  </a:lnTo>
                  <a:lnTo>
                    <a:pt x="10821" y="1642"/>
                  </a:lnTo>
                  <a:lnTo>
                    <a:pt x="10639" y="1824"/>
                  </a:lnTo>
                  <a:lnTo>
                    <a:pt x="9453" y="1824"/>
                  </a:lnTo>
                  <a:lnTo>
                    <a:pt x="9241" y="2006"/>
                  </a:lnTo>
                  <a:lnTo>
                    <a:pt x="8754" y="2006"/>
                  </a:lnTo>
                  <a:lnTo>
                    <a:pt x="8542" y="2189"/>
                  </a:lnTo>
                  <a:cubicBezTo>
                    <a:pt x="8365" y="2088"/>
                    <a:pt x="8168" y="2029"/>
                    <a:pt x="7968" y="2029"/>
                  </a:cubicBezTo>
                  <a:cubicBezTo>
                    <a:pt x="7926" y="2029"/>
                    <a:pt x="7884" y="2032"/>
                    <a:pt x="7843" y="2037"/>
                  </a:cubicBezTo>
                  <a:lnTo>
                    <a:pt x="7721" y="2158"/>
                  </a:lnTo>
                  <a:lnTo>
                    <a:pt x="6535" y="2158"/>
                  </a:lnTo>
                  <a:cubicBezTo>
                    <a:pt x="6505" y="2158"/>
                    <a:pt x="6475" y="2219"/>
                    <a:pt x="6444" y="2219"/>
                  </a:cubicBezTo>
                  <a:lnTo>
                    <a:pt x="6323" y="2341"/>
                  </a:lnTo>
                  <a:lnTo>
                    <a:pt x="6171" y="2158"/>
                  </a:lnTo>
                  <a:lnTo>
                    <a:pt x="5836" y="2158"/>
                  </a:lnTo>
                  <a:lnTo>
                    <a:pt x="5563" y="2371"/>
                  </a:lnTo>
                  <a:lnTo>
                    <a:pt x="5168" y="2158"/>
                  </a:lnTo>
                  <a:lnTo>
                    <a:pt x="4925" y="2310"/>
                  </a:lnTo>
                  <a:lnTo>
                    <a:pt x="4773" y="2189"/>
                  </a:lnTo>
                  <a:cubicBezTo>
                    <a:pt x="4651" y="2174"/>
                    <a:pt x="4529" y="2166"/>
                    <a:pt x="4408" y="2166"/>
                  </a:cubicBezTo>
                  <a:cubicBezTo>
                    <a:pt x="4286" y="2166"/>
                    <a:pt x="4165" y="2174"/>
                    <a:pt x="4043" y="2189"/>
                  </a:cubicBezTo>
                  <a:lnTo>
                    <a:pt x="3891" y="2341"/>
                  </a:lnTo>
                  <a:lnTo>
                    <a:pt x="3709" y="2158"/>
                  </a:lnTo>
                  <a:lnTo>
                    <a:pt x="3557" y="2341"/>
                  </a:lnTo>
                  <a:lnTo>
                    <a:pt x="2523" y="2341"/>
                  </a:lnTo>
                  <a:lnTo>
                    <a:pt x="2341" y="2523"/>
                  </a:lnTo>
                  <a:lnTo>
                    <a:pt x="1459" y="2523"/>
                  </a:lnTo>
                  <a:lnTo>
                    <a:pt x="1307" y="2675"/>
                  </a:lnTo>
                  <a:lnTo>
                    <a:pt x="912" y="2736"/>
                  </a:lnTo>
                  <a:lnTo>
                    <a:pt x="365" y="3313"/>
                  </a:lnTo>
                  <a:lnTo>
                    <a:pt x="365" y="3678"/>
                  </a:lnTo>
                  <a:cubicBezTo>
                    <a:pt x="426" y="3769"/>
                    <a:pt x="578" y="3861"/>
                    <a:pt x="517" y="4043"/>
                  </a:cubicBezTo>
                  <a:lnTo>
                    <a:pt x="335" y="4225"/>
                  </a:lnTo>
                  <a:lnTo>
                    <a:pt x="335" y="4529"/>
                  </a:lnTo>
                  <a:cubicBezTo>
                    <a:pt x="365" y="4651"/>
                    <a:pt x="578" y="4681"/>
                    <a:pt x="456" y="4833"/>
                  </a:cubicBezTo>
                  <a:lnTo>
                    <a:pt x="0" y="4864"/>
                  </a:lnTo>
                  <a:lnTo>
                    <a:pt x="0" y="5320"/>
                  </a:lnTo>
                  <a:lnTo>
                    <a:pt x="578" y="5897"/>
                  </a:lnTo>
                  <a:lnTo>
                    <a:pt x="821" y="5958"/>
                  </a:lnTo>
                  <a:cubicBezTo>
                    <a:pt x="882" y="6201"/>
                    <a:pt x="1125" y="6414"/>
                    <a:pt x="1064" y="6718"/>
                  </a:cubicBezTo>
                  <a:cubicBezTo>
                    <a:pt x="1338" y="6839"/>
                    <a:pt x="1581" y="6961"/>
                    <a:pt x="1824" y="7143"/>
                  </a:cubicBezTo>
                  <a:cubicBezTo>
                    <a:pt x="1862" y="7133"/>
                    <a:pt x="1898" y="7129"/>
                    <a:pt x="1934" y="7129"/>
                  </a:cubicBezTo>
                  <a:cubicBezTo>
                    <a:pt x="2179" y="7129"/>
                    <a:pt x="2379" y="7340"/>
                    <a:pt x="2605" y="7340"/>
                  </a:cubicBezTo>
                  <a:cubicBezTo>
                    <a:pt x="2638" y="7340"/>
                    <a:pt x="2671" y="7336"/>
                    <a:pt x="2706" y="7326"/>
                  </a:cubicBezTo>
                  <a:lnTo>
                    <a:pt x="3040" y="8055"/>
                  </a:lnTo>
                  <a:cubicBezTo>
                    <a:pt x="3085" y="8016"/>
                    <a:pt x="3122" y="8001"/>
                    <a:pt x="3155" y="8001"/>
                  </a:cubicBezTo>
                  <a:cubicBezTo>
                    <a:pt x="3281" y="8001"/>
                    <a:pt x="3341" y="8227"/>
                    <a:pt x="3481" y="8227"/>
                  </a:cubicBezTo>
                  <a:cubicBezTo>
                    <a:pt x="3504" y="8227"/>
                    <a:pt x="3529" y="8221"/>
                    <a:pt x="3557" y="8207"/>
                  </a:cubicBezTo>
                  <a:cubicBezTo>
                    <a:pt x="3587" y="8207"/>
                    <a:pt x="3678" y="8329"/>
                    <a:pt x="3739" y="8390"/>
                  </a:cubicBezTo>
                  <a:cubicBezTo>
                    <a:pt x="3769" y="8420"/>
                    <a:pt x="3769" y="8450"/>
                    <a:pt x="3800" y="8511"/>
                  </a:cubicBezTo>
                  <a:lnTo>
                    <a:pt x="3648" y="8633"/>
                  </a:lnTo>
                  <a:lnTo>
                    <a:pt x="3830" y="8815"/>
                  </a:lnTo>
                  <a:lnTo>
                    <a:pt x="3830" y="9180"/>
                  </a:lnTo>
                  <a:cubicBezTo>
                    <a:pt x="3575" y="9265"/>
                    <a:pt x="3372" y="9456"/>
                    <a:pt x="3124" y="9456"/>
                  </a:cubicBezTo>
                  <a:cubicBezTo>
                    <a:pt x="3106" y="9456"/>
                    <a:pt x="3088" y="9455"/>
                    <a:pt x="3070" y="9453"/>
                  </a:cubicBezTo>
                  <a:cubicBezTo>
                    <a:pt x="3040" y="9453"/>
                    <a:pt x="2979" y="9514"/>
                    <a:pt x="2949" y="9575"/>
                  </a:cubicBezTo>
                  <a:lnTo>
                    <a:pt x="3010" y="9788"/>
                  </a:lnTo>
                  <a:lnTo>
                    <a:pt x="3101" y="9788"/>
                  </a:lnTo>
                  <a:cubicBezTo>
                    <a:pt x="3435" y="9970"/>
                    <a:pt x="3678" y="10274"/>
                    <a:pt x="3800" y="10639"/>
                  </a:cubicBezTo>
                  <a:lnTo>
                    <a:pt x="3800" y="11125"/>
                  </a:lnTo>
                  <a:cubicBezTo>
                    <a:pt x="3861" y="11156"/>
                    <a:pt x="3891" y="11186"/>
                    <a:pt x="3952" y="11216"/>
                  </a:cubicBezTo>
                  <a:cubicBezTo>
                    <a:pt x="4013" y="11216"/>
                    <a:pt x="4104" y="11247"/>
                    <a:pt x="4195" y="11247"/>
                  </a:cubicBezTo>
                  <a:lnTo>
                    <a:pt x="4803" y="11885"/>
                  </a:lnTo>
                  <a:lnTo>
                    <a:pt x="4955" y="11763"/>
                  </a:lnTo>
                  <a:cubicBezTo>
                    <a:pt x="5046" y="11885"/>
                    <a:pt x="5198" y="12007"/>
                    <a:pt x="5350" y="12067"/>
                  </a:cubicBezTo>
                  <a:cubicBezTo>
                    <a:pt x="5502" y="12128"/>
                    <a:pt x="5624" y="12250"/>
                    <a:pt x="5715" y="12402"/>
                  </a:cubicBezTo>
                  <a:cubicBezTo>
                    <a:pt x="5593" y="12493"/>
                    <a:pt x="5441" y="12463"/>
                    <a:pt x="5320" y="12554"/>
                  </a:cubicBezTo>
                  <a:cubicBezTo>
                    <a:pt x="5228" y="12675"/>
                    <a:pt x="5016" y="12645"/>
                    <a:pt x="4864" y="12675"/>
                  </a:cubicBezTo>
                  <a:cubicBezTo>
                    <a:pt x="4894" y="12797"/>
                    <a:pt x="5077" y="12827"/>
                    <a:pt x="5046" y="12979"/>
                  </a:cubicBezTo>
                  <a:cubicBezTo>
                    <a:pt x="5077" y="12979"/>
                    <a:pt x="5168" y="13010"/>
                    <a:pt x="5168" y="13040"/>
                  </a:cubicBezTo>
                  <a:cubicBezTo>
                    <a:pt x="5198" y="13162"/>
                    <a:pt x="5198" y="13314"/>
                    <a:pt x="5198" y="13405"/>
                  </a:cubicBezTo>
                  <a:lnTo>
                    <a:pt x="5016" y="13648"/>
                  </a:lnTo>
                  <a:cubicBezTo>
                    <a:pt x="5037" y="13645"/>
                    <a:pt x="5059" y="13643"/>
                    <a:pt x="5081" y="13643"/>
                  </a:cubicBezTo>
                  <a:cubicBezTo>
                    <a:pt x="5271" y="13643"/>
                    <a:pt x="5451" y="13761"/>
                    <a:pt x="5532" y="13952"/>
                  </a:cubicBezTo>
                  <a:cubicBezTo>
                    <a:pt x="5563" y="14104"/>
                    <a:pt x="5624" y="14225"/>
                    <a:pt x="5745" y="14317"/>
                  </a:cubicBezTo>
                  <a:cubicBezTo>
                    <a:pt x="5836" y="14408"/>
                    <a:pt x="5897" y="14560"/>
                    <a:pt x="6110" y="14560"/>
                  </a:cubicBezTo>
                  <a:cubicBezTo>
                    <a:pt x="6232" y="14560"/>
                    <a:pt x="6292" y="14377"/>
                    <a:pt x="6384" y="14317"/>
                  </a:cubicBezTo>
                  <a:cubicBezTo>
                    <a:pt x="6505" y="14225"/>
                    <a:pt x="6566" y="14104"/>
                    <a:pt x="6687" y="14073"/>
                  </a:cubicBezTo>
                  <a:lnTo>
                    <a:pt x="6839" y="14225"/>
                  </a:lnTo>
                  <a:cubicBezTo>
                    <a:pt x="6900" y="14210"/>
                    <a:pt x="6953" y="14203"/>
                    <a:pt x="7007" y="14203"/>
                  </a:cubicBezTo>
                  <a:cubicBezTo>
                    <a:pt x="7060" y="14203"/>
                    <a:pt x="7113" y="14210"/>
                    <a:pt x="7174" y="14225"/>
                  </a:cubicBezTo>
                  <a:cubicBezTo>
                    <a:pt x="7356" y="14317"/>
                    <a:pt x="7569" y="14438"/>
                    <a:pt x="7751" y="14560"/>
                  </a:cubicBezTo>
                  <a:lnTo>
                    <a:pt x="8238" y="14560"/>
                  </a:lnTo>
                  <a:cubicBezTo>
                    <a:pt x="8329" y="14651"/>
                    <a:pt x="8450" y="14742"/>
                    <a:pt x="8602" y="14773"/>
                  </a:cubicBezTo>
                  <a:cubicBezTo>
                    <a:pt x="8724" y="14803"/>
                    <a:pt x="8785" y="15016"/>
                    <a:pt x="8906" y="15046"/>
                  </a:cubicBezTo>
                  <a:cubicBezTo>
                    <a:pt x="9092" y="15093"/>
                    <a:pt x="9260" y="15299"/>
                    <a:pt x="9464" y="15299"/>
                  </a:cubicBezTo>
                  <a:cubicBezTo>
                    <a:pt x="9528" y="15299"/>
                    <a:pt x="9594" y="15279"/>
                    <a:pt x="9666" y="15229"/>
                  </a:cubicBezTo>
                  <a:cubicBezTo>
                    <a:pt x="9697" y="15107"/>
                    <a:pt x="9727" y="15016"/>
                    <a:pt x="9757" y="14894"/>
                  </a:cubicBezTo>
                  <a:lnTo>
                    <a:pt x="10001" y="14955"/>
                  </a:lnTo>
                  <a:lnTo>
                    <a:pt x="10122" y="15320"/>
                  </a:lnTo>
                  <a:cubicBezTo>
                    <a:pt x="10305" y="15077"/>
                    <a:pt x="10578" y="14864"/>
                    <a:pt x="10882" y="14773"/>
                  </a:cubicBezTo>
                  <a:cubicBezTo>
                    <a:pt x="11004" y="14894"/>
                    <a:pt x="11064" y="15077"/>
                    <a:pt x="11277" y="15107"/>
                  </a:cubicBezTo>
                  <a:lnTo>
                    <a:pt x="11672" y="14894"/>
                  </a:lnTo>
                  <a:lnTo>
                    <a:pt x="11885" y="15107"/>
                  </a:lnTo>
                  <a:lnTo>
                    <a:pt x="12098" y="14894"/>
                  </a:lnTo>
                  <a:lnTo>
                    <a:pt x="12767" y="15259"/>
                  </a:lnTo>
                  <a:lnTo>
                    <a:pt x="13830" y="15259"/>
                  </a:lnTo>
                  <a:lnTo>
                    <a:pt x="13952" y="14925"/>
                  </a:lnTo>
                  <a:cubicBezTo>
                    <a:pt x="13986" y="14938"/>
                    <a:pt x="14019" y="14943"/>
                    <a:pt x="14051" y="14943"/>
                  </a:cubicBezTo>
                  <a:cubicBezTo>
                    <a:pt x="14107" y="14943"/>
                    <a:pt x="14160" y="14929"/>
                    <a:pt x="14211" y="14929"/>
                  </a:cubicBezTo>
                  <a:cubicBezTo>
                    <a:pt x="14257" y="14929"/>
                    <a:pt x="14302" y="14940"/>
                    <a:pt x="14347" y="14985"/>
                  </a:cubicBezTo>
                  <a:lnTo>
                    <a:pt x="14469" y="15289"/>
                  </a:lnTo>
                  <a:lnTo>
                    <a:pt x="15016" y="15289"/>
                  </a:lnTo>
                  <a:lnTo>
                    <a:pt x="15198" y="15472"/>
                  </a:lnTo>
                  <a:lnTo>
                    <a:pt x="15533" y="15472"/>
                  </a:lnTo>
                  <a:lnTo>
                    <a:pt x="15745" y="15654"/>
                  </a:lnTo>
                  <a:lnTo>
                    <a:pt x="16748" y="15654"/>
                  </a:lnTo>
                  <a:lnTo>
                    <a:pt x="16900" y="15806"/>
                  </a:lnTo>
                  <a:lnTo>
                    <a:pt x="17995" y="15806"/>
                  </a:lnTo>
                  <a:lnTo>
                    <a:pt x="18147" y="15624"/>
                  </a:lnTo>
                  <a:lnTo>
                    <a:pt x="19028" y="15624"/>
                  </a:lnTo>
                  <a:lnTo>
                    <a:pt x="19150" y="15259"/>
                  </a:lnTo>
                  <a:cubicBezTo>
                    <a:pt x="19200" y="15279"/>
                    <a:pt x="19251" y="15283"/>
                    <a:pt x="19301" y="15283"/>
                  </a:cubicBezTo>
                  <a:cubicBezTo>
                    <a:pt x="19325" y="15283"/>
                    <a:pt x="19350" y="15282"/>
                    <a:pt x="19374" y="15282"/>
                  </a:cubicBezTo>
                  <a:cubicBezTo>
                    <a:pt x="19446" y="15282"/>
                    <a:pt x="19514" y="15289"/>
                    <a:pt x="19575" y="15350"/>
                  </a:cubicBezTo>
                  <a:lnTo>
                    <a:pt x="19454" y="15624"/>
                  </a:lnTo>
                  <a:lnTo>
                    <a:pt x="20062" y="15624"/>
                  </a:lnTo>
                  <a:cubicBezTo>
                    <a:pt x="20183" y="15958"/>
                    <a:pt x="20578" y="15684"/>
                    <a:pt x="20730" y="15958"/>
                  </a:cubicBezTo>
                  <a:cubicBezTo>
                    <a:pt x="20943" y="15988"/>
                    <a:pt x="21125" y="15988"/>
                    <a:pt x="21308" y="15988"/>
                  </a:cubicBezTo>
                  <a:cubicBezTo>
                    <a:pt x="21369" y="15988"/>
                    <a:pt x="21399" y="15988"/>
                    <a:pt x="21460" y="15958"/>
                  </a:cubicBezTo>
                  <a:lnTo>
                    <a:pt x="21703" y="15776"/>
                  </a:lnTo>
                  <a:lnTo>
                    <a:pt x="22007" y="15988"/>
                  </a:lnTo>
                  <a:cubicBezTo>
                    <a:pt x="22047" y="15988"/>
                    <a:pt x="22128" y="15961"/>
                    <a:pt x="22196" y="15961"/>
                  </a:cubicBezTo>
                  <a:cubicBezTo>
                    <a:pt x="22230" y="15961"/>
                    <a:pt x="22260" y="15968"/>
                    <a:pt x="22280" y="15988"/>
                  </a:cubicBezTo>
                  <a:cubicBezTo>
                    <a:pt x="22432" y="16171"/>
                    <a:pt x="22706" y="16140"/>
                    <a:pt x="22828" y="16292"/>
                  </a:cubicBezTo>
                  <a:lnTo>
                    <a:pt x="23466" y="15958"/>
                  </a:lnTo>
                  <a:cubicBezTo>
                    <a:pt x="23581" y="16004"/>
                    <a:pt x="23661" y="16172"/>
                    <a:pt x="23785" y="16172"/>
                  </a:cubicBezTo>
                  <a:cubicBezTo>
                    <a:pt x="23825" y="16172"/>
                    <a:pt x="23870" y="16154"/>
                    <a:pt x="23922" y="16110"/>
                  </a:cubicBezTo>
                  <a:cubicBezTo>
                    <a:pt x="23952" y="16019"/>
                    <a:pt x="23983" y="15897"/>
                    <a:pt x="24013" y="15836"/>
                  </a:cubicBezTo>
                  <a:cubicBezTo>
                    <a:pt x="24104" y="15776"/>
                    <a:pt x="24287" y="15867"/>
                    <a:pt x="24287" y="15684"/>
                  </a:cubicBezTo>
                  <a:lnTo>
                    <a:pt x="24135" y="15502"/>
                  </a:lnTo>
                  <a:lnTo>
                    <a:pt x="24378" y="15441"/>
                  </a:lnTo>
                  <a:lnTo>
                    <a:pt x="24530" y="15776"/>
                  </a:lnTo>
                  <a:cubicBezTo>
                    <a:pt x="24712" y="15563"/>
                    <a:pt x="24530" y="15320"/>
                    <a:pt x="24682" y="15107"/>
                  </a:cubicBezTo>
                  <a:lnTo>
                    <a:pt x="24682" y="15107"/>
                  </a:lnTo>
                  <a:cubicBezTo>
                    <a:pt x="24955" y="15198"/>
                    <a:pt x="24682" y="15472"/>
                    <a:pt x="24895" y="15593"/>
                  </a:cubicBezTo>
                  <a:lnTo>
                    <a:pt x="25046" y="15289"/>
                  </a:lnTo>
                  <a:cubicBezTo>
                    <a:pt x="25159" y="15289"/>
                    <a:pt x="25167" y="15445"/>
                    <a:pt x="25288" y="15445"/>
                  </a:cubicBezTo>
                  <a:cubicBezTo>
                    <a:pt x="25298" y="15445"/>
                    <a:pt x="25308" y="15444"/>
                    <a:pt x="25320" y="15441"/>
                  </a:cubicBezTo>
                  <a:lnTo>
                    <a:pt x="25381" y="15289"/>
                  </a:lnTo>
                  <a:cubicBezTo>
                    <a:pt x="25438" y="15258"/>
                    <a:pt x="25491" y="15246"/>
                    <a:pt x="25543" y="15246"/>
                  </a:cubicBezTo>
                  <a:cubicBezTo>
                    <a:pt x="25755" y="15246"/>
                    <a:pt x="25928" y="15462"/>
                    <a:pt x="26146" y="15462"/>
                  </a:cubicBezTo>
                  <a:cubicBezTo>
                    <a:pt x="26183" y="15462"/>
                    <a:pt x="26222" y="15456"/>
                    <a:pt x="26262" y="15441"/>
                  </a:cubicBezTo>
                  <a:lnTo>
                    <a:pt x="26445" y="15259"/>
                  </a:lnTo>
                  <a:lnTo>
                    <a:pt x="26992" y="15593"/>
                  </a:lnTo>
                  <a:cubicBezTo>
                    <a:pt x="27113" y="15441"/>
                    <a:pt x="27113" y="15168"/>
                    <a:pt x="27357" y="15107"/>
                  </a:cubicBezTo>
                  <a:lnTo>
                    <a:pt x="27691" y="15441"/>
                  </a:lnTo>
                  <a:lnTo>
                    <a:pt x="28360" y="15441"/>
                  </a:lnTo>
                  <a:lnTo>
                    <a:pt x="28542" y="15624"/>
                  </a:lnTo>
                  <a:lnTo>
                    <a:pt x="28907" y="15624"/>
                  </a:lnTo>
                  <a:lnTo>
                    <a:pt x="29089" y="15441"/>
                  </a:lnTo>
                  <a:cubicBezTo>
                    <a:pt x="29150" y="15563"/>
                    <a:pt x="29332" y="15624"/>
                    <a:pt x="29332" y="15776"/>
                  </a:cubicBezTo>
                  <a:cubicBezTo>
                    <a:pt x="29271" y="16080"/>
                    <a:pt x="28998" y="16110"/>
                    <a:pt x="28785" y="16262"/>
                  </a:cubicBezTo>
                  <a:lnTo>
                    <a:pt x="28846" y="16475"/>
                  </a:lnTo>
                  <a:cubicBezTo>
                    <a:pt x="28900" y="16499"/>
                    <a:pt x="28949" y="16509"/>
                    <a:pt x="28995" y="16509"/>
                  </a:cubicBezTo>
                  <a:cubicBezTo>
                    <a:pt x="29183" y="16509"/>
                    <a:pt x="29320" y="16347"/>
                    <a:pt x="29515" y="16323"/>
                  </a:cubicBezTo>
                  <a:cubicBezTo>
                    <a:pt x="29727" y="16292"/>
                    <a:pt x="29636" y="16110"/>
                    <a:pt x="29697" y="16019"/>
                  </a:cubicBezTo>
                  <a:cubicBezTo>
                    <a:pt x="29849" y="15806"/>
                    <a:pt x="30123" y="15776"/>
                    <a:pt x="30305" y="15654"/>
                  </a:cubicBezTo>
                  <a:lnTo>
                    <a:pt x="30487" y="15776"/>
                  </a:lnTo>
                  <a:lnTo>
                    <a:pt x="30609" y="15624"/>
                  </a:lnTo>
                  <a:lnTo>
                    <a:pt x="30913" y="15867"/>
                  </a:lnTo>
                  <a:lnTo>
                    <a:pt x="30639" y="16140"/>
                  </a:lnTo>
                  <a:cubicBezTo>
                    <a:pt x="30614" y="16151"/>
                    <a:pt x="30588" y="16154"/>
                    <a:pt x="30561" y="16154"/>
                  </a:cubicBezTo>
                  <a:cubicBezTo>
                    <a:pt x="30509" y="16154"/>
                    <a:pt x="30456" y="16140"/>
                    <a:pt x="30408" y="16140"/>
                  </a:cubicBezTo>
                  <a:cubicBezTo>
                    <a:pt x="30335" y="16140"/>
                    <a:pt x="30275" y="16171"/>
                    <a:pt x="30244" y="16323"/>
                  </a:cubicBezTo>
                  <a:lnTo>
                    <a:pt x="31308" y="16323"/>
                  </a:lnTo>
                  <a:lnTo>
                    <a:pt x="31642" y="16657"/>
                  </a:lnTo>
                  <a:lnTo>
                    <a:pt x="32402" y="16657"/>
                  </a:lnTo>
                  <a:lnTo>
                    <a:pt x="32524" y="16505"/>
                  </a:lnTo>
                  <a:lnTo>
                    <a:pt x="32919" y="16505"/>
                  </a:lnTo>
                  <a:lnTo>
                    <a:pt x="33071" y="16323"/>
                  </a:lnTo>
                  <a:lnTo>
                    <a:pt x="33375" y="16323"/>
                  </a:lnTo>
                  <a:lnTo>
                    <a:pt x="34013" y="16718"/>
                  </a:lnTo>
                  <a:lnTo>
                    <a:pt x="34834" y="16718"/>
                  </a:lnTo>
                  <a:lnTo>
                    <a:pt x="35047" y="16900"/>
                  </a:lnTo>
                  <a:cubicBezTo>
                    <a:pt x="35118" y="16861"/>
                    <a:pt x="35186" y="16846"/>
                    <a:pt x="35251" y="16846"/>
                  </a:cubicBezTo>
                  <a:cubicBezTo>
                    <a:pt x="35488" y="16846"/>
                    <a:pt x="35689" y="17052"/>
                    <a:pt x="35928" y="17052"/>
                  </a:cubicBezTo>
                  <a:cubicBezTo>
                    <a:pt x="35989" y="17083"/>
                    <a:pt x="36080" y="17113"/>
                    <a:pt x="36141" y="17143"/>
                  </a:cubicBezTo>
                  <a:lnTo>
                    <a:pt x="36323" y="17235"/>
                  </a:lnTo>
                  <a:cubicBezTo>
                    <a:pt x="36454" y="17182"/>
                    <a:pt x="36517" y="17040"/>
                    <a:pt x="36649" y="17040"/>
                  </a:cubicBezTo>
                  <a:cubicBezTo>
                    <a:pt x="36670" y="17040"/>
                    <a:pt x="36693" y="17044"/>
                    <a:pt x="36718" y="17052"/>
                  </a:cubicBezTo>
                  <a:lnTo>
                    <a:pt x="37083" y="17387"/>
                  </a:lnTo>
                  <a:lnTo>
                    <a:pt x="37266" y="17235"/>
                  </a:lnTo>
                  <a:lnTo>
                    <a:pt x="37782" y="17235"/>
                  </a:lnTo>
                  <a:lnTo>
                    <a:pt x="37934" y="17052"/>
                  </a:lnTo>
                  <a:lnTo>
                    <a:pt x="38451" y="17052"/>
                  </a:lnTo>
                  <a:cubicBezTo>
                    <a:pt x="38585" y="16952"/>
                    <a:pt x="38645" y="16907"/>
                    <a:pt x="38702" y="16907"/>
                  </a:cubicBezTo>
                  <a:cubicBezTo>
                    <a:pt x="38749" y="16907"/>
                    <a:pt x="38795" y="16937"/>
                    <a:pt x="38877" y="16991"/>
                  </a:cubicBezTo>
                  <a:cubicBezTo>
                    <a:pt x="38755" y="17113"/>
                    <a:pt x="38603" y="17235"/>
                    <a:pt x="38816" y="17417"/>
                  </a:cubicBezTo>
                  <a:lnTo>
                    <a:pt x="39849" y="17417"/>
                  </a:lnTo>
                  <a:cubicBezTo>
                    <a:pt x="40001" y="17295"/>
                    <a:pt x="40062" y="17052"/>
                    <a:pt x="40305" y="17052"/>
                  </a:cubicBezTo>
                  <a:lnTo>
                    <a:pt x="40579" y="17204"/>
                  </a:lnTo>
                  <a:cubicBezTo>
                    <a:pt x="40700" y="17113"/>
                    <a:pt x="40609" y="16991"/>
                    <a:pt x="40639" y="16900"/>
                  </a:cubicBezTo>
                  <a:cubicBezTo>
                    <a:pt x="40579" y="16870"/>
                    <a:pt x="40518" y="16809"/>
                    <a:pt x="40457" y="16779"/>
                  </a:cubicBezTo>
                  <a:cubicBezTo>
                    <a:pt x="40511" y="16743"/>
                    <a:pt x="40546" y="16728"/>
                    <a:pt x="40569" y="16728"/>
                  </a:cubicBezTo>
                  <a:cubicBezTo>
                    <a:pt x="40627" y="16728"/>
                    <a:pt x="40618" y="16814"/>
                    <a:pt x="40639" y="16900"/>
                  </a:cubicBezTo>
                  <a:cubicBezTo>
                    <a:pt x="40731" y="16809"/>
                    <a:pt x="40822" y="16748"/>
                    <a:pt x="40913" y="16688"/>
                  </a:cubicBezTo>
                  <a:lnTo>
                    <a:pt x="41065" y="16870"/>
                  </a:lnTo>
                  <a:lnTo>
                    <a:pt x="41339" y="16870"/>
                  </a:lnTo>
                  <a:lnTo>
                    <a:pt x="41339" y="16627"/>
                  </a:lnTo>
                  <a:cubicBezTo>
                    <a:pt x="41387" y="16546"/>
                    <a:pt x="41435" y="16509"/>
                    <a:pt x="41487" y="16509"/>
                  </a:cubicBezTo>
                  <a:cubicBezTo>
                    <a:pt x="41535" y="16509"/>
                    <a:pt x="41585" y="16539"/>
                    <a:pt x="41643" y="16596"/>
                  </a:cubicBezTo>
                  <a:cubicBezTo>
                    <a:pt x="41612" y="16718"/>
                    <a:pt x="41491" y="16839"/>
                    <a:pt x="41339" y="16870"/>
                  </a:cubicBezTo>
                  <a:cubicBezTo>
                    <a:pt x="41339" y="16931"/>
                    <a:pt x="41369" y="17022"/>
                    <a:pt x="41399" y="17022"/>
                  </a:cubicBezTo>
                  <a:cubicBezTo>
                    <a:pt x="41521" y="17052"/>
                    <a:pt x="41673" y="17052"/>
                    <a:pt x="41764" y="17052"/>
                  </a:cubicBezTo>
                  <a:lnTo>
                    <a:pt x="41946" y="16870"/>
                  </a:lnTo>
                  <a:lnTo>
                    <a:pt x="42129" y="17052"/>
                  </a:lnTo>
                  <a:lnTo>
                    <a:pt x="42311" y="16870"/>
                  </a:lnTo>
                  <a:cubicBezTo>
                    <a:pt x="42332" y="16884"/>
                    <a:pt x="42357" y="16888"/>
                    <a:pt x="42385" y="16888"/>
                  </a:cubicBezTo>
                  <a:cubicBezTo>
                    <a:pt x="42436" y="16888"/>
                    <a:pt x="42496" y="16874"/>
                    <a:pt x="42554" y="16874"/>
                  </a:cubicBezTo>
                  <a:cubicBezTo>
                    <a:pt x="42608" y="16874"/>
                    <a:pt x="42661" y="16886"/>
                    <a:pt x="42706" y="16931"/>
                  </a:cubicBezTo>
                  <a:cubicBezTo>
                    <a:pt x="42554" y="17143"/>
                    <a:pt x="42554" y="17143"/>
                    <a:pt x="42585" y="17387"/>
                  </a:cubicBezTo>
                  <a:lnTo>
                    <a:pt x="43162" y="17387"/>
                  </a:lnTo>
                  <a:lnTo>
                    <a:pt x="43314" y="17235"/>
                  </a:lnTo>
                  <a:lnTo>
                    <a:pt x="43497" y="17387"/>
                  </a:lnTo>
                  <a:lnTo>
                    <a:pt x="44013" y="17387"/>
                  </a:lnTo>
                  <a:lnTo>
                    <a:pt x="44196" y="17569"/>
                  </a:lnTo>
                  <a:lnTo>
                    <a:pt x="44409" y="17387"/>
                  </a:lnTo>
                  <a:lnTo>
                    <a:pt x="44743" y="17387"/>
                  </a:lnTo>
                  <a:lnTo>
                    <a:pt x="44986" y="16900"/>
                  </a:lnTo>
                  <a:lnTo>
                    <a:pt x="44986" y="16596"/>
                  </a:lnTo>
                  <a:cubicBezTo>
                    <a:pt x="45077" y="16566"/>
                    <a:pt x="45168" y="16536"/>
                    <a:pt x="45260" y="16475"/>
                  </a:cubicBezTo>
                  <a:cubicBezTo>
                    <a:pt x="45333" y="16426"/>
                    <a:pt x="45407" y="16337"/>
                    <a:pt x="45513" y="16337"/>
                  </a:cubicBezTo>
                  <a:cubicBezTo>
                    <a:pt x="45538" y="16337"/>
                    <a:pt x="45565" y="16342"/>
                    <a:pt x="45594" y="16353"/>
                  </a:cubicBezTo>
                  <a:lnTo>
                    <a:pt x="45868" y="16566"/>
                  </a:lnTo>
                  <a:lnTo>
                    <a:pt x="45685" y="16809"/>
                  </a:lnTo>
                  <a:cubicBezTo>
                    <a:pt x="45761" y="16855"/>
                    <a:pt x="45822" y="16877"/>
                    <a:pt x="45875" y="16877"/>
                  </a:cubicBezTo>
                  <a:cubicBezTo>
                    <a:pt x="45928" y="16877"/>
                    <a:pt x="45974" y="16855"/>
                    <a:pt x="46020" y="16809"/>
                  </a:cubicBezTo>
                  <a:lnTo>
                    <a:pt x="46050" y="16323"/>
                  </a:lnTo>
                  <a:lnTo>
                    <a:pt x="46354" y="16384"/>
                  </a:lnTo>
                  <a:lnTo>
                    <a:pt x="46415" y="16657"/>
                  </a:lnTo>
                  <a:lnTo>
                    <a:pt x="46688" y="16748"/>
                  </a:lnTo>
                  <a:lnTo>
                    <a:pt x="46779" y="17052"/>
                  </a:lnTo>
                  <a:lnTo>
                    <a:pt x="46962" y="17052"/>
                  </a:lnTo>
                  <a:lnTo>
                    <a:pt x="47296" y="16536"/>
                  </a:lnTo>
                  <a:lnTo>
                    <a:pt x="47509" y="16536"/>
                  </a:lnTo>
                  <a:lnTo>
                    <a:pt x="47691" y="16900"/>
                  </a:lnTo>
                  <a:lnTo>
                    <a:pt x="47904" y="16839"/>
                  </a:lnTo>
                  <a:cubicBezTo>
                    <a:pt x="47934" y="16688"/>
                    <a:pt x="47934" y="16536"/>
                    <a:pt x="47965" y="16232"/>
                  </a:cubicBezTo>
                  <a:cubicBezTo>
                    <a:pt x="48081" y="16482"/>
                    <a:pt x="48209" y="16550"/>
                    <a:pt x="48341" y="16550"/>
                  </a:cubicBezTo>
                  <a:cubicBezTo>
                    <a:pt x="48417" y="16550"/>
                    <a:pt x="48495" y="16527"/>
                    <a:pt x="48573" y="16505"/>
                  </a:cubicBezTo>
                  <a:lnTo>
                    <a:pt x="48725" y="16384"/>
                  </a:lnTo>
                  <a:cubicBezTo>
                    <a:pt x="48846" y="16627"/>
                    <a:pt x="48938" y="16870"/>
                    <a:pt x="49059" y="17083"/>
                  </a:cubicBezTo>
                  <a:cubicBezTo>
                    <a:pt x="49181" y="17295"/>
                    <a:pt x="49454" y="17235"/>
                    <a:pt x="49606" y="17417"/>
                  </a:cubicBezTo>
                  <a:lnTo>
                    <a:pt x="50093" y="17417"/>
                  </a:lnTo>
                  <a:lnTo>
                    <a:pt x="50305" y="17265"/>
                  </a:lnTo>
                  <a:lnTo>
                    <a:pt x="50457" y="17417"/>
                  </a:lnTo>
                  <a:lnTo>
                    <a:pt x="51065" y="17417"/>
                  </a:lnTo>
                  <a:cubicBezTo>
                    <a:pt x="51126" y="17417"/>
                    <a:pt x="51156" y="17387"/>
                    <a:pt x="51217" y="17387"/>
                  </a:cubicBezTo>
                  <a:lnTo>
                    <a:pt x="51339" y="17235"/>
                  </a:lnTo>
                  <a:lnTo>
                    <a:pt x="52220" y="17235"/>
                  </a:lnTo>
                  <a:cubicBezTo>
                    <a:pt x="52220" y="17235"/>
                    <a:pt x="52251" y="17295"/>
                    <a:pt x="52281" y="17295"/>
                  </a:cubicBezTo>
                  <a:cubicBezTo>
                    <a:pt x="52311" y="17387"/>
                    <a:pt x="52342" y="17508"/>
                    <a:pt x="52372" y="17599"/>
                  </a:cubicBezTo>
                  <a:lnTo>
                    <a:pt x="52585" y="17417"/>
                  </a:lnTo>
                  <a:lnTo>
                    <a:pt x="52919" y="17417"/>
                  </a:lnTo>
                  <a:cubicBezTo>
                    <a:pt x="53071" y="17295"/>
                    <a:pt x="53132" y="17143"/>
                    <a:pt x="53284" y="17113"/>
                  </a:cubicBezTo>
                  <a:lnTo>
                    <a:pt x="53618" y="17417"/>
                  </a:lnTo>
                  <a:lnTo>
                    <a:pt x="54318" y="17417"/>
                  </a:lnTo>
                  <a:lnTo>
                    <a:pt x="54500" y="17235"/>
                  </a:lnTo>
                  <a:lnTo>
                    <a:pt x="54834" y="17235"/>
                  </a:lnTo>
                  <a:lnTo>
                    <a:pt x="55077" y="17022"/>
                  </a:lnTo>
                  <a:lnTo>
                    <a:pt x="55321" y="17447"/>
                  </a:lnTo>
                  <a:cubicBezTo>
                    <a:pt x="55685" y="17356"/>
                    <a:pt x="55989" y="17143"/>
                    <a:pt x="56232" y="16870"/>
                  </a:cubicBezTo>
                  <a:lnTo>
                    <a:pt x="56567" y="16870"/>
                  </a:lnTo>
                  <a:lnTo>
                    <a:pt x="56749" y="16718"/>
                  </a:lnTo>
                  <a:lnTo>
                    <a:pt x="56992" y="16961"/>
                  </a:lnTo>
                  <a:lnTo>
                    <a:pt x="57053" y="17235"/>
                  </a:lnTo>
                  <a:lnTo>
                    <a:pt x="57600" y="17235"/>
                  </a:lnTo>
                  <a:lnTo>
                    <a:pt x="57813" y="17052"/>
                  </a:lnTo>
                  <a:cubicBezTo>
                    <a:pt x="57825" y="17044"/>
                    <a:pt x="57840" y="17041"/>
                    <a:pt x="57856" y="17041"/>
                  </a:cubicBezTo>
                  <a:cubicBezTo>
                    <a:pt x="57914" y="17041"/>
                    <a:pt x="57991" y="17081"/>
                    <a:pt x="58062" y="17081"/>
                  </a:cubicBezTo>
                  <a:cubicBezTo>
                    <a:pt x="58120" y="17081"/>
                    <a:pt x="58173" y="17055"/>
                    <a:pt x="58208" y="16961"/>
                  </a:cubicBezTo>
                  <a:lnTo>
                    <a:pt x="58087" y="16839"/>
                  </a:lnTo>
                  <a:lnTo>
                    <a:pt x="58421" y="16505"/>
                  </a:lnTo>
                  <a:cubicBezTo>
                    <a:pt x="58338" y="16402"/>
                    <a:pt x="58284" y="16341"/>
                    <a:pt x="58219" y="16341"/>
                  </a:cubicBezTo>
                  <a:cubicBezTo>
                    <a:pt x="58189" y="16341"/>
                    <a:pt x="58156" y="16354"/>
                    <a:pt x="58117" y="16384"/>
                  </a:cubicBezTo>
                  <a:cubicBezTo>
                    <a:pt x="58008" y="16471"/>
                    <a:pt x="57930" y="16542"/>
                    <a:pt x="57839" y="16542"/>
                  </a:cubicBezTo>
                  <a:cubicBezTo>
                    <a:pt x="57803" y="16542"/>
                    <a:pt x="57765" y="16531"/>
                    <a:pt x="57722" y="16505"/>
                  </a:cubicBezTo>
                  <a:cubicBezTo>
                    <a:pt x="57661" y="16110"/>
                    <a:pt x="57661" y="16110"/>
                    <a:pt x="57783" y="15988"/>
                  </a:cubicBezTo>
                  <a:cubicBezTo>
                    <a:pt x="57832" y="16013"/>
                    <a:pt x="57881" y="16020"/>
                    <a:pt x="57930" y="16020"/>
                  </a:cubicBezTo>
                  <a:cubicBezTo>
                    <a:pt x="57994" y="16020"/>
                    <a:pt x="58058" y="16008"/>
                    <a:pt x="58122" y="16008"/>
                  </a:cubicBezTo>
                  <a:cubicBezTo>
                    <a:pt x="58191" y="16008"/>
                    <a:pt x="58261" y="16022"/>
                    <a:pt x="58330" y="16080"/>
                  </a:cubicBezTo>
                  <a:lnTo>
                    <a:pt x="58543" y="16201"/>
                  </a:lnTo>
                  <a:cubicBezTo>
                    <a:pt x="58725" y="16140"/>
                    <a:pt x="58877" y="16049"/>
                    <a:pt x="59059" y="15928"/>
                  </a:cubicBezTo>
                  <a:cubicBezTo>
                    <a:pt x="59181" y="15776"/>
                    <a:pt x="59363" y="15624"/>
                    <a:pt x="59576" y="15532"/>
                  </a:cubicBezTo>
                  <a:lnTo>
                    <a:pt x="59424" y="15380"/>
                  </a:lnTo>
                  <a:lnTo>
                    <a:pt x="59576" y="15168"/>
                  </a:lnTo>
                  <a:lnTo>
                    <a:pt x="59424" y="15046"/>
                  </a:lnTo>
                  <a:cubicBezTo>
                    <a:pt x="59515" y="14894"/>
                    <a:pt x="59606" y="14742"/>
                    <a:pt x="59789" y="14742"/>
                  </a:cubicBezTo>
                  <a:lnTo>
                    <a:pt x="60123" y="14955"/>
                  </a:lnTo>
                  <a:lnTo>
                    <a:pt x="60366" y="14773"/>
                  </a:lnTo>
                  <a:cubicBezTo>
                    <a:pt x="60427" y="14773"/>
                    <a:pt x="60495" y="14757"/>
                    <a:pt x="60568" y="14757"/>
                  </a:cubicBezTo>
                  <a:cubicBezTo>
                    <a:pt x="60640" y="14757"/>
                    <a:pt x="60716" y="14773"/>
                    <a:pt x="60792" y="14833"/>
                  </a:cubicBezTo>
                  <a:cubicBezTo>
                    <a:pt x="60792" y="14925"/>
                    <a:pt x="60792" y="15046"/>
                    <a:pt x="60792" y="15137"/>
                  </a:cubicBezTo>
                  <a:cubicBezTo>
                    <a:pt x="60822" y="15259"/>
                    <a:pt x="60549" y="15289"/>
                    <a:pt x="60731" y="15472"/>
                  </a:cubicBezTo>
                  <a:lnTo>
                    <a:pt x="60944" y="15411"/>
                  </a:lnTo>
                  <a:cubicBezTo>
                    <a:pt x="61035" y="15137"/>
                    <a:pt x="60883" y="14833"/>
                    <a:pt x="61065" y="14560"/>
                  </a:cubicBezTo>
                  <a:cubicBezTo>
                    <a:pt x="61141" y="14674"/>
                    <a:pt x="61217" y="14764"/>
                    <a:pt x="61308" y="14764"/>
                  </a:cubicBezTo>
                  <a:cubicBezTo>
                    <a:pt x="61362" y="14764"/>
                    <a:pt x="61422" y="14731"/>
                    <a:pt x="61491" y="14651"/>
                  </a:cubicBezTo>
                  <a:cubicBezTo>
                    <a:pt x="61491" y="14590"/>
                    <a:pt x="61491" y="14499"/>
                    <a:pt x="61491" y="14438"/>
                  </a:cubicBezTo>
                  <a:cubicBezTo>
                    <a:pt x="61430" y="14377"/>
                    <a:pt x="61369" y="14347"/>
                    <a:pt x="61309" y="14286"/>
                  </a:cubicBezTo>
                  <a:cubicBezTo>
                    <a:pt x="61348" y="14255"/>
                    <a:pt x="61377" y="14242"/>
                    <a:pt x="61399" y="14242"/>
                  </a:cubicBezTo>
                  <a:cubicBezTo>
                    <a:pt x="61463" y="14242"/>
                    <a:pt x="61468" y="14348"/>
                    <a:pt x="61491" y="14438"/>
                  </a:cubicBezTo>
                  <a:cubicBezTo>
                    <a:pt x="61643" y="14408"/>
                    <a:pt x="61764" y="14408"/>
                    <a:pt x="61916" y="14408"/>
                  </a:cubicBezTo>
                  <a:lnTo>
                    <a:pt x="62129" y="14195"/>
                  </a:lnTo>
                  <a:cubicBezTo>
                    <a:pt x="62251" y="14317"/>
                    <a:pt x="62342" y="14469"/>
                    <a:pt x="62433" y="14590"/>
                  </a:cubicBezTo>
                  <a:lnTo>
                    <a:pt x="63284" y="14590"/>
                  </a:lnTo>
                  <a:lnTo>
                    <a:pt x="63467" y="14773"/>
                  </a:lnTo>
                  <a:cubicBezTo>
                    <a:pt x="63527" y="14651"/>
                    <a:pt x="63649" y="14590"/>
                    <a:pt x="63771" y="14560"/>
                  </a:cubicBezTo>
                  <a:cubicBezTo>
                    <a:pt x="63953" y="14499"/>
                    <a:pt x="64044" y="14347"/>
                    <a:pt x="64075" y="14165"/>
                  </a:cubicBezTo>
                  <a:cubicBezTo>
                    <a:pt x="64075" y="14043"/>
                    <a:pt x="64196" y="13952"/>
                    <a:pt x="64257" y="13830"/>
                  </a:cubicBezTo>
                  <a:cubicBezTo>
                    <a:pt x="63923" y="13587"/>
                    <a:pt x="63527" y="13526"/>
                    <a:pt x="63315" y="13192"/>
                  </a:cubicBezTo>
                  <a:lnTo>
                    <a:pt x="62859" y="13162"/>
                  </a:lnTo>
                  <a:lnTo>
                    <a:pt x="62433" y="12949"/>
                  </a:lnTo>
                  <a:lnTo>
                    <a:pt x="62220" y="13162"/>
                  </a:lnTo>
                  <a:lnTo>
                    <a:pt x="61521" y="13162"/>
                  </a:lnTo>
                  <a:lnTo>
                    <a:pt x="61278" y="12918"/>
                  </a:lnTo>
                  <a:cubicBezTo>
                    <a:pt x="61278" y="12766"/>
                    <a:pt x="61248" y="12614"/>
                    <a:pt x="61339" y="12463"/>
                  </a:cubicBezTo>
                  <a:lnTo>
                    <a:pt x="61886" y="12432"/>
                  </a:lnTo>
                  <a:lnTo>
                    <a:pt x="62160" y="12189"/>
                  </a:lnTo>
                  <a:lnTo>
                    <a:pt x="62160" y="11672"/>
                  </a:lnTo>
                  <a:lnTo>
                    <a:pt x="62342" y="11459"/>
                  </a:lnTo>
                  <a:lnTo>
                    <a:pt x="62251" y="11216"/>
                  </a:lnTo>
                  <a:lnTo>
                    <a:pt x="62068" y="11399"/>
                  </a:lnTo>
                  <a:lnTo>
                    <a:pt x="61309" y="11399"/>
                  </a:lnTo>
                  <a:lnTo>
                    <a:pt x="61035" y="11763"/>
                  </a:lnTo>
                  <a:cubicBezTo>
                    <a:pt x="60883" y="11551"/>
                    <a:pt x="60609" y="11459"/>
                    <a:pt x="60579" y="11186"/>
                  </a:cubicBezTo>
                  <a:cubicBezTo>
                    <a:pt x="60609" y="11034"/>
                    <a:pt x="60761" y="10973"/>
                    <a:pt x="60822" y="10852"/>
                  </a:cubicBezTo>
                  <a:cubicBezTo>
                    <a:pt x="60924" y="10852"/>
                    <a:pt x="61025" y="10865"/>
                    <a:pt x="61126" y="10865"/>
                  </a:cubicBezTo>
                  <a:cubicBezTo>
                    <a:pt x="61177" y="10865"/>
                    <a:pt x="61228" y="10862"/>
                    <a:pt x="61278" y="10852"/>
                  </a:cubicBezTo>
                  <a:cubicBezTo>
                    <a:pt x="61354" y="10852"/>
                    <a:pt x="61438" y="10867"/>
                    <a:pt x="61525" y="10867"/>
                  </a:cubicBezTo>
                  <a:cubicBezTo>
                    <a:pt x="61613" y="10867"/>
                    <a:pt x="61704" y="10852"/>
                    <a:pt x="61795" y="10791"/>
                  </a:cubicBezTo>
                  <a:lnTo>
                    <a:pt x="61734" y="10517"/>
                  </a:lnTo>
                  <a:lnTo>
                    <a:pt x="61521" y="10517"/>
                  </a:lnTo>
                  <a:cubicBezTo>
                    <a:pt x="61400" y="10304"/>
                    <a:pt x="61157" y="10244"/>
                    <a:pt x="61096" y="10000"/>
                  </a:cubicBezTo>
                  <a:cubicBezTo>
                    <a:pt x="61065" y="9970"/>
                    <a:pt x="61005" y="9909"/>
                    <a:pt x="60944" y="9879"/>
                  </a:cubicBezTo>
                  <a:cubicBezTo>
                    <a:pt x="60988" y="9843"/>
                    <a:pt x="61020" y="9829"/>
                    <a:pt x="61042" y="9829"/>
                  </a:cubicBezTo>
                  <a:cubicBezTo>
                    <a:pt x="61096" y="9829"/>
                    <a:pt x="61096" y="9915"/>
                    <a:pt x="61096" y="10000"/>
                  </a:cubicBezTo>
                  <a:cubicBezTo>
                    <a:pt x="61278" y="10000"/>
                    <a:pt x="61309" y="9879"/>
                    <a:pt x="61278" y="9757"/>
                  </a:cubicBezTo>
                  <a:cubicBezTo>
                    <a:pt x="61248" y="9605"/>
                    <a:pt x="61035" y="9575"/>
                    <a:pt x="61096" y="9362"/>
                  </a:cubicBezTo>
                  <a:cubicBezTo>
                    <a:pt x="61278" y="9149"/>
                    <a:pt x="61491" y="8967"/>
                    <a:pt x="61734" y="8845"/>
                  </a:cubicBezTo>
                  <a:cubicBezTo>
                    <a:pt x="61977" y="8785"/>
                    <a:pt x="62038" y="8481"/>
                    <a:pt x="62129" y="8268"/>
                  </a:cubicBezTo>
                  <a:cubicBezTo>
                    <a:pt x="61977" y="8207"/>
                    <a:pt x="61825" y="8116"/>
                    <a:pt x="61704" y="8055"/>
                  </a:cubicBezTo>
                  <a:cubicBezTo>
                    <a:pt x="61552" y="7964"/>
                    <a:pt x="61339" y="7994"/>
                    <a:pt x="61217" y="7903"/>
                  </a:cubicBezTo>
                  <a:cubicBezTo>
                    <a:pt x="61126" y="7782"/>
                    <a:pt x="60913" y="7812"/>
                    <a:pt x="60731" y="7782"/>
                  </a:cubicBezTo>
                  <a:cubicBezTo>
                    <a:pt x="60792" y="7751"/>
                    <a:pt x="60822" y="7690"/>
                    <a:pt x="60822" y="7690"/>
                  </a:cubicBezTo>
                  <a:lnTo>
                    <a:pt x="61521" y="7690"/>
                  </a:lnTo>
                  <a:cubicBezTo>
                    <a:pt x="61620" y="7740"/>
                    <a:pt x="61658" y="7829"/>
                    <a:pt x="61718" y="7829"/>
                  </a:cubicBezTo>
                  <a:cubicBezTo>
                    <a:pt x="61732" y="7829"/>
                    <a:pt x="61747" y="7824"/>
                    <a:pt x="61764" y="7812"/>
                  </a:cubicBezTo>
                  <a:lnTo>
                    <a:pt x="61886" y="7690"/>
                  </a:lnTo>
                  <a:lnTo>
                    <a:pt x="62950" y="7690"/>
                  </a:lnTo>
                  <a:lnTo>
                    <a:pt x="63132" y="7842"/>
                  </a:lnTo>
                  <a:cubicBezTo>
                    <a:pt x="63168" y="7860"/>
                    <a:pt x="63198" y="7867"/>
                    <a:pt x="63226" y="7867"/>
                  </a:cubicBezTo>
                  <a:cubicBezTo>
                    <a:pt x="63339" y="7867"/>
                    <a:pt x="63393" y="7739"/>
                    <a:pt x="63467" y="7690"/>
                  </a:cubicBezTo>
                  <a:lnTo>
                    <a:pt x="64166" y="7690"/>
                  </a:lnTo>
                  <a:lnTo>
                    <a:pt x="64318" y="7812"/>
                  </a:lnTo>
                  <a:lnTo>
                    <a:pt x="64622" y="7660"/>
                  </a:lnTo>
                  <a:lnTo>
                    <a:pt x="64865" y="7842"/>
                  </a:lnTo>
                  <a:lnTo>
                    <a:pt x="65017" y="7690"/>
                  </a:lnTo>
                  <a:lnTo>
                    <a:pt x="65199" y="7842"/>
                  </a:lnTo>
                  <a:lnTo>
                    <a:pt x="65382" y="7690"/>
                  </a:lnTo>
                  <a:lnTo>
                    <a:pt x="65564" y="7842"/>
                  </a:lnTo>
                  <a:lnTo>
                    <a:pt x="65686" y="7690"/>
                  </a:lnTo>
                  <a:cubicBezTo>
                    <a:pt x="65814" y="7776"/>
                    <a:pt x="65943" y="7862"/>
                    <a:pt x="66094" y="7862"/>
                  </a:cubicBezTo>
                  <a:cubicBezTo>
                    <a:pt x="66156" y="7862"/>
                    <a:pt x="66222" y="7848"/>
                    <a:pt x="66293" y="7812"/>
                  </a:cubicBezTo>
                  <a:lnTo>
                    <a:pt x="66415" y="7690"/>
                  </a:lnTo>
                  <a:lnTo>
                    <a:pt x="68148" y="7690"/>
                  </a:lnTo>
                  <a:cubicBezTo>
                    <a:pt x="68250" y="7614"/>
                    <a:pt x="68309" y="7494"/>
                    <a:pt x="68434" y="7494"/>
                  </a:cubicBezTo>
                  <a:cubicBezTo>
                    <a:pt x="68457" y="7494"/>
                    <a:pt x="68483" y="7498"/>
                    <a:pt x="68512" y="7508"/>
                  </a:cubicBezTo>
                  <a:lnTo>
                    <a:pt x="68695" y="7660"/>
                  </a:lnTo>
                  <a:cubicBezTo>
                    <a:pt x="68847" y="7478"/>
                    <a:pt x="69090" y="7478"/>
                    <a:pt x="69242" y="7295"/>
                  </a:cubicBezTo>
                  <a:cubicBezTo>
                    <a:pt x="69363" y="7143"/>
                    <a:pt x="69546" y="7022"/>
                    <a:pt x="69728" y="6991"/>
                  </a:cubicBezTo>
                  <a:cubicBezTo>
                    <a:pt x="70002" y="6961"/>
                    <a:pt x="70093" y="6718"/>
                    <a:pt x="70275" y="6596"/>
                  </a:cubicBezTo>
                  <a:lnTo>
                    <a:pt x="71066" y="6596"/>
                  </a:lnTo>
                  <a:lnTo>
                    <a:pt x="71552" y="6353"/>
                  </a:lnTo>
                  <a:lnTo>
                    <a:pt x="71370" y="6171"/>
                  </a:lnTo>
                  <a:cubicBezTo>
                    <a:pt x="71339" y="6019"/>
                    <a:pt x="71461" y="5867"/>
                    <a:pt x="71309" y="5745"/>
                  </a:cubicBezTo>
                  <a:lnTo>
                    <a:pt x="70762" y="5715"/>
                  </a:lnTo>
                  <a:cubicBezTo>
                    <a:pt x="70640" y="5624"/>
                    <a:pt x="70640" y="5472"/>
                    <a:pt x="70762" y="5380"/>
                  </a:cubicBezTo>
                  <a:cubicBezTo>
                    <a:pt x="71309" y="5380"/>
                    <a:pt x="71309" y="5380"/>
                    <a:pt x="71339" y="5259"/>
                  </a:cubicBezTo>
                  <a:cubicBezTo>
                    <a:pt x="71275" y="5206"/>
                    <a:pt x="71201" y="5193"/>
                    <a:pt x="71122" y="5193"/>
                  </a:cubicBezTo>
                  <a:cubicBezTo>
                    <a:pt x="71055" y="5193"/>
                    <a:pt x="70985" y="5203"/>
                    <a:pt x="70918" y="5203"/>
                  </a:cubicBezTo>
                  <a:cubicBezTo>
                    <a:pt x="70839" y="5203"/>
                    <a:pt x="70765" y="5190"/>
                    <a:pt x="70701" y="5137"/>
                  </a:cubicBezTo>
                  <a:lnTo>
                    <a:pt x="70579" y="5016"/>
                  </a:lnTo>
                  <a:cubicBezTo>
                    <a:pt x="70559" y="5011"/>
                    <a:pt x="70538" y="5009"/>
                    <a:pt x="70516" y="5009"/>
                  </a:cubicBezTo>
                  <a:cubicBezTo>
                    <a:pt x="70472" y="5009"/>
                    <a:pt x="70426" y="5016"/>
                    <a:pt x="70378" y="5016"/>
                  </a:cubicBezTo>
                  <a:cubicBezTo>
                    <a:pt x="70306" y="5016"/>
                    <a:pt x="70230" y="5000"/>
                    <a:pt x="70154" y="4924"/>
                  </a:cubicBezTo>
                  <a:lnTo>
                    <a:pt x="70488" y="4772"/>
                  </a:lnTo>
                  <a:lnTo>
                    <a:pt x="70093" y="4499"/>
                  </a:lnTo>
                  <a:cubicBezTo>
                    <a:pt x="70065" y="4488"/>
                    <a:pt x="70035" y="4484"/>
                    <a:pt x="70004" y="4484"/>
                  </a:cubicBezTo>
                  <a:cubicBezTo>
                    <a:pt x="69928" y="4484"/>
                    <a:pt x="69847" y="4508"/>
                    <a:pt x="69782" y="4508"/>
                  </a:cubicBezTo>
                  <a:cubicBezTo>
                    <a:pt x="69731" y="4508"/>
                    <a:pt x="69689" y="4493"/>
                    <a:pt x="69667" y="4438"/>
                  </a:cubicBezTo>
                  <a:lnTo>
                    <a:pt x="69576" y="4134"/>
                  </a:lnTo>
                  <a:lnTo>
                    <a:pt x="69151" y="4134"/>
                  </a:lnTo>
                  <a:cubicBezTo>
                    <a:pt x="69090" y="4043"/>
                    <a:pt x="68999" y="3921"/>
                    <a:pt x="68907" y="3830"/>
                  </a:cubicBezTo>
                  <a:cubicBezTo>
                    <a:pt x="68816" y="3769"/>
                    <a:pt x="68695" y="3769"/>
                    <a:pt x="68634" y="3709"/>
                  </a:cubicBezTo>
                  <a:cubicBezTo>
                    <a:pt x="68512" y="3587"/>
                    <a:pt x="68360" y="3648"/>
                    <a:pt x="68239" y="3587"/>
                  </a:cubicBezTo>
                  <a:cubicBezTo>
                    <a:pt x="68056" y="3496"/>
                    <a:pt x="67783" y="3435"/>
                    <a:pt x="67692" y="3283"/>
                  </a:cubicBezTo>
                  <a:cubicBezTo>
                    <a:pt x="67570" y="3131"/>
                    <a:pt x="67388" y="3101"/>
                    <a:pt x="67266" y="3009"/>
                  </a:cubicBezTo>
                  <a:cubicBezTo>
                    <a:pt x="67023" y="2858"/>
                    <a:pt x="66749" y="2827"/>
                    <a:pt x="66628" y="2554"/>
                  </a:cubicBezTo>
                  <a:lnTo>
                    <a:pt x="66415" y="2706"/>
                  </a:lnTo>
                  <a:lnTo>
                    <a:pt x="65929" y="2189"/>
                  </a:lnTo>
                  <a:lnTo>
                    <a:pt x="65777" y="2189"/>
                  </a:lnTo>
                  <a:lnTo>
                    <a:pt x="65412" y="1824"/>
                  </a:lnTo>
                  <a:lnTo>
                    <a:pt x="64956" y="1824"/>
                  </a:lnTo>
                  <a:lnTo>
                    <a:pt x="64257" y="1459"/>
                  </a:lnTo>
                  <a:lnTo>
                    <a:pt x="64014" y="1611"/>
                  </a:lnTo>
                  <a:lnTo>
                    <a:pt x="63831" y="1429"/>
                  </a:lnTo>
                  <a:lnTo>
                    <a:pt x="62768" y="1429"/>
                  </a:lnTo>
                  <a:lnTo>
                    <a:pt x="62646" y="1277"/>
                  </a:lnTo>
                  <a:lnTo>
                    <a:pt x="61886" y="1277"/>
                  </a:lnTo>
                  <a:cubicBezTo>
                    <a:pt x="61886" y="1247"/>
                    <a:pt x="61886" y="1186"/>
                    <a:pt x="61916" y="1155"/>
                  </a:cubicBezTo>
                  <a:cubicBezTo>
                    <a:pt x="62068" y="1064"/>
                    <a:pt x="62220" y="1034"/>
                    <a:pt x="62403" y="943"/>
                  </a:cubicBezTo>
                  <a:cubicBezTo>
                    <a:pt x="62444" y="951"/>
                    <a:pt x="62484" y="955"/>
                    <a:pt x="62525" y="955"/>
                  </a:cubicBezTo>
                  <a:cubicBezTo>
                    <a:pt x="62636" y="955"/>
                    <a:pt x="62747" y="926"/>
                    <a:pt x="62859" y="882"/>
                  </a:cubicBezTo>
                  <a:cubicBezTo>
                    <a:pt x="62950" y="608"/>
                    <a:pt x="62737" y="517"/>
                    <a:pt x="62524" y="395"/>
                  </a:cubicBezTo>
                  <a:lnTo>
                    <a:pt x="62281" y="578"/>
                  </a:lnTo>
                  <a:lnTo>
                    <a:pt x="62129" y="426"/>
                  </a:lnTo>
                  <a:lnTo>
                    <a:pt x="61430" y="426"/>
                  </a:lnTo>
                  <a:lnTo>
                    <a:pt x="61157" y="213"/>
                  </a:lnTo>
                  <a:lnTo>
                    <a:pt x="60336" y="213"/>
                  </a:lnTo>
                  <a:lnTo>
                    <a:pt x="60184" y="61"/>
                  </a:lnTo>
                  <a:lnTo>
                    <a:pt x="59850" y="395"/>
                  </a:lnTo>
                  <a:lnTo>
                    <a:pt x="59272" y="92"/>
                  </a:lnTo>
                  <a:cubicBezTo>
                    <a:pt x="58903" y="322"/>
                    <a:pt x="58814" y="378"/>
                    <a:pt x="58619" y="378"/>
                  </a:cubicBezTo>
                  <a:cubicBezTo>
                    <a:pt x="58558" y="378"/>
                    <a:pt x="58486" y="372"/>
                    <a:pt x="58391" y="365"/>
                  </a:cubicBezTo>
                  <a:lnTo>
                    <a:pt x="58269" y="244"/>
                  </a:lnTo>
                  <a:lnTo>
                    <a:pt x="57935" y="244"/>
                  </a:lnTo>
                  <a:lnTo>
                    <a:pt x="57752" y="61"/>
                  </a:lnTo>
                  <a:lnTo>
                    <a:pt x="54287" y="61"/>
                  </a:lnTo>
                  <a:lnTo>
                    <a:pt x="54105" y="244"/>
                  </a:lnTo>
                  <a:lnTo>
                    <a:pt x="53406" y="244"/>
                  </a:lnTo>
                  <a:lnTo>
                    <a:pt x="53254" y="92"/>
                  </a:lnTo>
                  <a:lnTo>
                    <a:pt x="52950" y="274"/>
                  </a:lnTo>
                  <a:cubicBezTo>
                    <a:pt x="52819" y="195"/>
                    <a:pt x="52756" y="49"/>
                    <a:pt x="52604" y="49"/>
                  </a:cubicBezTo>
                  <a:cubicBezTo>
                    <a:pt x="52580" y="49"/>
                    <a:pt x="52554" y="53"/>
                    <a:pt x="52524" y="61"/>
                  </a:cubicBezTo>
                  <a:lnTo>
                    <a:pt x="52372" y="244"/>
                  </a:lnTo>
                  <a:lnTo>
                    <a:pt x="52190" y="61"/>
                  </a:lnTo>
                  <a:lnTo>
                    <a:pt x="51855" y="61"/>
                  </a:lnTo>
                  <a:lnTo>
                    <a:pt x="51612" y="274"/>
                  </a:lnTo>
                  <a:lnTo>
                    <a:pt x="51308" y="92"/>
                  </a:lnTo>
                  <a:lnTo>
                    <a:pt x="51156" y="213"/>
                  </a:lnTo>
                  <a:lnTo>
                    <a:pt x="50792" y="213"/>
                  </a:lnTo>
                  <a:lnTo>
                    <a:pt x="50579" y="61"/>
                  </a:lnTo>
                  <a:lnTo>
                    <a:pt x="50275" y="92"/>
                  </a:lnTo>
                  <a:lnTo>
                    <a:pt x="50093" y="244"/>
                  </a:lnTo>
                  <a:lnTo>
                    <a:pt x="49758" y="244"/>
                  </a:lnTo>
                  <a:lnTo>
                    <a:pt x="49576" y="61"/>
                  </a:lnTo>
                  <a:lnTo>
                    <a:pt x="49272" y="61"/>
                  </a:lnTo>
                  <a:lnTo>
                    <a:pt x="49059" y="244"/>
                  </a:lnTo>
                  <a:cubicBezTo>
                    <a:pt x="48877" y="244"/>
                    <a:pt x="48694" y="213"/>
                    <a:pt x="48542" y="92"/>
                  </a:cubicBezTo>
                  <a:lnTo>
                    <a:pt x="48421" y="213"/>
                  </a:lnTo>
                  <a:lnTo>
                    <a:pt x="47661" y="213"/>
                  </a:lnTo>
                  <a:lnTo>
                    <a:pt x="47539" y="61"/>
                  </a:lnTo>
                  <a:lnTo>
                    <a:pt x="47327" y="244"/>
                  </a:lnTo>
                  <a:lnTo>
                    <a:pt x="46992" y="244"/>
                  </a:lnTo>
                  <a:lnTo>
                    <a:pt x="46810" y="61"/>
                  </a:lnTo>
                  <a:lnTo>
                    <a:pt x="46627" y="244"/>
                  </a:lnTo>
                  <a:lnTo>
                    <a:pt x="46171" y="244"/>
                  </a:lnTo>
                  <a:lnTo>
                    <a:pt x="45868" y="426"/>
                  </a:lnTo>
                  <a:lnTo>
                    <a:pt x="45685" y="335"/>
                  </a:lnTo>
                  <a:lnTo>
                    <a:pt x="45533" y="213"/>
                  </a:lnTo>
                  <a:lnTo>
                    <a:pt x="44378" y="213"/>
                  </a:lnTo>
                  <a:cubicBezTo>
                    <a:pt x="44317" y="152"/>
                    <a:pt x="44257" y="92"/>
                    <a:pt x="44226" y="92"/>
                  </a:cubicBezTo>
                  <a:cubicBezTo>
                    <a:pt x="44226" y="85"/>
                    <a:pt x="44225" y="83"/>
                    <a:pt x="44223" y="83"/>
                  </a:cubicBezTo>
                  <a:cubicBezTo>
                    <a:pt x="44214" y="83"/>
                    <a:pt x="44190" y="122"/>
                    <a:pt x="44165" y="122"/>
                  </a:cubicBezTo>
                  <a:lnTo>
                    <a:pt x="44044" y="244"/>
                  </a:lnTo>
                  <a:cubicBezTo>
                    <a:pt x="44015" y="239"/>
                    <a:pt x="43985" y="237"/>
                    <a:pt x="43954" y="237"/>
                  </a:cubicBezTo>
                  <a:cubicBezTo>
                    <a:pt x="43877" y="237"/>
                    <a:pt x="43797" y="248"/>
                    <a:pt x="43721" y="248"/>
                  </a:cubicBezTo>
                  <a:cubicBezTo>
                    <a:pt x="43640" y="248"/>
                    <a:pt x="43562" y="235"/>
                    <a:pt x="43497" y="183"/>
                  </a:cubicBezTo>
                  <a:lnTo>
                    <a:pt x="4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3999705" y="3308027"/>
              <a:ext cx="10907" cy="12643"/>
            </a:xfrm>
            <a:custGeom>
              <a:avLst/>
              <a:gdLst/>
              <a:ahLst/>
              <a:cxnLst/>
              <a:rect l="l" t="t" r="r" b="b"/>
              <a:pathLst>
                <a:path w="761" h="882" extrusionOk="0">
                  <a:moveTo>
                    <a:pt x="123" y="0"/>
                  </a:moveTo>
                  <a:cubicBezTo>
                    <a:pt x="1" y="274"/>
                    <a:pt x="92" y="486"/>
                    <a:pt x="62" y="730"/>
                  </a:cubicBezTo>
                  <a:cubicBezTo>
                    <a:pt x="183" y="730"/>
                    <a:pt x="244" y="790"/>
                    <a:pt x="244" y="881"/>
                  </a:cubicBezTo>
                  <a:cubicBezTo>
                    <a:pt x="305" y="851"/>
                    <a:pt x="396" y="821"/>
                    <a:pt x="427" y="790"/>
                  </a:cubicBezTo>
                  <a:cubicBezTo>
                    <a:pt x="427" y="699"/>
                    <a:pt x="427" y="638"/>
                    <a:pt x="427" y="578"/>
                  </a:cubicBezTo>
                  <a:cubicBezTo>
                    <a:pt x="366" y="517"/>
                    <a:pt x="305" y="486"/>
                    <a:pt x="244" y="426"/>
                  </a:cubicBezTo>
                  <a:cubicBezTo>
                    <a:pt x="291" y="394"/>
                    <a:pt x="325" y="381"/>
                    <a:pt x="348" y="381"/>
                  </a:cubicBezTo>
                  <a:cubicBezTo>
                    <a:pt x="415" y="381"/>
                    <a:pt x="404" y="488"/>
                    <a:pt x="427" y="578"/>
                  </a:cubicBezTo>
                  <a:cubicBezTo>
                    <a:pt x="518" y="517"/>
                    <a:pt x="639" y="578"/>
                    <a:pt x="730" y="486"/>
                  </a:cubicBezTo>
                  <a:lnTo>
                    <a:pt x="761" y="304"/>
                  </a:lnTo>
                  <a:lnTo>
                    <a:pt x="487" y="30"/>
                  </a:lnTo>
                  <a:lnTo>
                    <a:pt x="305" y="15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4010168" y="3287786"/>
              <a:ext cx="10463" cy="5863"/>
            </a:xfrm>
            <a:custGeom>
              <a:avLst/>
              <a:gdLst/>
              <a:ahLst/>
              <a:cxnLst/>
              <a:rect l="l" t="t" r="r" b="b"/>
              <a:pathLst>
                <a:path w="730" h="409" extrusionOk="0">
                  <a:moveTo>
                    <a:pt x="227" y="0"/>
                  </a:moveTo>
                  <a:cubicBezTo>
                    <a:pt x="217" y="0"/>
                    <a:pt x="203" y="4"/>
                    <a:pt x="183" y="14"/>
                  </a:cubicBezTo>
                  <a:cubicBezTo>
                    <a:pt x="122" y="14"/>
                    <a:pt x="92" y="44"/>
                    <a:pt x="0" y="75"/>
                  </a:cubicBezTo>
                  <a:lnTo>
                    <a:pt x="61" y="379"/>
                  </a:lnTo>
                  <a:cubicBezTo>
                    <a:pt x="304" y="348"/>
                    <a:pt x="517" y="409"/>
                    <a:pt x="730" y="257"/>
                  </a:cubicBezTo>
                  <a:cubicBezTo>
                    <a:pt x="578" y="166"/>
                    <a:pt x="365" y="166"/>
                    <a:pt x="274" y="14"/>
                  </a:cubicBezTo>
                  <a:cubicBezTo>
                    <a:pt x="254" y="14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3462996" y="3361612"/>
              <a:ext cx="5676" cy="7426"/>
            </a:xfrm>
            <a:custGeom>
              <a:avLst/>
              <a:gdLst/>
              <a:ahLst/>
              <a:cxnLst/>
              <a:rect l="l" t="t" r="r" b="b"/>
              <a:pathLst>
                <a:path w="396" h="518" extrusionOk="0">
                  <a:moveTo>
                    <a:pt x="244" y="1"/>
                  </a:moveTo>
                  <a:cubicBezTo>
                    <a:pt x="0" y="274"/>
                    <a:pt x="0" y="274"/>
                    <a:pt x="31" y="517"/>
                  </a:cubicBezTo>
                  <a:lnTo>
                    <a:pt x="304" y="487"/>
                  </a:lnTo>
                  <a:cubicBezTo>
                    <a:pt x="304" y="305"/>
                    <a:pt x="396" y="12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3995793" y="3318263"/>
              <a:ext cx="7424" cy="5462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168" y="0"/>
                  </a:moveTo>
                  <a:cubicBezTo>
                    <a:pt x="114" y="0"/>
                    <a:pt x="61" y="16"/>
                    <a:pt x="0" y="76"/>
                  </a:cubicBezTo>
                  <a:lnTo>
                    <a:pt x="31" y="380"/>
                  </a:lnTo>
                  <a:cubicBezTo>
                    <a:pt x="152" y="350"/>
                    <a:pt x="304" y="350"/>
                    <a:pt x="456" y="319"/>
                  </a:cubicBezTo>
                  <a:cubicBezTo>
                    <a:pt x="487" y="319"/>
                    <a:pt x="487" y="228"/>
                    <a:pt x="517" y="198"/>
                  </a:cubicBezTo>
                  <a:cubicBezTo>
                    <a:pt x="396" y="198"/>
                    <a:pt x="335" y="137"/>
                    <a:pt x="335" y="16"/>
                  </a:cubicBezTo>
                  <a:cubicBezTo>
                    <a:pt x="274" y="16"/>
                    <a:pt x="22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3791469" y="3379917"/>
              <a:ext cx="5246" cy="7426"/>
            </a:xfrm>
            <a:custGeom>
              <a:avLst/>
              <a:gdLst/>
              <a:ahLst/>
              <a:cxnLst/>
              <a:rect l="l" t="t" r="r" b="b"/>
              <a:pathLst>
                <a:path w="366" h="518" extrusionOk="0">
                  <a:moveTo>
                    <a:pt x="1" y="0"/>
                  </a:moveTo>
                  <a:lnTo>
                    <a:pt x="1" y="517"/>
                  </a:lnTo>
                  <a:cubicBezTo>
                    <a:pt x="122" y="426"/>
                    <a:pt x="153" y="456"/>
                    <a:pt x="183" y="365"/>
                  </a:cubicBezTo>
                  <a:cubicBezTo>
                    <a:pt x="214" y="274"/>
                    <a:pt x="366" y="365"/>
                    <a:pt x="335" y="213"/>
                  </a:cubicBezTo>
                  <a:cubicBezTo>
                    <a:pt x="244" y="152"/>
                    <a:pt x="183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3995363" y="328318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43" y="0"/>
                  </a:moveTo>
                  <a:lnTo>
                    <a:pt x="0" y="244"/>
                  </a:lnTo>
                  <a:cubicBezTo>
                    <a:pt x="46" y="304"/>
                    <a:pt x="114" y="335"/>
                    <a:pt x="182" y="335"/>
                  </a:cubicBezTo>
                  <a:cubicBezTo>
                    <a:pt x="251" y="335"/>
                    <a:pt x="319" y="304"/>
                    <a:pt x="365" y="244"/>
                  </a:cubicBezTo>
                  <a:cubicBezTo>
                    <a:pt x="334" y="152"/>
                    <a:pt x="426" y="31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4045455" y="3298437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22" y="0"/>
                  </a:moveTo>
                  <a:cubicBezTo>
                    <a:pt x="61" y="31"/>
                    <a:pt x="1" y="31"/>
                    <a:pt x="1" y="61"/>
                  </a:cubicBezTo>
                  <a:cubicBezTo>
                    <a:pt x="1" y="152"/>
                    <a:pt x="1" y="213"/>
                    <a:pt x="31" y="304"/>
                  </a:cubicBezTo>
                  <a:lnTo>
                    <a:pt x="122" y="304"/>
                  </a:lnTo>
                  <a:cubicBezTo>
                    <a:pt x="152" y="213"/>
                    <a:pt x="152" y="152"/>
                    <a:pt x="152" y="61"/>
                  </a:cubicBezTo>
                  <a:cubicBezTo>
                    <a:pt x="15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4030649" y="3302953"/>
              <a:ext cx="5231" cy="2967"/>
            </a:xfrm>
            <a:custGeom>
              <a:avLst/>
              <a:gdLst/>
              <a:ahLst/>
              <a:cxnLst/>
              <a:rect l="l" t="t" r="r" b="b"/>
              <a:pathLst>
                <a:path w="365" h="207" extrusionOk="0">
                  <a:moveTo>
                    <a:pt x="129" y="0"/>
                  </a:moveTo>
                  <a:cubicBezTo>
                    <a:pt x="72" y="0"/>
                    <a:pt x="29" y="40"/>
                    <a:pt x="0" y="141"/>
                  </a:cubicBezTo>
                  <a:cubicBezTo>
                    <a:pt x="56" y="184"/>
                    <a:pt x="106" y="206"/>
                    <a:pt x="159" y="206"/>
                  </a:cubicBezTo>
                  <a:cubicBezTo>
                    <a:pt x="219" y="206"/>
                    <a:pt x="283" y="176"/>
                    <a:pt x="365" y="111"/>
                  </a:cubicBezTo>
                  <a:cubicBezTo>
                    <a:pt x="270" y="47"/>
                    <a:pt x="191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3983596" y="3321087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213" y="1"/>
                  </a:moveTo>
                  <a:cubicBezTo>
                    <a:pt x="152" y="1"/>
                    <a:pt x="61" y="1"/>
                    <a:pt x="0" y="31"/>
                  </a:cubicBezTo>
                  <a:lnTo>
                    <a:pt x="0" y="122"/>
                  </a:lnTo>
                  <a:cubicBezTo>
                    <a:pt x="61" y="153"/>
                    <a:pt x="152" y="153"/>
                    <a:pt x="213" y="153"/>
                  </a:cubicBezTo>
                  <a:cubicBezTo>
                    <a:pt x="243" y="153"/>
                    <a:pt x="304" y="153"/>
                    <a:pt x="274" y="92"/>
                  </a:cubicBezTo>
                  <a:cubicBezTo>
                    <a:pt x="274" y="62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0" name="Google Shape;1570;p3"/>
            <p:cNvSpPr/>
            <p:nvPr/>
          </p:nvSpPr>
          <p:spPr>
            <a:xfrm>
              <a:off x="4104705" y="3245283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61" y="0"/>
                  </a:moveTo>
                  <a:cubicBezTo>
                    <a:pt x="61" y="0"/>
                    <a:pt x="31" y="30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1" name="Google Shape;1571;p3"/>
            <p:cNvSpPr/>
            <p:nvPr/>
          </p:nvSpPr>
          <p:spPr>
            <a:xfrm>
              <a:off x="4005811" y="3280132"/>
              <a:ext cx="1763" cy="2638"/>
            </a:xfrm>
            <a:custGeom>
              <a:avLst/>
              <a:gdLst/>
              <a:ahLst/>
              <a:cxnLst/>
              <a:rect l="l" t="t" r="r" b="b"/>
              <a:pathLst>
                <a:path w="123" h="184" extrusionOk="0">
                  <a:moveTo>
                    <a:pt x="61" y="1"/>
                  </a:moveTo>
                  <a:cubicBezTo>
                    <a:pt x="31" y="62"/>
                    <a:pt x="31" y="92"/>
                    <a:pt x="1" y="122"/>
                  </a:cubicBezTo>
                  <a:cubicBezTo>
                    <a:pt x="1" y="153"/>
                    <a:pt x="31" y="183"/>
                    <a:pt x="61" y="183"/>
                  </a:cubicBezTo>
                  <a:lnTo>
                    <a:pt x="122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3998401" y="3295384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31" y="122"/>
                    <a:pt x="31" y="153"/>
                    <a:pt x="62" y="183"/>
                  </a:cubicBezTo>
                  <a:lnTo>
                    <a:pt x="122" y="122"/>
                  </a:lnTo>
                  <a:cubicBezTo>
                    <a:pt x="92" y="92"/>
                    <a:pt x="92" y="6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4013221" y="3313690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1" y="0"/>
                  </a:moveTo>
                  <a:cubicBezTo>
                    <a:pt x="61" y="31"/>
                    <a:pt x="31" y="31"/>
                    <a:pt x="0" y="61"/>
                  </a:cubicBezTo>
                  <a:lnTo>
                    <a:pt x="61" y="122"/>
                  </a:lnTo>
                  <a:lnTo>
                    <a:pt x="152" y="61"/>
                  </a:lnTo>
                  <a:cubicBezTo>
                    <a:pt x="152" y="31"/>
                    <a:pt x="91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3966167" y="336161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61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1" y="92"/>
                    <a:pt x="31" y="122"/>
                    <a:pt x="61" y="183"/>
                  </a:cubicBezTo>
                  <a:cubicBezTo>
                    <a:pt x="61" y="153"/>
                    <a:pt x="92" y="122"/>
                    <a:pt x="92" y="122"/>
                  </a:cubicBezTo>
                  <a:cubicBezTo>
                    <a:pt x="92" y="61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3530517" y="337163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31" y="1"/>
                  </a:move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31" y="122"/>
                    <a:pt x="31" y="183"/>
                  </a:cubicBezTo>
                  <a:cubicBezTo>
                    <a:pt x="62" y="153"/>
                    <a:pt x="92" y="122"/>
                    <a:pt x="92" y="122"/>
                  </a:cubicBezTo>
                  <a:cubicBezTo>
                    <a:pt x="92" y="62"/>
                    <a:pt x="62" y="3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3778842" y="3384705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1"/>
                  </a:lnTo>
                  <a:cubicBezTo>
                    <a:pt x="31" y="92"/>
                    <a:pt x="61" y="92"/>
                    <a:pt x="122" y="122"/>
                  </a:cubicBezTo>
                  <a:cubicBezTo>
                    <a:pt x="122" y="122"/>
                    <a:pt x="152" y="92"/>
                    <a:pt x="183" y="6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3796270" y="3383831"/>
              <a:ext cx="2193" cy="2652"/>
            </a:xfrm>
            <a:custGeom>
              <a:avLst/>
              <a:gdLst/>
              <a:ahLst/>
              <a:cxnLst/>
              <a:rect l="l" t="t" r="r" b="b"/>
              <a:pathLst>
                <a:path w="153" h="185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93"/>
                    <a:pt x="11" y="185"/>
                    <a:pt x="70" y="185"/>
                  </a:cubicBezTo>
                  <a:cubicBezTo>
                    <a:pt x="89" y="185"/>
                    <a:pt x="115" y="175"/>
                    <a:pt x="152" y="1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3764466" y="3386884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lnTo>
                    <a:pt x="0" y="122"/>
                  </a:lnTo>
                  <a:lnTo>
                    <a:pt x="61" y="183"/>
                  </a:lnTo>
                  <a:cubicBezTo>
                    <a:pt x="61" y="122"/>
                    <a:pt x="91" y="92"/>
                    <a:pt x="91" y="61"/>
                  </a:cubicBezTo>
                  <a:cubicBezTo>
                    <a:pt x="122" y="31"/>
                    <a:pt x="6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3170671" y="3325889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275" y="0"/>
                  </a:moveTo>
                  <a:cubicBezTo>
                    <a:pt x="123" y="31"/>
                    <a:pt x="1" y="0"/>
                    <a:pt x="123" y="152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4013221" y="315333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cubicBezTo>
                    <a:pt x="31" y="61"/>
                    <a:pt x="31" y="92"/>
                    <a:pt x="0" y="122"/>
                  </a:cubicBezTo>
                  <a:cubicBezTo>
                    <a:pt x="0" y="153"/>
                    <a:pt x="61" y="183"/>
                    <a:pt x="61" y="183"/>
                  </a:cubicBezTo>
                  <a:lnTo>
                    <a:pt x="122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2111726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5" name="Google Shape;2355;p6"/>
          <p:cNvGrpSpPr/>
          <p:nvPr/>
        </p:nvGrpSpPr>
        <p:grpSpPr>
          <a:xfrm rot="1277081" flipH="1">
            <a:off x="-3661899" y="-140867"/>
            <a:ext cx="21653609" cy="8321068"/>
            <a:chOff x="2223722" y="2597355"/>
            <a:chExt cx="1338183" cy="424846"/>
          </a:xfrm>
        </p:grpSpPr>
        <p:sp>
          <p:nvSpPr>
            <p:cNvPr id="2356" name="Google Shape;2356;p6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7" name="Google Shape;2357;p6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8" name="Google Shape;2358;p6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59" name="Google Shape;2359;p6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0" name="Google Shape;2360;p6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1" name="Google Shape;2361;p6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2" name="Google Shape;2362;p6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3" name="Google Shape;2363;p6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4" name="Google Shape;2364;p6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5" name="Google Shape;2365;p6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6" name="Google Shape;2366;p6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7" name="Google Shape;2367;p6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8" name="Google Shape;2368;p6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69" name="Google Shape;2369;p6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0" name="Google Shape;2370;p6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1" name="Google Shape;2371;p6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2" name="Google Shape;2372;p6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3" name="Google Shape;2373;p6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4" name="Google Shape;2374;p6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5" name="Google Shape;2375;p6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6" name="Google Shape;2376;p6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7" name="Google Shape;2377;p6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8" name="Google Shape;2378;p6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79" name="Google Shape;2379;p6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0" name="Google Shape;2380;p6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1" name="Google Shape;2381;p6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2" name="Google Shape;2382;p6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3" name="Google Shape;2383;p6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4" name="Google Shape;2384;p6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5" name="Google Shape;2385;p6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6" name="Google Shape;2386;p6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7" name="Google Shape;2387;p6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8" name="Google Shape;2388;p6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89" name="Google Shape;2389;p6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0" name="Google Shape;2390;p6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1" name="Google Shape;2391;p6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2" name="Google Shape;2392;p6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3" name="Google Shape;2393;p6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4" name="Google Shape;2394;p6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5" name="Google Shape;2395;p6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6" name="Google Shape;2396;p6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7" name="Google Shape;2397;p6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8" name="Google Shape;2398;p6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399" name="Google Shape;2399;p6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0" name="Google Shape;2400;p6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1" name="Google Shape;2401;p6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2" name="Google Shape;2402;p6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3" name="Google Shape;2403;p6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4" name="Google Shape;2404;p6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5" name="Google Shape;2405;p6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6" name="Google Shape;2406;p6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7" name="Google Shape;2407;p6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8" name="Google Shape;2408;p6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09" name="Google Shape;2409;p6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0" name="Google Shape;2410;p6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1" name="Google Shape;2411;p6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2" name="Google Shape;2412;p6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3" name="Google Shape;2413;p6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4" name="Google Shape;2414;p6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5" name="Google Shape;2415;p6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6" name="Google Shape;2416;p6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7" name="Google Shape;2417;p6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8" name="Google Shape;2418;p6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19" name="Google Shape;2419;p6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0" name="Google Shape;2420;p6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1" name="Google Shape;2421;p6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2" name="Google Shape;2422;p6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3" name="Google Shape;2423;p6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4" name="Google Shape;2424;p6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5" name="Google Shape;2425;p6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6" name="Google Shape;2426;p6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7" name="Google Shape;2427;p6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8" name="Google Shape;2428;p6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29" name="Google Shape;2429;p6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0" name="Google Shape;2430;p6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1" name="Google Shape;2431;p6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2" name="Google Shape;2432;p6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3" name="Google Shape;2433;p6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4" name="Google Shape;2434;p6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5" name="Google Shape;2435;p6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6" name="Google Shape;2436;p6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7" name="Google Shape;2437;p6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8" name="Google Shape;2438;p6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39" name="Google Shape;2439;p6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0" name="Google Shape;2440;p6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1" name="Google Shape;2441;p6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2" name="Google Shape;2442;p6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3" name="Google Shape;2443;p6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4" name="Google Shape;2444;p6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5" name="Google Shape;2445;p6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6" name="Google Shape;2446;p6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7" name="Google Shape;2447;p6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8" name="Google Shape;2448;p6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49" name="Google Shape;2449;p6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0" name="Google Shape;2450;p6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1" name="Google Shape;2451;p6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2" name="Google Shape;2452;p6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3" name="Google Shape;2453;p6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4" name="Google Shape;2454;p6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5" name="Google Shape;2455;p6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6" name="Google Shape;2456;p6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7" name="Google Shape;2457;p6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8" name="Google Shape;2458;p6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59" name="Google Shape;2459;p6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0" name="Google Shape;2460;p6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1" name="Google Shape;2461;p6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2" name="Google Shape;2462;p6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3" name="Google Shape;2463;p6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4" name="Google Shape;2464;p6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5" name="Google Shape;2465;p6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6" name="Google Shape;2466;p6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7" name="Google Shape;2467;p6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8" name="Google Shape;2468;p6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69" name="Google Shape;2469;p6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0" name="Google Shape;2470;p6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1" name="Google Shape;2471;p6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2" name="Google Shape;2472;p6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3" name="Google Shape;2473;p6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4" name="Google Shape;2474;p6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5" name="Google Shape;2475;p6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6" name="Google Shape;2476;p6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7" name="Google Shape;2477;p6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8" name="Google Shape;2478;p6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79" name="Google Shape;2479;p6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0" name="Google Shape;2480;p6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1" name="Google Shape;2481;p6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2" name="Google Shape;2482;p6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3" name="Google Shape;2483;p6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4" name="Google Shape;2484;p6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5" name="Google Shape;2485;p6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6" name="Google Shape;2486;p6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7" name="Google Shape;2487;p6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8" name="Google Shape;2488;p6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89" name="Google Shape;2489;p6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0" name="Google Shape;2490;p6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1" name="Google Shape;2491;p6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2" name="Google Shape;2492;p6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3" name="Google Shape;2493;p6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4" name="Google Shape;2494;p6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5" name="Google Shape;2495;p6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6" name="Google Shape;2496;p6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7" name="Google Shape;2497;p6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8" name="Google Shape;2498;p6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499" name="Google Shape;2499;p6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0" name="Google Shape;2500;p6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1" name="Google Shape;2501;p6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2" name="Google Shape;2502;p6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3" name="Google Shape;2503;p6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4" name="Google Shape;2504;p6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5" name="Google Shape;2505;p6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6" name="Google Shape;2506;p6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7" name="Google Shape;2507;p6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8" name="Google Shape;2508;p6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09" name="Google Shape;2509;p6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0" name="Google Shape;2510;p6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1" name="Google Shape;2511;p6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2" name="Google Shape;2512;p6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3" name="Google Shape;2513;p6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4" name="Google Shape;2514;p6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5" name="Google Shape;2515;p6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6" name="Google Shape;2516;p6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7" name="Google Shape;2517;p6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8" name="Google Shape;2518;p6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19" name="Google Shape;2519;p6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0" name="Google Shape;2520;p6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1" name="Google Shape;2521;p6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2" name="Google Shape;2522;p6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3" name="Google Shape;2523;p6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4" name="Google Shape;2524;p6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5" name="Google Shape;2525;p6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6" name="Google Shape;2526;p6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7" name="Google Shape;2527;p6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8" name="Google Shape;2528;p6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29" name="Google Shape;2529;p6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0" name="Google Shape;2530;p6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1" name="Google Shape;2531;p6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2" name="Google Shape;2532;p6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3" name="Google Shape;2533;p6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4" name="Google Shape;2534;p6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5" name="Google Shape;2535;p6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6" name="Google Shape;2536;p6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7" name="Google Shape;2537;p6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8" name="Google Shape;2538;p6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39" name="Google Shape;2539;p6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0" name="Google Shape;2540;p6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1" name="Google Shape;2541;p6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2" name="Google Shape;2542;p6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3" name="Google Shape;2543;p6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4" name="Google Shape;2544;p6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5" name="Google Shape;2545;p6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6" name="Google Shape;2546;p6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7" name="Google Shape;2547;p6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8" name="Google Shape;2548;p6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49" name="Google Shape;2549;p6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0" name="Google Shape;2550;p6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1" name="Google Shape;2551;p6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2" name="Google Shape;2552;p6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3" name="Google Shape;2553;p6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4" name="Google Shape;2554;p6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5" name="Google Shape;2555;p6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6" name="Google Shape;2556;p6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7" name="Google Shape;2557;p6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8" name="Google Shape;2558;p6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59" name="Google Shape;2559;p6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0" name="Google Shape;2560;p6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1" name="Google Shape;2561;p6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2" name="Google Shape;2562;p6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3" name="Google Shape;2563;p6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4" name="Google Shape;2564;p6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5" name="Google Shape;2565;p6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6" name="Google Shape;2566;p6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7" name="Google Shape;2567;p6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8" name="Google Shape;2568;p6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69" name="Google Shape;2569;p6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0" name="Google Shape;2570;p6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1" name="Google Shape;2571;p6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2" name="Google Shape;2572;p6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3" name="Google Shape;2573;p6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4" name="Google Shape;2574;p6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5" name="Google Shape;2575;p6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6" name="Google Shape;2576;p6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7" name="Google Shape;2577;p6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8" name="Google Shape;2578;p6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79" name="Google Shape;2579;p6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0" name="Google Shape;2580;p6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1" name="Google Shape;2581;p6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2" name="Google Shape;2582;p6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3" name="Google Shape;2583;p6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4" name="Google Shape;2584;p6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5" name="Google Shape;2585;p6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6" name="Google Shape;2586;p6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7" name="Google Shape;2587;p6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8" name="Google Shape;2588;p6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89" name="Google Shape;2589;p6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0" name="Google Shape;2590;p6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1" name="Google Shape;2591;p6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2" name="Google Shape;2592;p6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3" name="Google Shape;2593;p6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4" name="Google Shape;2594;p6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5" name="Google Shape;2595;p6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6" name="Google Shape;2596;p6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7" name="Google Shape;2597;p6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8" name="Google Shape;2598;p6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599" name="Google Shape;2599;p6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0" name="Google Shape;2600;p6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1" name="Google Shape;2601;p6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2" name="Google Shape;2602;p6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3" name="Google Shape;2603;p6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4" name="Google Shape;2604;p6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5" name="Google Shape;2605;p6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6" name="Google Shape;2606;p6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7" name="Google Shape;2607;p6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8" name="Google Shape;2608;p6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09" name="Google Shape;2609;p6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0" name="Google Shape;2610;p6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1" name="Google Shape;2611;p6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2" name="Google Shape;2612;p6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3" name="Google Shape;2613;p6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4" name="Google Shape;2614;p6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5" name="Google Shape;2615;p6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6" name="Google Shape;2616;p6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7" name="Google Shape;2617;p6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8" name="Google Shape;2618;p6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19" name="Google Shape;2619;p6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0" name="Google Shape;2620;p6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1" name="Google Shape;2621;p6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2" name="Google Shape;2622;p6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3" name="Google Shape;2623;p6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4" name="Google Shape;2624;p6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5" name="Google Shape;2625;p6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6" name="Google Shape;2626;p6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7" name="Google Shape;2627;p6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8" name="Google Shape;2628;p6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29" name="Google Shape;2629;p6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0" name="Google Shape;2630;p6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1" name="Google Shape;2631;p6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2" name="Google Shape;2632;p6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3" name="Google Shape;2633;p6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4" name="Google Shape;2634;p6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5" name="Google Shape;2635;p6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6" name="Google Shape;2636;p6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7" name="Google Shape;2637;p6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8" name="Google Shape;2638;p6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39" name="Google Shape;2639;p6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0" name="Google Shape;2640;p6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1" name="Google Shape;2641;p6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2" name="Google Shape;2642;p6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3" name="Google Shape;2643;p6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4" name="Google Shape;2644;p6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5" name="Google Shape;2645;p6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6" name="Google Shape;2646;p6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7" name="Google Shape;2647;p6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8" name="Google Shape;2648;p6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49" name="Google Shape;2649;p6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0" name="Google Shape;2650;p6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1" name="Google Shape;2651;p6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2" name="Google Shape;2652;p6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3" name="Google Shape;2653;p6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4" name="Google Shape;2654;p6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5" name="Google Shape;2655;p6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6" name="Google Shape;2656;p6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7" name="Google Shape;2657;p6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8" name="Google Shape;2658;p6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59" name="Google Shape;2659;p6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0" name="Google Shape;2660;p6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1" name="Google Shape;2661;p6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2" name="Google Shape;2662;p6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3" name="Google Shape;2663;p6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4" name="Google Shape;2664;p6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5" name="Google Shape;2665;p6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6" name="Google Shape;2666;p6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7" name="Google Shape;2667;p6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8" name="Google Shape;2668;p6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69" name="Google Shape;2669;p6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0" name="Google Shape;2670;p6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1" name="Google Shape;2671;p6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2" name="Google Shape;2672;p6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3" name="Google Shape;2673;p6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4" name="Google Shape;2674;p6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5" name="Google Shape;2675;p6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6" name="Google Shape;2676;p6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7" name="Google Shape;2677;p6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8" name="Google Shape;2678;p6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79" name="Google Shape;2679;p6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0" name="Google Shape;2680;p6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1" name="Google Shape;2681;p6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2" name="Google Shape;2682;p6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3" name="Google Shape;2683;p6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4" name="Google Shape;2684;p6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5" name="Google Shape;2685;p6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6" name="Google Shape;2686;p6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7" name="Google Shape;2687;p6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8" name="Google Shape;2688;p6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89" name="Google Shape;2689;p6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0" name="Google Shape;2690;p6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1" name="Google Shape;2691;p6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2" name="Google Shape;2692;p6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3" name="Google Shape;2693;p6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4" name="Google Shape;2694;p6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5" name="Google Shape;2695;p6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6" name="Google Shape;2696;p6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7" name="Google Shape;2697;p6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8" name="Google Shape;2698;p6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699" name="Google Shape;2699;p6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0" name="Google Shape;2700;p6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1" name="Google Shape;2701;p6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2" name="Google Shape;2702;p6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3" name="Google Shape;2703;p6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4" name="Google Shape;2704;p6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5" name="Google Shape;2705;p6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6" name="Google Shape;2706;p6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7" name="Google Shape;2707;p6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8" name="Google Shape;2708;p6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09" name="Google Shape;2709;p6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0" name="Google Shape;2710;p6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1" name="Google Shape;2711;p6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2" name="Google Shape;2712;p6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3" name="Google Shape;2713;p6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4" name="Google Shape;2714;p6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5" name="Google Shape;2715;p6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6" name="Google Shape;2716;p6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7" name="Google Shape;2717;p6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8" name="Google Shape;2718;p6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19" name="Google Shape;2719;p6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0" name="Google Shape;2720;p6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1" name="Google Shape;2721;p6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2" name="Google Shape;2722;p6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3" name="Google Shape;2723;p6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4" name="Google Shape;2724;p6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5" name="Google Shape;2725;p6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6" name="Google Shape;2726;p6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7" name="Google Shape;2727;p6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8" name="Google Shape;2728;p6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9" name="Google Shape;2729;p6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0" name="Google Shape;2730;p6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1" name="Google Shape;2731;p6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2" name="Google Shape;2732;p6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3" name="Google Shape;2733;p6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4" name="Google Shape;2734;p6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5" name="Google Shape;2735;p6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6" name="Google Shape;2736;p6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7" name="Google Shape;2737;p6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8" name="Google Shape;2738;p6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9" name="Google Shape;2739;p6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0" name="Google Shape;2740;p6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1" name="Google Shape;2741;p6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2" name="Google Shape;2742;p6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3" name="Google Shape;2743;p6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4" name="Google Shape;2744;p6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5" name="Google Shape;2745;p6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6" name="Google Shape;2746;p6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7" name="Google Shape;2747;p6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8" name="Google Shape;2748;p6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49" name="Google Shape;2749;p6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0" name="Google Shape;2750;p6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1" name="Google Shape;2751;p6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2" name="Google Shape;2752;p6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3" name="Google Shape;2753;p6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4" name="Google Shape;2754;p6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5" name="Google Shape;2755;p6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6" name="Google Shape;2756;p6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7" name="Google Shape;2757;p6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8" name="Google Shape;2758;p6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59" name="Google Shape;2759;p6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0" name="Google Shape;2760;p6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1" name="Google Shape;2761;p6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2" name="Google Shape;2762;p6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3" name="Google Shape;2763;p6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4" name="Google Shape;2764;p6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5" name="Google Shape;2765;p6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6" name="Google Shape;2766;p6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7" name="Google Shape;2767;p6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8" name="Google Shape;2768;p6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69" name="Google Shape;2769;p6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0" name="Google Shape;2770;p6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1" name="Google Shape;2771;p6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2" name="Google Shape;2772;p6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3" name="Google Shape;2773;p6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4" name="Google Shape;2774;p6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5" name="Google Shape;2775;p6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6" name="Google Shape;2776;p6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7" name="Google Shape;2777;p6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8" name="Google Shape;2778;p6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79" name="Google Shape;2779;p6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0" name="Google Shape;2780;p6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1" name="Google Shape;2781;p6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2" name="Google Shape;2782;p6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3" name="Google Shape;2783;p6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4" name="Google Shape;2784;p6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5" name="Google Shape;2785;p6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6" name="Google Shape;2786;p6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7" name="Google Shape;2787;p6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8" name="Google Shape;2788;p6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89" name="Google Shape;2789;p6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0" name="Google Shape;2790;p6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1" name="Google Shape;2791;p6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2" name="Google Shape;2792;p6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3" name="Google Shape;2793;p6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4" name="Google Shape;2794;p6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5" name="Google Shape;2795;p6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6" name="Google Shape;2796;p6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7" name="Google Shape;2797;p6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8" name="Google Shape;2798;p6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99" name="Google Shape;2799;p6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0" name="Google Shape;2800;p6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1" name="Google Shape;2801;p6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2" name="Google Shape;2802;p6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3" name="Google Shape;2803;p6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4" name="Google Shape;2804;p6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5" name="Google Shape;2805;p6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6" name="Google Shape;2806;p6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7" name="Google Shape;2807;p6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8" name="Google Shape;2808;p6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09" name="Google Shape;2809;p6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0" name="Google Shape;2810;p6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1" name="Google Shape;2811;p6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2" name="Google Shape;2812;p6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3" name="Google Shape;2813;p6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4" name="Google Shape;2814;p6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5" name="Google Shape;2815;p6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6" name="Google Shape;2816;p6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7" name="Google Shape;2817;p6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8" name="Google Shape;2818;p6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19" name="Google Shape;2819;p6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0" name="Google Shape;2820;p6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1" name="Google Shape;2821;p6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2" name="Google Shape;2822;p6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3" name="Google Shape;2823;p6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4" name="Google Shape;2824;p6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5" name="Google Shape;2825;p6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6" name="Google Shape;2826;p6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7" name="Google Shape;2827;p6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8" name="Google Shape;2828;p6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29" name="Google Shape;2829;p6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0" name="Google Shape;2830;p6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1" name="Google Shape;2831;p6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2" name="Google Shape;2832;p6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3" name="Google Shape;2833;p6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4" name="Google Shape;2834;p6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5" name="Google Shape;2835;p6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6" name="Google Shape;2836;p6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7" name="Google Shape;2837;p6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8" name="Google Shape;2838;p6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39" name="Google Shape;2839;p6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0" name="Google Shape;2840;p6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1" name="Google Shape;2841;p6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2" name="Google Shape;2842;p6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3" name="Google Shape;2843;p6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4" name="Google Shape;2844;p6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5" name="Google Shape;2845;p6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6" name="Google Shape;2846;p6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7" name="Google Shape;2847;p6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8" name="Google Shape;2848;p6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49" name="Google Shape;2849;p6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0" name="Google Shape;2850;p6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1" name="Google Shape;2851;p6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52" name="Google Shape;2852;p6"/>
          <p:cNvGrpSpPr/>
          <p:nvPr/>
        </p:nvGrpSpPr>
        <p:grpSpPr>
          <a:xfrm rot="2179213" flipH="1">
            <a:off x="-1425672" y="5097636"/>
            <a:ext cx="4024256" cy="3914359"/>
            <a:chOff x="5801000" y="1169925"/>
            <a:chExt cx="1516000" cy="1474600"/>
          </a:xfrm>
        </p:grpSpPr>
        <p:sp>
          <p:nvSpPr>
            <p:cNvPr id="2853" name="Google Shape;2853;p6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4" name="Google Shape;2854;p6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5" name="Google Shape;2855;p6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6" name="Google Shape;2856;p6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7" name="Google Shape;2857;p6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8" name="Google Shape;2858;p6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9" name="Google Shape;2859;p6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0" name="Google Shape;2860;p6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1" name="Google Shape;2861;p6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2" name="Google Shape;2862;p6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3" name="Google Shape;2863;p6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4" name="Google Shape;2864;p6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5" name="Google Shape;2865;p6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6" name="Google Shape;2866;p6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7" name="Google Shape;2867;p6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8" name="Google Shape;2868;p6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69" name="Google Shape;2869;p6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0" name="Google Shape;2870;p6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1" name="Google Shape;2871;p6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2" name="Google Shape;2872;p6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3" name="Google Shape;2873;p6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4" name="Google Shape;2874;p6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5" name="Google Shape;2875;p6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6" name="Google Shape;2876;p6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7" name="Google Shape;2877;p6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8" name="Google Shape;2878;p6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79" name="Google Shape;2879;p6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0" name="Google Shape;2880;p6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1" name="Google Shape;2881;p6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2" name="Google Shape;2882;p6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3" name="Google Shape;2883;p6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4" name="Google Shape;2884;p6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5" name="Google Shape;2885;p6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6" name="Google Shape;2886;p6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7" name="Google Shape;2887;p6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8" name="Google Shape;2888;p6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89" name="Google Shape;2889;p6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0" name="Google Shape;2890;p6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1" name="Google Shape;2891;p6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2" name="Google Shape;2892;p6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3" name="Google Shape;2893;p6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4" name="Google Shape;2894;p6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5" name="Google Shape;2895;p6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6" name="Google Shape;2896;p6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7" name="Google Shape;2897;p6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8" name="Google Shape;2898;p6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99" name="Google Shape;2899;p6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0" name="Google Shape;2900;p6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1" name="Google Shape;2901;p6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2" name="Google Shape;2902;p6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3" name="Google Shape;2903;p6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4" name="Google Shape;2904;p6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5" name="Google Shape;2905;p6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6" name="Google Shape;2906;p6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7" name="Google Shape;2907;p6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8" name="Google Shape;2908;p6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09" name="Google Shape;2909;p6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0" name="Google Shape;2910;p6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1" name="Google Shape;2911;p6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2" name="Google Shape;2912;p6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3" name="Google Shape;2913;p6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4" name="Google Shape;2914;p6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5" name="Google Shape;2915;p6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6" name="Google Shape;2916;p6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7" name="Google Shape;2917;p6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8" name="Google Shape;2918;p6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19" name="Google Shape;2919;p6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0" name="Google Shape;2920;p6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1" name="Google Shape;2921;p6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2" name="Google Shape;2922;p6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3" name="Google Shape;2923;p6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4" name="Google Shape;2924;p6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5" name="Google Shape;2925;p6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6" name="Google Shape;2926;p6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7" name="Google Shape;2927;p6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8" name="Google Shape;2928;p6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29" name="Google Shape;2929;p6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0" name="Google Shape;2930;p6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1" name="Google Shape;2931;p6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2" name="Google Shape;2932;p6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3" name="Google Shape;2933;p6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4" name="Google Shape;2934;p6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5" name="Google Shape;2935;p6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6" name="Google Shape;2936;p6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7" name="Google Shape;2937;p6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8" name="Google Shape;2938;p6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39" name="Google Shape;2939;p6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0" name="Google Shape;2940;p6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1" name="Google Shape;2941;p6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2" name="Google Shape;2942;p6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3" name="Google Shape;2943;p6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4" name="Google Shape;2944;p6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5" name="Google Shape;2945;p6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6" name="Google Shape;2946;p6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7" name="Google Shape;2947;p6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8" name="Google Shape;2948;p6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49" name="Google Shape;2949;p6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0" name="Google Shape;2950;p6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1" name="Google Shape;2951;p6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2" name="Google Shape;2952;p6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3" name="Google Shape;2953;p6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4" name="Google Shape;2954;p6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5" name="Google Shape;2955;p6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6" name="Google Shape;2956;p6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7" name="Google Shape;2957;p6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8" name="Google Shape;2958;p6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9" name="Google Shape;2959;p6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0" name="Google Shape;2960;p6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1" name="Google Shape;2961;p6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2" name="Google Shape;2962;p6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3" name="Google Shape;2963;p6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4" name="Google Shape;2964;p6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5" name="Google Shape;2965;p6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6" name="Google Shape;2966;p6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7" name="Google Shape;2967;p6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8" name="Google Shape;2968;p6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69" name="Google Shape;2969;p6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0" name="Google Shape;2970;p6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1" name="Google Shape;2971;p6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2" name="Google Shape;2972;p6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3" name="Google Shape;2973;p6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4" name="Google Shape;2974;p6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5" name="Google Shape;2975;p6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6" name="Google Shape;2976;p6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7" name="Google Shape;2977;p6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8" name="Google Shape;2978;p6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79" name="Google Shape;2979;p6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0" name="Google Shape;2980;p6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1" name="Google Shape;2981;p6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2" name="Google Shape;2982;p6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3" name="Google Shape;2983;p6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4" name="Google Shape;2984;p6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5" name="Google Shape;2985;p6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6" name="Google Shape;2986;p6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7" name="Google Shape;2987;p6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8" name="Google Shape;2988;p6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89" name="Google Shape;2989;p6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0" name="Google Shape;2990;p6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1" name="Google Shape;2991;p6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2" name="Google Shape;2992;p6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3" name="Google Shape;2993;p6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4" name="Google Shape;2994;p6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5" name="Google Shape;2995;p6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6" name="Google Shape;2996;p6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7" name="Google Shape;2997;p6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8" name="Google Shape;2998;p6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99" name="Google Shape;2999;p6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0" name="Google Shape;3000;p6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1" name="Google Shape;3001;p6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2" name="Google Shape;3002;p6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3" name="Google Shape;3003;p6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4" name="Google Shape;3004;p6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5" name="Google Shape;3005;p6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6" name="Google Shape;3006;p6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7" name="Google Shape;3007;p6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8" name="Google Shape;3008;p6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09" name="Google Shape;3009;p6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0" name="Google Shape;3010;p6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1" name="Google Shape;3011;p6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2" name="Google Shape;3012;p6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3" name="Google Shape;3013;p6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4" name="Google Shape;3014;p6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5" name="Google Shape;3015;p6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6" name="Google Shape;3016;p6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7" name="Google Shape;3017;p6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8" name="Google Shape;3018;p6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19" name="Google Shape;3019;p6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0" name="Google Shape;3020;p6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1" name="Google Shape;3021;p6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2" name="Google Shape;3022;p6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3" name="Google Shape;3023;p6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4" name="Google Shape;3024;p6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5" name="Google Shape;3025;p6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6" name="Google Shape;3026;p6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7" name="Google Shape;3027;p6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8" name="Google Shape;3028;p6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29" name="Google Shape;3029;p6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0" name="Google Shape;3030;p6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1" name="Google Shape;3031;p6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2" name="Google Shape;3032;p6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3" name="Google Shape;3033;p6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4" name="Google Shape;3034;p6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5" name="Google Shape;3035;p6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6" name="Google Shape;3036;p6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7" name="Google Shape;3037;p6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8" name="Google Shape;3038;p6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9" name="Google Shape;3039;p6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0" name="Google Shape;3040;p6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1" name="Google Shape;3041;p6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2" name="Google Shape;3042;p6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3" name="Google Shape;3043;p6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4" name="Google Shape;3044;p6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5" name="Google Shape;3045;p6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6" name="Google Shape;3046;p6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7" name="Google Shape;3047;p6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8" name="Google Shape;3048;p6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9" name="Google Shape;3049;p6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0" name="Google Shape;3050;p6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1" name="Google Shape;3051;p6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2" name="Google Shape;3052;p6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3" name="Google Shape;3053;p6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4" name="Google Shape;3054;p6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5" name="Google Shape;3055;p6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6" name="Google Shape;3056;p6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7" name="Google Shape;3057;p6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8" name="Google Shape;3058;p6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59" name="Google Shape;3059;p6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0" name="Google Shape;3060;p6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1" name="Google Shape;3061;p6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2" name="Google Shape;3062;p6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3" name="Google Shape;3063;p6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4" name="Google Shape;3064;p6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5" name="Google Shape;3065;p6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6" name="Google Shape;3066;p6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7" name="Google Shape;3067;p6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8" name="Google Shape;3068;p6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69" name="Google Shape;3069;p6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0" name="Google Shape;3070;p6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1" name="Google Shape;3071;p6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2" name="Google Shape;3072;p6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3" name="Google Shape;3073;p6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4" name="Google Shape;3074;p6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5" name="Google Shape;3075;p6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6" name="Google Shape;3076;p6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7" name="Google Shape;3077;p6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8" name="Google Shape;3078;p6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79" name="Google Shape;3079;p6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0" name="Google Shape;3080;p6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1" name="Google Shape;3081;p6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2" name="Google Shape;3082;p6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3" name="Google Shape;3083;p6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4" name="Google Shape;3084;p6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5" name="Google Shape;3085;p6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6" name="Google Shape;3086;p6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7" name="Google Shape;3087;p6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8" name="Google Shape;3088;p6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9" name="Google Shape;3089;p6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0" name="Google Shape;3090;p6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1" name="Google Shape;3091;p6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2" name="Google Shape;3092;p6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3" name="Google Shape;3093;p6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4" name="Google Shape;3094;p6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5" name="Google Shape;3095;p6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6" name="Google Shape;3096;p6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7" name="Google Shape;3097;p6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8" name="Google Shape;3098;p6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9" name="Google Shape;3099;p6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0" name="Google Shape;3100;p6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1" name="Google Shape;3101;p6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2" name="Google Shape;3102;p6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3" name="Google Shape;3103;p6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4" name="Google Shape;3104;p6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5" name="Google Shape;3105;p6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6" name="Google Shape;3106;p6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7" name="Google Shape;3107;p6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8" name="Google Shape;3108;p6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9" name="Google Shape;3109;p6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0" name="Google Shape;3110;p6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1" name="Google Shape;3111;p6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2" name="Google Shape;3112;p6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3" name="Google Shape;3113;p6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4" name="Google Shape;3114;p6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5" name="Google Shape;3115;p6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6" name="Google Shape;3116;p6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7" name="Google Shape;3117;p6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8" name="Google Shape;3118;p6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19" name="Google Shape;3119;p6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0" name="Google Shape;3120;p6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1" name="Google Shape;3121;p6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2" name="Google Shape;3122;p6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3" name="Google Shape;3123;p6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4" name="Google Shape;3124;p6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5" name="Google Shape;3125;p6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6" name="Google Shape;3126;p6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7" name="Google Shape;3127;p6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8" name="Google Shape;3128;p6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29" name="Google Shape;3129;p6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0" name="Google Shape;3130;p6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1" name="Google Shape;3131;p6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2" name="Google Shape;3132;p6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3" name="Google Shape;3133;p6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4" name="Google Shape;3134;p6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5" name="Google Shape;3135;p6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6" name="Google Shape;3136;p6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7" name="Google Shape;3137;p6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8" name="Google Shape;3138;p6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9" name="Google Shape;3139;p6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0" name="Google Shape;3140;p6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1" name="Google Shape;3141;p6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2" name="Google Shape;3142;p6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3" name="Google Shape;3143;p6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4" name="Google Shape;3144;p6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5" name="Google Shape;3145;p6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6" name="Google Shape;3146;p6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7" name="Google Shape;3147;p6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8" name="Google Shape;3148;p6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9" name="Google Shape;3149;p6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0" name="Google Shape;3150;p6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1" name="Google Shape;3151;p6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2" name="Google Shape;3152;p6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3" name="Google Shape;3153;p6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4" name="Google Shape;3154;p6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5" name="Google Shape;3155;p6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6" name="Google Shape;3156;p6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7" name="Google Shape;3157;p6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8" name="Google Shape;3158;p6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59" name="Google Shape;3159;p6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0" name="Google Shape;3160;p6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1" name="Google Shape;3161;p6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2" name="Google Shape;3162;p6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3" name="Google Shape;3163;p6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4" name="Google Shape;3164;p6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5" name="Google Shape;3165;p6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6" name="Google Shape;3166;p6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7" name="Google Shape;3167;p6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8" name="Google Shape;3168;p6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69" name="Google Shape;3169;p6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0" name="Google Shape;3170;p6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1" name="Google Shape;3171;p6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2" name="Google Shape;3172;p6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3" name="Google Shape;3173;p6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4" name="Google Shape;3174;p6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5" name="Google Shape;3175;p6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6" name="Google Shape;3176;p6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7" name="Google Shape;3177;p6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8" name="Google Shape;3178;p6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79" name="Google Shape;3179;p6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0" name="Google Shape;3180;p6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1" name="Google Shape;3181;p6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2" name="Google Shape;3182;p6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3" name="Google Shape;3183;p6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4" name="Google Shape;3184;p6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5" name="Google Shape;3185;p6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6" name="Google Shape;3186;p6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7" name="Google Shape;3187;p6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8" name="Google Shape;3188;p6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89" name="Google Shape;3189;p6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0" name="Google Shape;3190;p6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1" name="Google Shape;3191;p6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2" name="Google Shape;3192;p6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3" name="Google Shape;3193;p6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4" name="Google Shape;3194;p6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5" name="Google Shape;3195;p6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6" name="Google Shape;3196;p6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7" name="Google Shape;3197;p6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8" name="Google Shape;3198;p6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99" name="Google Shape;3199;p6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0" name="Google Shape;3200;p6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201" name="Google Shape;3201;p6"/>
          <p:cNvGrpSpPr/>
          <p:nvPr/>
        </p:nvGrpSpPr>
        <p:grpSpPr>
          <a:xfrm rot="10800000" flipH="1">
            <a:off x="9734806" y="-1960487"/>
            <a:ext cx="3898141" cy="3791688"/>
            <a:chOff x="5801000" y="1169925"/>
            <a:chExt cx="1516000" cy="1474600"/>
          </a:xfrm>
        </p:grpSpPr>
        <p:sp>
          <p:nvSpPr>
            <p:cNvPr id="3202" name="Google Shape;3202;p6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3" name="Google Shape;3203;p6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4" name="Google Shape;3204;p6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5" name="Google Shape;3205;p6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6" name="Google Shape;3206;p6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7" name="Google Shape;3207;p6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8" name="Google Shape;3208;p6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09" name="Google Shape;3209;p6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0" name="Google Shape;3210;p6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1" name="Google Shape;3211;p6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2" name="Google Shape;3212;p6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3" name="Google Shape;3213;p6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4" name="Google Shape;3214;p6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5" name="Google Shape;3215;p6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6" name="Google Shape;3216;p6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7" name="Google Shape;3217;p6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8" name="Google Shape;3218;p6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19" name="Google Shape;3219;p6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0" name="Google Shape;3220;p6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1" name="Google Shape;3221;p6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2" name="Google Shape;3222;p6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3" name="Google Shape;3223;p6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4" name="Google Shape;3224;p6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5" name="Google Shape;3225;p6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6" name="Google Shape;3226;p6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7" name="Google Shape;3227;p6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8" name="Google Shape;3228;p6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9" name="Google Shape;3229;p6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0" name="Google Shape;3230;p6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1" name="Google Shape;3231;p6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2" name="Google Shape;3232;p6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3" name="Google Shape;3233;p6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4" name="Google Shape;3234;p6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5" name="Google Shape;3235;p6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6" name="Google Shape;3236;p6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7" name="Google Shape;3237;p6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8" name="Google Shape;3238;p6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9" name="Google Shape;3239;p6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0" name="Google Shape;3240;p6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1" name="Google Shape;3241;p6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2" name="Google Shape;3242;p6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3" name="Google Shape;3243;p6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4" name="Google Shape;3244;p6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5" name="Google Shape;3245;p6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6" name="Google Shape;3246;p6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7" name="Google Shape;3247;p6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8" name="Google Shape;3248;p6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49" name="Google Shape;3249;p6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0" name="Google Shape;3250;p6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1" name="Google Shape;3251;p6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2" name="Google Shape;3252;p6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3" name="Google Shape;3253;p6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4" name="Google Shape;3254;p6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5" name="Google Shape;3255;p6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6" name="Google Shape;3256;p6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7" name="Google Shape;3257;p6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8" name="Google Shape;3258;p6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59" name="Google Shape;3259;p6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0" name="Google Shape;3260;p6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1" name="Google Shape;3261;p6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2" name="Google Shape;3262;p6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3" name="Google Shape;3263;p6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4" name="Google Shape;3264;p6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5" name="Google Shape;3265;p6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6" name="Google Shape;3266;p6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7" name="Google Shape;3267;p6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8" name="Google Shape;3268;p6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69" name="Google Shape;3269;p6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0" name="Google Shape;3270;p6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1" name="Google Shape;3271;p6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2" name="Google Shape;3272;p6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3" name="Google Shape;3273;p6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4" name="Google Shape;3274;p6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5" name="Google Shape;3275;p6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6" name="Google Shape;3276;p6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7" name="Google Shape;3277;p6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8" name="Google Shape;3278;p6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79" name="Google Shape;3279;p6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0" name="Google Shape;3280;p6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1" name="Google Shape;3281;p6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2" name="Google Shape;3282;p6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3" name="Google Shape;3283;p6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4" name="Google Shape;3284;p6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5" name="Google Shape;3285;p6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6" name="Google Shape;3286;p6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7" name="Google Shape;3287;p6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8" name="Google Shape;3288;p6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89" name="Google Shape;3289;p6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0" name="Google Shape;3290;p6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1" name="Google Shape;3291;p6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2" name="Google Shape;3292;p6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3" name="Google Shape;3293;p6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4" name="Google Shape;3294;p6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5" name="Google Shape;3295;p6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6" name="Google Shape;3296;p6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7" name="Google Shape;3297;p6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8" name="Google Shape;3298;p6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99" name="Google Shape;3299;p6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0" name="Google Shape;3300;p6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1" name="Google Shape;3301;p6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2" name="Google Shape;3302;p6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3" name="Google Shape;3303;p6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4" name="Google Shape;3304;p6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5" name="Google Shape;3305;p6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6" name="Google Shape;3306;p6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7" name="Google Shape;3307;p6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8" name="Google Shape;3308;p6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09" name="Google Shape;3309;p6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0" name="Google Shape;3310;p6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1" name="Google Shape;3311;p6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2" name="Google Shape;3312;p6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3" name="Google Shape;3313;p6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4" name="Google Shape;3314;p6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5" name="Google Shape;3315;p6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6" name="Google Shape;3316;p6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7" name="Google Shape;3317;p6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8" name="Google Shape;3318;p6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19" name="Google Shape;3319;p6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0" name="Google Shape;3320;p6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1" name="Google Shape;3321;p6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2" name="Google Shape;3322;p6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3" name="Google Shape;3323;p6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4" name="Google Shape;3324;p6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5" name="Google Shape;3325;p6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6" name="Google Shape;3326;p6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7" name="Google Shape;3327;p6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8" name="Google Shape;3328;p6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29" name="Google Shape;3329;p6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0" name="Google Shape;3330;p6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1" name="Google Shape;3331;p6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2" name="Google Shape;3332;p6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3" name="Google Shape;3333;p6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4" name="Google Shape;3334;p6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5" name="Google Shape;3335;p6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6" name="Google Shape;3336;p6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7" name="Google Shape;3337;p6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8" name="Google Shape;3338;p6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39" name="Google Shape;3339;p6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0" name="Google Shape;3340;p6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1" name="Google Shape;3341;p6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2" name="Google Shape;3342;p6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3" name="Google Shape;3343;p6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4" name="Google Shape;3344;p6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5" name="Google Shape;3345;p6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6" name="Google Shape;3346;p6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7" name="Google Shape;3347;p6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8" name="Google Shape;3348;p6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49" name="Google Shape;3349;p6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0" name="Google Shape;3350;p6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1" name="Google Shape;3351;p6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2" name="Google Shape;3352;p6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3" name="Google Shape;3353;p6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4" name="Google Shape;3354;p6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5" name="Google Shape;3355;p6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6" name="Google Shape;3356;p6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7" name="Google Shape;3357;p6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8" name="Google Shape;3358;p6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59" name="Google Shape;3359;p6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0" name="Google Shape;3360;p6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1" name="Google Shape;3361;p6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2" name="Google Shape;3362;p6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3" name="Google Shape;3363;p6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4" name="Google Shape;3364;p6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5" name="Google Shape;3365;p6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6" name="Google Shape;3366;p6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7" name="Google Shape;3367;p6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8" name="Google Shape;3368;p6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69" name="Google Shape;3369;p6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0" name="Google Shape;3370;p6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1" name="Google Shape;3371;p6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2" name="Google Shape;3372;p6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3" name="Google Shape;3373;p6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4" name="Google Shape;3374;p6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5" name="Google Shape;3375;p6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6" name="Google Shape;3376;p6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7" name="Google Shape;3377;p6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8" name="Google Shape;3378;p6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79" name="Google Shape;3379;p6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0" name="Google Shape;3380;p6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1" name="Google Shape;3381;p6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2" name="Google Shape;3382;p6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3" name="Google Shape;3383;p6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4" name="Google Shape;3384;p6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5" name="Google Shape;3385;p6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6" name="Google Shape;3386;p6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7" name="Google Shape;3387;p6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8" name="Google Shape;3388;p6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89" name="Google Shape;3389;p6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0" name="Google Shape;3390;p6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1" name="Google Shape;3391;p6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2" name="Google Shape;3392;p6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3" name="Google Shape;3393;p6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4" name="Google Shape;3394;p6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5" name="Google Shape;3395;p6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6" name="Google Shape;3396;p6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7" name="Google Shape;3397;p6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8" name="Google Shape;3398;p6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399" name="Google Shape;3399;p6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0" name="Google Shape;3400;p6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1" name="Google Shape;3401;p6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2" name="Google Shape;3402;p6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3" name="Google Shape;3403;p6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4" name="Google Shape;3404;p6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5" name="Google Shape;3405;p6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6" name="Google Shape;3406;p6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7" name="Google Shape;3407;p6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8" name="Google Shape;3408;p6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09" name="Google Shape;3409;p6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0" name="Google Shape;3410;p6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1" name="Google Shape;3411;p6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2" name="Google Shape;3412;p6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3" name="Google Shape;3413;p6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4" name="Google Shape;3414;p6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5" name="Google Shape;3415;p6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6" name="Google Shape;3416;p6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7" name="Google Shape;3417;p6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8" name="Google Shape;3418;p6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19" name="Google Shape;3419;p6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0" name="Google Shape;3420;p6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1" name="Google Shape;3421;p6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2" name="Google Shape;3422;p6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3" name="Google Shape;3423;p6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4" name="Google Shape;3424;p6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5" name="Google Shape;3425;p6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6" name="Google Shape;3426;p6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7" name="Google Shape;3427;p6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8" name="Google Shape;3428;p6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9" name="Google Shape;3429;p6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0" name="Google Shape;3430;p6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1" name="Google Shape;3431;p6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2" name="Google Shape;3432;p6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3" name="Google Shape;3433;p6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4" name="Google Shape;3434;p6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5" name="Google Shape;3435;p6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6" name="Google Shape;3436;p6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7" name="Google Shape;3437;p6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8" name="Google Shape;3438;p6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39" name="Google Shape;3439;p6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0" name="Google Shape;3440;p6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1" name="Google Shape;3441;p6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2" name="Google Shape;3442;p6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3" name="Google Shape;3443;p6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4" name="Google Shape;3444;p6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5" name="Google Shape;3445;p6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6" name="Google Shape;3446;p6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7" name="Google Shape;3447;p6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8" name="Google Shape;3448;p6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49" name="Google Shape;3449;p6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0" name="Google Shape;3450;p6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1" name="Google Shape;3451;p6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2" name="Google Shape;3452;p6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3" name="Google Shape;3453;p6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4" name="Google Shape;3454;p6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5" name="Google Shape;3455;p6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6" name="Google Shape;3456;p6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7" name="Google Shape;3457;p6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8" name="Google Shape;3458;p6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59" name="Google Shape;3459;p6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0" name="Google Shape;3460;p6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1" name="Google Shape;3461;p6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2" name="Google Shape;3462;p6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3" name="Google Shape;3463;p6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4" name="Google Shape;3464;p6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5" name="Google Shape;3465;p6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6" name="Google Shape;3466;p6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7" name="Google Shape;3467;p6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8" name="Google Shape;3468;p6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69" name="Google Shape;3469;p6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0" name="Google Shape;3470;p6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1" name="Google Shape;3471;p6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2" name="Google Shape;3472;p6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3" name="Google Shape;3473;p6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4" name="Google Shape;3474;p6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5" name="Google Shape;3475;p6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6" name="Google Shape;3476;p6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7" name="Google Shape;3477;p6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8" name="Google Shape;3478;p6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79" name="Google Shape;3479;p6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0" name="Google Shape;3480;p6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1" name="Google Shape;3481;p6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2" name="Google Shape;3482;p6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3" name="Google Shape;3483;p6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4" name="Google Shape;3484;p6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5" name="Google Shape;3485;p6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6" name="Google Shape;3486;p6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7" name="Google Shape;3487;p6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8" name="Google Shape;3488;p6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89" name="Google Shape;3489;p6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0" name="Google Shape;3490;p6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1" name="Google Shape;3491;p6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2" name="Google Shape;3492;p6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3" name="Google Shape;3493;p6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4" name="Google Shape;3494;p6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5" name="Google Shape;3495;p6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6" name="Google Shape;3496;p6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7" name="Google Shape;3497;p6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8" name="Google Shape;3498;p6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99" name="Google Shape;3499;p6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0" name="Google Shape;3500;p6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1" name="Google Shape;3501;p6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2" name="Google Shape;3502;p6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3" name="Google Shape;3503;p6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4" name="Google Shape;3504;p6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5" name="Google Shape;3505;p6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6" name="Google Shape;3506;p6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7" name="Google Shape;3507;p6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8" name="Google Shape;3508;p6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9" name="Google Shape;3509;p6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0" name="Google Shape;3510;p6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1" name="Google Shape;3511;p6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2" name="Google Shape;3512;p6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3" name="Google Shape;3513;p6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4" name="Google Shape;3514;p6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5" name="Google Shape;3515;p6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6" name="Google Shape;3516;p6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7" name="Google Shape;3517;p6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8" name="Google Shape;3518;p6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19" name="Google Shape;3519;p6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0" name="Google Shape;3520;p6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1" name="Google Shape;3521;p6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2" name="Google Shape;3522;p6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3" name="Google Shape;3523;p6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4" name="Google Shape;3524;p6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5" name="Google Shape;3525;p6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6" name="Google Shape;3526;p6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7" name="Google Shape;3527;p6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8" name="Google Shape;3528;p6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29" name="Google Shape;3529;p6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0" name="Google Shape;3530;p6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1" name="Google Shape;3531;p6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2" name="Google Shape;3532;p6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3" name="Google Shape;3533;p6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4" name="Google Shape;3534;p6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5" name="Google Shape;3535;p6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6" name="Google Shape;3536;p6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7" name="Google Shape;3537;p6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8" name="Google Shape;3538;p6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39" name="Google Shape;3539;p6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0" name="Google Shape;3540;p6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1" name="Google Shape;3541;p6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2" name="Google Shape;3542;p6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3" name="Google Shape;3543;p6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4" name="Google Shape;3544;p6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5" name="Google Shape;3545;p6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6" name="Google Shape;3546;p6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7" name="Google Shape;3547;p6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8" name="Google Shape;3548;p6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49" name="Google Shape;3549;p6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550" name="Google Shape;3550;p6"/>
          <p:cNvSpPr txBox="1">
            <a:spLocks noGrp="1"/>
          </p:cNvSpPr>
          <p:nvPr>
            <p:ph type="title"/>
          </p:nvPr>
        </p:nvSpPr>
        <p:spPr>
          <a:xfrm>
            <a:off x="1237300" y="695500"/>
            <a:ext cx="7631200" cy="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17137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2" name="Google Shape;3552;p7"/>
          <p:cNvGrpSpPr/>
          <p:nvPr/>
        </p:nvGrpSpPr>
        <p:grpSpPr>
          <a:xfrm rot="-48">
            <a:off x="-1076525" y="1588844"/>
            <a:ext cx="12831029" cy="3839761"/>
            <a:chOff x="2223722" y="2597355"/>
            <a:chExt cx="1338183" cy="424846"/>
          </a:xfrm>
        </p:grpSpPr>
        <p:sp>
          <p:nvSpPr>
            <p:cNvPr id="3553" name="Google Shape;3553;p7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4" name="Google Shape;3554;p7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5" name="Google Shape;3555;p7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6" name="Google Shape;3556;p7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7" name="Google Shape;3557;p7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8" name="Google Shape;3558;p7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59" name="Google Shape;3559;p7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0" name="Google Shape;3560;p7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1" name="Google Shape;3561;p7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2" name="Google Shape;3562;p7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3" name="Google Shape;3563;p7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4" name="Google Shape;3564;p7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5" name="Google Shape;3565;p7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6" name="Google Shape;3566;p7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7" name="Google Shape;3567;p7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8" name="Google Shape;3568;p7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69" name="Google Shape;3569;p7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0" name="Google Shape;3570;p7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1" name="Google Shape;3571;p7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2" name="Google Shape;3572;p7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3" name="Google Shape;3573;p7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4" name="Google Shape;3574;p7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5" name="Google Shape;3575;p7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6" name="Google Shape;3576;p7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7" name="Google Shape;3577;p7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8" name="Google Shape;3578;p7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79" name="Google Shape;3579;p7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0" name="Google Shape;3580;p7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1" name="Google Shape;3581;p7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2" name="Google Shape;3582;p7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3" name="Google Shape;3583;p7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4" name="Google Shape;3584;p7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5" name="Google Shape;3585;p7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6" name="Google Shape;3586;p7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7" name="Google Shape;3587;p7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8" name="Google Shape;3588;p7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89" name="Google Shape;3589;p7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0" name="Google Shape;3590;p7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1" name="Google Shape;3591;p7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2" name="Google Shape;3592;p7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3" name="Google Shape;3593;p7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4" name="Google Shape;3594;p7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5" name="Google Shape;3595;p7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6" name="Google Shape;3596;p7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7" name="Google Shape;3597;p7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8" name="Google Shape;3598;p7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99" name="Google Shape;3599;p7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0" name="Google Shape;3600;p7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1" name="Google Shape;3601;p7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2" name="Google Shape;3602;p7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3" name="Google Shape;3603;p7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4" name="Google Shape;3604;p7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5" name="Google Shape;3605;p7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6" name="Google Shape;3606;p7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7" name="Google Shape;3607;p7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8" name="Google Shape;3608;p7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09" name="Google Shape;3609;p7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0" name="Google Shape;3610;p7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1" name="Google Shape;3611;p7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2" name="Google Shape;3612;p7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3" name="Google Shape;3613;p7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4" name="Google Shape;3614;p7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5" name="Google Shape;3615;p7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6" name="Google Shape;3616;p7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7" name="Google Shape;3617;p7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8" name="Google Shape;3618;p7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19" name="Google Shape;3619;p7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0" name="Google Shape;3620;p7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1" name="Google Shape;3621;p7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2" name="Google Shape;3622;p7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3" name="Google Shape;3623;p7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4" name="Google Shape;3624;p7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5" name="Google Shape;3625;p7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6" name="Google Shape;3626;p7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7" name="Google Shape;3627;p7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8" name="Google Shape;3628;p7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9" name="Google Shape;3629;p7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0" name="Google Shape;3630;p7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1" name="Google Shape;3631;p7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2" name="Google Shape;3632;p7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3" name="Google Shape;3633;p7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4" name="Google Shape;3634;p7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5" name="Google Shape;3635;p7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6" name="Google Shape;3636;p7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7" name="Google Shape;3637;p7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8" name="Google Shape;3638;p7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39" name="Google Shape;3639;p7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0" name="Google Shape;3640;p7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1" name="Google Shape;3641;p7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2" name="Google Shape;3642;p7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3" name="Google Shape;3643;p7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4" name="Google Shape;3644;p7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5" name="Google Shape;3645;p7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6" name="Google Shape;3646;p7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7" name="Google Shape;3647;p7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8" name="Google Shape;3648;p7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49" name="Google Shape;3649;p7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0" name="Google Shape;3650;p7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1" name="Google Shape;3651;p7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2" name="Google Shape;3652;p7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3" name="Google Shape;3653;p7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4" name="Google Shape;3654;p7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5" name="Google Shape;3655;p7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6" name="Google Shape;3656;p7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7" name="Google Shape;3657;p7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8" name="Google Shape;3658;p7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59" name="Google Shape;3659;p7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0" name="Google Shape;3660;p7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1" name="Google Shape;3661;p7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2" name="Google Shape;3662;p7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3" name="Google Shape;3663;p7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4" name="Google Shape;3664;p7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5" name="Google Shape;3665;p7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6" name="Google Shape;3666;p7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7" name="Google Shape;3667;p7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8" name="Google Shape;3668;p7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69" name="Google Shape;3669;p7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0" name="Google Shape;3670;p7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1" name="Google Shape;3671;p7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2" name="Google Shape;3672;p7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3" name="Google Shape;3673;p7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4" name="Google Shape;3674;p7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5" name="Google Shape;3675;p7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6" name="Google Shape;3676;p7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7" name="Google Shape;3677;p7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8" name="Google Shape;3678;p7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9" name="Google Shape;3679;p7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0" name="Google Shape;3680;p7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1" name="Google Shape;3681;p7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2" name="Google Shape;3682;p7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3" name="Google Shape;3683;p7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4" name="Google Shape;3684;p7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5" name="Google Shape;3685;p7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6" name="Google Shape;3686;p7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7" name="Google Shape;3687;p7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8" name="Google Shape;3688;p7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9" name="Google Shape;3689;p7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0" name="Google Shape;3690;p7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1" name="Google Shape;3691;p7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2" name="Google Shape;3692;p7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3" name="Google Shape;3693;p7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4" name="Google Shape;3694;p7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5" name="Google Shape;3695;p7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6" name="Google Shape;3696;p7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7" name="Google Shape;3697;p7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8" name="Google Shape;3698;p7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99" name="Google Shape;3699;p7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0" name="Google Shape;3700;p7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1" name="Google Shape;3701;p7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2" name="Google Shape;3702;p7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3" name="Google Shape;3703;p7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4" name="Google Shape;3704;p7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5" name="Google Shape;3705;p7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6" name="Google Shape;3706;p7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7" name="Google Shape;3707;p7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8" name="Google Shape;3708;p7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09" name="Google Shape;3709;p7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0" name="Google Shape;3710;p7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1" name="Google Shape;3711;p7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2" name="Google Shape;3712;p7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3" name="Google Shape;3713;p7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4" name="Google Shape;3714;p7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5" name="Google Shape;3715;p7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6" name="Google Shape;3716;p7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7" name="Google Shape;3717;p7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8" name="Google Shape;3718;p7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19" name="Google Shape;3719;p7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0" name="Google Shape;3720;p7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1" name="Google Shape;3721;p7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2" name="Google Shape;3722;p7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3" name="Google Shape;3723;p7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4" name="Google Shape;3724;p7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5" name="Google Shape;3725;p7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6" name="Google Shape;3726;p7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7" name="Google Shape;3727;p7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8" name="Google Shape;3728;p7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29" name="Google Shape;3729;p7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0" name="Google Shape;3730;p7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1" name="Google Shape;3731;p7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2" name="Google Shape;3732;p7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3" name="Google Shape;3733;p7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4" name="Google Shape;3734;p7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5" name="Google Shape;3735;p7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6" name="Google Shape;3736;p7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7" name="Google Shape;3737;p7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8" name="Google Shape;3738;p7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9" name="Google Shape;3739;p7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0" name="Google Shape;3740;p7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1" name="Google Shape;3741;p7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2" name="Google Shape;3742;p7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3" name="Google Shape;3743;p7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4" name="Google Shape;3744;p7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5" name="Google Shape;3745;p7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6" name="Google Shape;3746;p7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7" name="Google Shape;3747;p7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8" name="Google Shape;3748;p7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9" name="Google Shape;3749;p7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0" name="Google Shape;3750;p7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1" name="Google Shape;3751;p7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2" name="Google Shape;3752;p7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3" name="Google Shape;3753;p7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4" name="Google Shape;3754;p7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5" name="Google Shape;3755;p7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6" name="Google Shape;3756;p7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7" name="Google Shape;3757;p7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8" name="Google Shape;3758;p7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59" name="Google Shape;3759;p7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0" name="Google Shape;3760;p7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1" name="Google Shape;3761;p7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2" name="Google Shape;3762;p7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3" name="Google Shape;3763;p7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4" name="Google Shape;3764;p7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5" name="Google Shape;3765;p7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6" name="Google Shape;3766;p7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7" name="Google Shape;3767;p7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8" name="Google Shape;3768;p7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69" name="Google Shape;3769;p7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0" name="Google Shape;3770;p7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1" name="Google Shape;3771;p7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2" name="Google Shape;3772;p7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3" name="Google Shape;3773;p7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4" name="Google Shape;3774;p7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5" name="Google Shape;3775;p7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6" name="Google Shape;3776;p7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7" name="Google Shape;3777;p7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8" name="Google Shape;3778;p7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79" name="Google Shape;3779;p7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0" name="Google Shape;3780;p7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1" name="Google Shape;3781;p7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2" name="Google Shape;3782;p7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3" name="Google Shape;3783;p7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4" name="Google Shape;3784;p7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5" name="Google Shape;3785;p7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6" name="Google Shape;3786;p7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7" name="Google Shape;3787;p7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8" name="Google Shape;3788;p7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89" name="Google Shape;3789;p7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0" name="Google Shape;3790;p7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1" name="Google Shape;3791;p7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2" name="Google Shape;3792;p7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3" name="Google Shape;3793;p7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4" name="Google Shape;3794;p7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5" name="Google Shape;3795;p7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6" name="Google Shape;3796;p7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7" name="Google Shape;3797;p7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8" name="Google Shape;3798;p7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9" name="Google Shape;3799;p7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0" name="Google Shape;3800;p7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1" name="Google Shape;3801;p7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2" name="Google Shape;3802;p7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3" name="Google Shape;3803;p7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4" name="Google Shape;3804;p7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5" name="Google Shape;3805;p7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6" name="Google Shape;3806;p7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7" name="Google Shape;3807;p7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8" name="Google Shape;3808;p7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9" name="Google Shape;3809;p7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0" name="Google Shape;3810;p7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1" name="Google Shape;3811;p7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2" name="Google Shape;3812;p7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3" name="Google Shape;3813;p7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4" name="Google Shape;3814;p7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5" name="Google Shape;3815;p7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6" name="Google Shape;3816;p7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7" name="Google Shape;3817;p7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8" name="Google Shape;3818;p7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19" name="Google Shape;3819;p7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0" name="Google Shape;3820;p7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1" name="Google Shape;3821;p7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2" name="Google Shape;3822;p7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3" name="Google Shape;3823;p7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4" name="Google Shape;3824;p7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5" name="Google Shape;3825;p7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6" name="Google Shape;3826;p7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7" name="Google Shape;3827;p7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8" name="Google Shape;3828;p7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9" name="Google Shape;3829;p7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0" name="Google Shape;3830;p7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1" name="Google Shape;3831;p7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2" name="Google Shape;3832;p7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3" name="Google Shape;3833;p7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4" name="Google Shape;3834;p7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5" name="Google Shape;3835;p7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6" name="Google Shape;3836;p7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7" name="Google Shape;3837;p7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8" name="Google Shape;3838;p7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39" name="Google Shape;3839;p7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0" name="Google Shape;3840;p7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1" name="Google Shape;3841;p7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2" name="Google Shape;3842;p7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3" name="Google Shape;3843;p7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4" name="Google Shape;3844;p7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5" name="Google Shape;3845;p7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6" name="Google Shape;3846;p7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7" name="Google Shape;3847;p7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8" name="Google Shape;3848;p7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9" name="Google Shape;3849;p7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0" name="Google Shape;3850;p7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1" name="Google Shape;3851;p7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2" name="Google Shape;3852;p7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3" name="Google Shape;3853;p7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4" name="Google Shape;3854;p7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5" name="Google Shape;3855;p7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6" name="Google Shape;3856;p7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7" name="Google Shape;3857;p7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8" name="Google Shape;3858;p7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59" name="Google Shape;3859;p7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0" name="Google Shape;3860;p7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1" name="Google Shape;3861;p7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2" name="Google Shape;3862;p7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3" name="Google Shape;3863;p7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4" name="Google Shape;3864;p7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5" name="Google Shape;3865;p7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6" name="Google Shape;3866;p7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7" name="Google Shape;3867;p7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8" name="Google Shape;3868;p7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69" name="Google Shape;3869;p7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0" name="Google Shape;3870;p7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1" name="Google Shape;3871;p7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2" name="Google Shape;3872;p7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3" name="Google Shape;3873;p7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4" name="Google Shape;3874;p7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5" name="Google Shape;3875;p7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6" name="Google Shape;3876;p7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7" name="Google Shape;3877;p7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8" name="Google Shape;3878;p7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79" name="Google Shape;3879;p7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0" name="Google Shape;3880;p7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1" name="Google Shape;3881;p7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2" name="Google Shape;3882;p7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3" name="Google Shape;3883;p7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4" name="Google Shape;3884;p7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5" name="Google Shape;3885;p7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6" name="Google Shape;3886;p7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7" name="Google Shape;3887;p7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8" name="Google Shape;3888;p7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89" name="Google Shape;3889;p7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0" name="Google Shape;3890;p7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1" name="Google Shape;3891;p7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2" name="Google Shape;3892;p7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3" name="Google Shape;3893;p7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4" name="Google Shape;3894;p7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5" name="Google Shape;3895;p7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6" name="Google Shape;3896;p7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7" name="Google Shape;3897;p7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8" name="Google Shape;3898;p7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99" name="Google Shape;3899;p7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0" name="Google Shape;3900;p7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1" name="Google Shape;3901;p7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2" name="Google Shape;3902;p7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3" name="Google Shape;3903;p7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4" name="Google Shape;3904;p7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5" name="Google Shape;3905;p7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6" name="Google Shape;3906;p7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7" name="Google Shape;3907;p7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8" name="Google Shape;3908;p7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09" name="Google Shape;3909;p7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0" name="Google Shape;3910;p7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1" name="Google Shape;3911;p7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2" name="Google Shape;3912;p7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3" name="Google Shape;3913;p7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4" name="Google Shape;3914;p7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5" name="Google Shape;3915;p7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6" name="Google Shape;3916;p7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7" name="Google Shape;3917;p7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8" name="Google Shape;3918;p7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19" name="Google Shape;3919;p7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0" name="Google Shape;3920;p7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1" name="Google Shape;3921;p7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2" name="Google Shape;3922;p7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3" name="Google Shape;3923;p7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4" name="Google Shape;3924;p7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5" name="Google Shape;3925;p7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6" name="Google Shape;3926;p7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7" name="Google Shape;3927;p7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8" name="Google Shape;3928;p7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29" name="Google Shape;3929;p7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0" name="Google Shape;3930;p7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1" name="Google Shape;3931;p7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2" name="Google Shape;3932;p7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3" name="Google Shape;3933;p7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4" name="Google Shape;3934;p7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5" name="Google Shape;3935;p7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6" name="Google Shape;3936;p7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7" name="Google Shape;3937;p7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8" name="Google Shape;3938;p7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39" name="Google Shape;3939;p7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0" name="Google Shape;3940;p7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1" name="Google Shape;3941;p7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2" name="Google Shape;3942;p7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3" name="Google Shape;3943;p7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4" name="Google Shape;3944;p7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5" name="Google Shape;3945;p7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6" name="Google Shape;3946;p7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7" name="Google Shape;3947;p7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8" name="Google Shape;3948;p7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9" name="Google Shape;3949;p7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0" name="Google Shape;3950;p7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1" name="Google Shape;3951;p7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2" name="Google Shape;3952;p7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3" name="Google Shape;3953;p7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4" name="Google Shape;3954;p7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5" name="Google Shape;3955;p7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6" name="Google Shape;3956;p7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7" name="Google Shape;3957;p7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8" name="Google Shape;3958;p7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9" name="Google Shape;3959;p7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0" name="Google Shape;3960;p7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1" name="Google Shape;3961;p7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2" name="Google Shape;3962;p7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3" name="Google Shape;3963;p7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4" name="Google Shape;3964;p7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5" name="Google Shape;3965;p7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6" name="Google Shape;3966;p7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7" name="Google Shape;3967;p7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8" name="Google Shape;3968;p7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69" name="Google Shape;3969;p7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0" name="Google Shape;3970;p7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1" name="Google Shape;3971;p7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2" name="Google Shape;3972;p7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3" name="Google Shape;3973;p7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4" name="Google Shape;3974;p7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5" name="Google Shape;3975;p7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6" name="Google Shape;3976;p7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7" name="Google Shape;3977;p7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8" name="Google Shape;3978;p7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79" name="Google Shape;3979;p7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0" name="Google Shape;3980;p7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1" name="Google Shape;3981;p7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2" name="Google Shape;3982;p7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3" name="Google Shape;3983;p7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4" name="Google Shape;3984;p7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5" name="Google Shape;3985;p7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6" name="Google Shape;3986;p7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7" name="Google Shape;3987;p7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8" name="Google Shape;3988;p7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89" name="Google Shape;3989;p7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0" name="Google Shape;3990;p7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1" name="Google Shape;3991;p7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2" name="Google Shape;3992;p7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3" name="Google Shape;3993;p7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4" name="Google Shape;3994;p7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5" name="Google Shape;3995;p7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6" name="Google Shape;3996;p7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7" name="Google Shape;3997;p7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8" name="Google Shape;3998;p7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99" name="Google Shape;3999;p7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0" name="Google Shape;4000;p7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1" name="Google Shape;4001;p7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2" name="Google Shape;4002;p7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3" name="Google Shape;4003;p7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4" name="Google Shape;4004;p7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5" name="Google Shape;4005;p7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6" name="Google Shape;4006;p7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7" name="Google Shape;4007;p7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8" name="Google Shape;4008;p7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9" name="Google Shape;4009;p7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0" name="Google Shape;4010;p7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1" name="Google Shape;4011;p7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2" name="Google Shape;4012;p7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3" name="Google Shape;4013;p7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4" name="Google Shape;4014;p7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5" name="Google Shape;4015;p7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6" name="Google Shape;4016;p7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7" name="Google Shape;4017;p7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8" name="Google Shape;4018;p7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9" name="Google Shape;4019;p7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0" name="Google Shape;4020;p7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1" name="Google Shape;4021;p7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2" name="Google Shape;4022;p7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3" name="Google Shape;4023;p7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4" name="Google Shape;4024;p7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5" name="Google Shape;4025;p7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6" name="Google Shape;4026;p7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7" name="Google Shape;4027;p7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8" name="Google Shape;4028;p7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29" name="Google Shape;4029;p7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0" name="Google Shape;4030;p7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1" name="Google Shape;4031;p7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2" name="Google Shape;4032;p7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3" name="Google Shape;4033;p7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4" name="Google Shape;4034;p7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5" name="Google Shape;4035;p7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6" name="Google Shape;4036;p7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7" name="Google Shape;4037;p7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8" name="Google Shape;4038;p7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39" name="Google Shape;4039;p7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0" name="Google Shape;4040;p7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1" name="Google Shape;4041;p7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2" name="Google Shape;4042;p7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3" name="Google Shape;4043;p7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4" name="Google Shape;4044;p7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5" name="Google Shape;4045;p7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6" name="Google Shape;4046;p7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7" name="Google Shape;4047;p7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8" name="Google Shape;4048;p7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49" name="Google Shape;4049;p7"/>
          <p:cNvSpPr txBox="1">
            <a:spLocks noGrp="1"/>
          </p:cNvSpPr>
          <p:nvPr>
            <p:ph type="title"/>
          </p:nvPr>
        </p:nvSpPr>
        <p:spPr>
          <a:xfrm>
            <a:off x="5800600" y="2533133"/>
            <a:ext cx="4489600" cy="7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050" name="Google Shape;4050;p7"/>
          <p:cNvSpPr txBox="1">
            <a:spLocks noGrp="1"/>
          </p:cNvSpPr>
          <p:nvPr>
            <p:ph type="body" idx="1"/>
          </p:nvPr>
        </p:nvSpPr>
        <p:spPr>
          <a:xfrm>
            <a:off x="5995800" y="3319233"/>
            <a:ext cx="4294400" cy="1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1219170" lvl="1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4051" name="Google Shape;4051;p7"/>
          <p:cNvSpPr txBox="1">
            <a:spLocks noGrp="1"/>
          </p:cNvSpPr>
          <p:nvPr>
            <p:ph type="subTitle" idx="2"/>
          </p:nvPr>
        </p:nvSpPr>
        <p:spPr>
          <a:xfrm>
            <a:off x="2050763" y="4009365"/>
            <a:ext cx="2702800" cy="55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b="1">
                <a:highlight>
                  <a:srgbClr val="FFFFFF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grpSp>
        <p:nvGrpSpPr>
          <p:cNvPr id="4052" name="Google Shape;4052;p7"/>
          <p:cNvGrpSpPr/>
          <p:nvPr/>
        </p:nvGrpSpPr>
        <p:grpSpPr>
          <a:xfrm>
            <a:off x="8586054" y="5069548"/>
            <a:ext cx="4593277" cy="4467841"/>
            <a:chOff x="5801000" y="1169925"/>
            <a:chExt cx="1516000" cy="1474600"/>
          </a:xfrm>
        </p:grpSpPr>
        <p:sp>
          <p:nvSpPr>
            <p:cNvPr id="4053" name="Google Shape;4053;p7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4" name="Google Shape;4054;p7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5" name="Google Shape;4055;p7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6" name="Google Shape;4056;p7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7" name="Google Shape;4057;p7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8" name="Google Shape;4058;p7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9" name="Google Shape;4059;p7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0" name="Google Shape;4060;p7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1" name="Google Shape;4061;p7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2" name="Google Shape;4062;p7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3" name="Google Shape;4063;p7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4" name="Google Shape;4064;p7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5" name="Google Shape;4065;p7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6" name="Google Shape;4066;p7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7" name="Google Shape;4067;p7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8" name="Google Shape;4068;p7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69" name="Google Shape;4069;p7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0" name="Google Shape;4070;p7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1" name="Google Shape;4071;p7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2" name="Google Shape;4072;p7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3" name="Google Shape;4073;p7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4" name="Google Shape;4074;p7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5" name="Google Shape;4075;p7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6" name="Google Shape;4076;p7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7" name="Google Shape;4077;p7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8" name="Google Shape;4078;p7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79" name="Google Shape;4079;p7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0" name="Google Shape;4080;p7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1" name="Google Shape;4081;p7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2" name="Google Shape;4082;p7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3" name="Google Shape;4083;p7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4" name="Google Shape;4084;p7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5" name="Google Shape;4085;p7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6" name="Google Shape;4086;p7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7" name="Google Shape;4087;p7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8" name="Google Shape;4088;p7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89" name="Google Shape;4089;p7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0" name="Google Shape;4090;p7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1" name="Google Shape;4091;p7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2" name="Google Shape;4092;p7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3" name="Google Shape;4093;p7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4" name="Google Shape;4094;p7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5" name="Google Shape;4095;p7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6" name="Google Shape;4096;p7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7" name="Google Shape;4097;p7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8" name="Google Shape;4098;p7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99" name="Google Shape;4099;p7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0" name="Google Shape;4100;p7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1" name="Google Shape;4101;p7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2" name="Google Shape;4102;p7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3" name="Google Shape;4103;p7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4" name="Google Shape;4104;p7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5" name="Google Shape;4105;p7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6" name="Google Shape;4106;p7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7" name="Google Shape;4107;p7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8" name="Google Shape;4108;p7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09" name="Google Shape;4109;p7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0" name="Google Shape;4110;p7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1" name="Google Shape;4111;p7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2" name="Google Shape;4112;p7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3" name="Google Shape;4113;p7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4" name="Google Shape;4114;p7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5" name="Google Shape;4115;p7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6" name="Google Shape;4116;p7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7" name="Google Shape;4117;p7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8" name="Google Shape;4118;p7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19" name="Google Shape;4119;p7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0" name="Google Shape;4120;p7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1" name="Google Shape;4121;p7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2" name="Google Shape;4122;p7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3" name="Google Shape;4123;p7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4" name="Google Shape;4124;p7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5" name="Google Shape;4125;p7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6" name="Google Shape;4126;p7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7" name="Google Shape;4127;p7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8" name="Google Shape;4128;p7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29" name="Google Shape;4129;p7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0" name="Google Shape;4130;p7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1" name="Google Shape;4131;p7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2" name="Google Shape;4132;p7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3" name="Google Shape;4133;p7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4" name="Google Shape;4134;p7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5" name="Google Shape;4135;p7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6" name="Google Shape;4136;p7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7" name="Google Shape;4137;p7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8" name="Google Shape;4138;p7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39" name="Google Shape;4139;p7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0" name="Google Shape;4140;p7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1" name="Google Shape;4141;p7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2" name="Google Shape;4142;p7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3" name="Google Shape;4143;p7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4" name="Google Shape;4144;p7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5" name="Google Shape;4145;p7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6" name="Google Shape;4146;p7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7" name="Google Shape;4147;p7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8" name="Google Shape;4148;p7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49" name="Google Shape;4149;p7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0" name="Google Shape;4150;p7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1" name="Google Shape;4151;p7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2" name="Google Shape;4152;p7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3" name="Google Shape;4153;p7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4" name="Google Shape;4154;p7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5" name="Google Shape;4155;p7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6" name="Google Shape;4156;p7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7" name="Google Shape;4157;p7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8" name="Google Shape;4158;p7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9" name="Google Shape;4159;p7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0" name="Google Shape;4160;p7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1" name="Google Shape;4161;p7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2" name="Google Shape;4162;p7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3" name="Google Shape;4163;p7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4" name="Google Shape;4164;p7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5" name="Google Shape;4165;p7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6" name="Google Shape;4166;p7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7" name="Google Shape;4167;p7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8" name="Google Shape;4168;p7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69" name="Google Shape;4169;p7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0" name="Google Shape;4170;p7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1" name="Google Shape;4171;p7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2" name="Google Shape;4172;p7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3" name="Google Shape;4173;p7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4" name="Google Shape;4174;p7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5" name="Google Shape;4175;p7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6" name="Google Shape;4176;p7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7" name="Google Shape;4177;p7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8" name="Google Shape;4178;p7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9" name="Google Shape;4179;p7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0" name="Google Shape;4180;p7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1" name="Google Shape;4181;p7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2" name="Google Shape;4182;p7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3" name="Google Shape;4183;p7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4" name="Google Shape;4184;p7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5" name="Google Shape;4185;p7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6" name="Google Shape;4186;p7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7" name="Google Shape;4187;p7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8" name="Google Shape;4188;p7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9" name="Google Shape;4189;p7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0" name="Google Shape;4190;p7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1" name="Google Shape;4191;p7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2" name="Google Shape;4192;p7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3" name="Google Shape;4193;p7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4" name="Google Shape;4194;p7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5" name="Google Shape;4195;p7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6" name="Google Shape;4196;p7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7" name="Google Shape;4197;p7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8" name="Google Shape;4198;p7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99" name="Google Shape;4199;p7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0" name="Google Shape;4200;p7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1" name="Google Shape;4201;p7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2" name="Google Shape;4202;p7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3" name="Google Shape;4203;p7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4" name="Google Shape;4204;p7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5" name="Google Shape;4205;p7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6" name="Google Shape;4206;p7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7" name="Google Shape;4207;p7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8" name="Google Shape;4208;p7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09" name="Google Shape;4209;p7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0" name="Google Shape;4210;p7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1" name="Google Shape;4211;p7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2" name="Google Shape;4212;p7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3" name="Google Shape;4213;p7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4" name="Google Shape;4214;p7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5" name="Google Shape;4215;p7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6" name="Google Shape;4216;p7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7" name="Google Shape;4217;p7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8" name="Google Shape;4218;p7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19" name="Google Shape;4219;p7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0" name="Google Shape;4220;p7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1" name="Google Shape;4221;p7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2" name="Google Shape;4222;p7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3" name="Google Shape;4223;p7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4" name="Google Shape;4224;p7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5" name="Google Shape;4225;p7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6" name="Google Shape;4226;p7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7" name="Google Shape;4227;p7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8" name="Google Shape;4228;p7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29" name="Google Shape;4229;p7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0" name="Google Shape;4230;p7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1" name="Google Shape;4231;p7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2" name="Google Shape;4232;p7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3" name="Google Shape;4233;p7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4" name="Google Shape;4234;p7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5" name="Google Shape;4235;p7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6" name="Google Shape;4236;p7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7" name="Google Shape;4237;p7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8" name="Google Shape;4238;p7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39" name="Google Shape;4239;p7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0" name="Google Shape;4240;p7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1" name="Google Shape;4241;p7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2" name="Google Shape;4242;p7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3" name="Google Shape;4243;p7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4" name="Google Shape;4244;p7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5" name="Google Shape;4245;p7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6" name="Google Shape;4246;p7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7" name="Google Shape;4247;p7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8" name="Google Shape;4248;p7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49" name="Google Shape;4249;p7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0" name="Google Shape;4250;p7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1" name="Google Shape;4251;p7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2" name="Google Shape;4252;p7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3" name="Google Shape;4253;p7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4" name="Google Shape;4254;p7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5" name="Google Shape;4255;p7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6" name="Google Shape;4256;p7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7" name="Google Shape;4257;p7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8" name="Google Shape;4258;p7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59" name="Google Shape;4259;p7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0" name="Google Shape;4260;p7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1" name="Google Shape;4261;p7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2" name="Google Shape;4262;p7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3" name="Google Shape;4263;p7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4" name="Google Shape;4264;p7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5" name="Google Shape;4265;p7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6" name="Google Shape;4266;p7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7" name="Google Shape;4267;p7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8" name="Google Shape;4268;p7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69" name="Google Shape;4269;p7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0" name="Google Shape;4270;p7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1" name="Google Shape;4271;p7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2" name="Google Shape;4272;p7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3" name="Google Shape;4273;p7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4" name="Google Shape;4274;p7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5" name="Google Shape;4275;p7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6" name="Google Shape;4276;p7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7" name="Google Shape;4277;p7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8" name="Google Shape;4278;p7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79" name="Google Shape;4279;p7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0" name="Google Shape;4280;p7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1" name="Google Shape;4281;p7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2" name="Google Shape;4282;p7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3" name="Google Shape;4283;p7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4" name="Google Shape;4284;p7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5" name="Google Shape;4285;p7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6" name="Google Shape;4286;p7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7" name="Google Shape;4287;p7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8" name="Google Shape;4288;p7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89" name="Google Shape;4289;p7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0" name="Google Shape;4290;p7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1" name="Google Shape;4291;p7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2" name="Google Shape;4292;p7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3" name="Google Shape;4293;p7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4" name="Google Shape;4294;p7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5" name="Google Shape;4295;p7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6" name="Google Shape;4296;p7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7" name="Google Shape;4297;p7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8" name="Google Shape;4298;p7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299" name="Google Shape;4299;p7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0" name="Google Shape;4300;p7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1" name="Google Shape;4301;p7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2" name="Google Shape;4302;p7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3" name="Google Shape;4303;p7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4" name="Google Shape;4304;p7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5" name="Google Shape;4305;p7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6" name="Google Shape;4306;p7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7" name="Google Shape;4307;p7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8" name="Google Shape;4308;p7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09" name="Google Shape;4309;p7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0" name="Google Shape;4310;p7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1" name="Google Shape;4311;p7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2" name="Google Shape;4312;p7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3" name="Google Shape;4313;p7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4" name="Google Shape;4314;p7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5" name="Google Shape;4315;p7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6" name="Google Shape;4316;p7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7" name="Google Shape;4317;p7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8" name="Google Shape;4318;p7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19" name="Google Shape;4319;p7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0" name="Google Shape;4320;p7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1" name="Google Shape;4321;p7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2" name="Google Shape;4322;p7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3" name="Google Shape;4323;p7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4" name="Google Shape;4324;p7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5" name="Google Shape;4325;p7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6" name="Google Shape;4326;p7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7" name="Google Shape;4327;p7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8" name="Google Shape;4328;p7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29" name="Google Shape;4329;p7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0" name="Google Shape;4330;p7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1" name="Google Shape;4331;p7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2" name="Google Shape;4332;p7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3" name="Google Shape;4333;p7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4" name="Google Shape;4334;p7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5" name="Google Shape;4335;p7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6" name="Google Shape;4336;p7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7" name="Google Shape;4337;p7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8" name="Google Shape;4338;p7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39" name="Google Shape;4339;p7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0" name="Google Shape;4340;p7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1" name="Google Shape;4341;p7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2" name="Google Shape;4342;p7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3" name="Google Shape;4343;p7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4" name="Google Shape;4344;p7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5" name="Google Shape;4345;p7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6" name="Google Shape;4346;p7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7" name="Google Shape;4347;p7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8" name="Google Shape;4348;p7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49" name="Google Shape;4349;p7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0" name="Google Shape;4350;p7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1" name="Google Shape;4351;p7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2" name="Google Shape;4352;p7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3" name="Google Shape;4353;p7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4" name="Google Shape;4354;p7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5" name="Google Shape;4355;p7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6" name="Google Shape;4356;p7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7" name="Google Shape;4357;p7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8" name="Google Shape;4358;p7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59" name="Google Shape;4359;p7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0" name="Google Shape;4360;p7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1" name="Google Shape;4361;p7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2" name="Google Shape;4362;p7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3" name="Google Shape;4363;p7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4" name="Google Shape;4364;p7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5" name="Google Shape;4365;p7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6" name="Google Shape;4366;p7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7" name="Google Shape;4367;p7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8" name="Google Shape;4368;p7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69" name="Google Shape;4369;p7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0" name="Google Shape;4370;p7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1" name="Google Shape;4371;p7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2" name="Google Shape;4372;p7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3" name="Google Shape;4373;p7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4" name="Google Shape;4374;p7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5" name="Google Shape;4375;p7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6" name="Google Shape;4376;p7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7" name="Google Shape;4377;p7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8" name="Google Shape;4378;p7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79" name="Google Shape;4379;p7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0" name="Google Shape;4380;p7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1" name="Google Shape;4381;p7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2" name="Google Shape;4382;p7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3" name="Google Shape;4383;p7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4" name="Google Shape;4384;p7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5" name="Google Shape;4385;p7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6" name="Google Shape;4386;p7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7" name="Google Shape;4387;p7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8" name="Google Shape;4388;p7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89" name="Google Shape;4389;p7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0" name="Google Shape;4390;p7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1" name="Google Shape;4391;p7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2" name="Google Shape;4392;p7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3" name="Google Shape;4393;p7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4" name="Google Shape;4394;p7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5" name="Google Shape;4395;p7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6" name="Google Shape;4396;p7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7" name="Google Shape;4397;p7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8" name="Google Shape;4398;p7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399" name="Google Shape;4399;p7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0" name="Google Shape;4400;p7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401" name="Google Shape;4401;p7"/>
          <p:cNvGrpSpPr/>
          <p:nvPr/>
        </p:nvGrpSpPr>
        <p:grpSpPr>
          <a:xfrm rot="9394101">
            <a:off x="-1914567" y="-1960541"/>
            <a:ext cx="4795939" cy="4664968"/>
            <a:chOff x="5801000" y="1169925"/>
            <a:chExt cx="1516000" cy="1474600"/>
          </a:xfrm>
        </p:grpSpPr>
        <p:sp>
          <p:nvSpPr>
            <p:cNvPr id="4402" name="Google Shape;4402;p7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3" name="Google Shape;4403;p7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4" name="Google Shape;4404;p7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5" name="Google Shape;4405;p7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6" name="Google Shape;4406;p7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7" name="Google Shape;4407;p7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8" name="Google Shape;4408;p7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09" name="Google Shape;4409;p7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0" name="Google Shape;4410;p7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1" name="Google Shape;4411;p7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2" name="Google Shape;4412;p7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3" name="Google Shape;4413;p7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4" name="Google Shape;4414;p7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5" name="Google Shape;4415;p7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6" name="Google Shape;4416;p7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7" name="Google Shape;4417;p7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8" name="Google Shape;4418;p7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19" name="Google Shape;4419;p7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0" name="Google Shape;4420;p7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1" name="Google Shape;4421;p7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2" name="Google Shape;4422;p7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3" name="Google Shape;4423;p7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4" name="Google Shape;4424;p7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5" name="Google Shape;4425;p7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6" name="Google Shape;4426;p7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7" name="Google Shape;4427;p7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8" name="Google Shape;4428;p7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29" name="Google Shape;4429;p7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0" name="Google Shape;4430;p7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1" name="Google Shape;4431;p7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2" name="Google Shape;4432;p7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3" name="Google Shape;4433;p7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4" name="Google Shape;4434;p7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5" name="Google Shape;4435;p7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6" name="Google Shape;4436;p7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7" name="Google Shape;4437;p7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8" name="Google Shape;4438;p7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39" name="Google Shape;4439;p7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0" name="Google Shape;4440;p7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1" name="Google Shape;4441;p7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2" name="Google Shape;4442;p7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3" name="Google Shape;4443;p7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4" name="Google Shape;4444;p7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5" name="Google Shape;4445;p7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6" name="Google Shape;4446;p7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7" name="Google Shape;4447;p7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8" name="Google Shape;4448;p7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49" name="Google Shape;4449;p7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0" name="Google Shape;4450;p7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1" name="Google Shape;4451;p7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2" name="Google Shape;4452;p7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3" name="Google Shape;4453;p7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4" name="Google Shape;4454;p7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5" name="Google Shape;4455;p7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6" name="Google Shape;4456;p7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7" name="Google Shape;4457;p7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8" name="Google Shape;4458;p7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59" name="Google Shape;4459;p7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0" name="Google Shape;4460;p7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1" name="Google Shape;4461;p7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2" name="Google Shape;4462;p7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3" name="Google Shape;4463;p7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4" name="Google Shape;4464;p7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5" name="Google Shape;4465;p7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6" name="Google Shape;4466;p7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7" name="Google Shape;4467;p7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8" name="Google Shape;4468;p7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69" name="Google Shape;4469;p7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0" name="Google Shape;4470;p7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1" name="Google Shape;4471;p7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2" name="Google Shape;4472;p7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3" name="Google Shape;4473;p7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4" name="Google Shape;4474;p7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5" name="Google Shape;4475;p7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6" name="Google Shape;4476;p7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7" name="Google Shape;4477;p7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8" name="Google Shape;4478;p7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79" name="Google Shape;4479;p7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0" name="Google Shape;4480;p7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1" name="Google Shape;4481;p7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2" name="Google Shape;4482;p7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3" name="Google Shape;4483;p7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4" name="Google Shape;4484;p7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5" name="Google Shape;4485;p7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6" name="Google Shape;4486;p7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7" name="Google Shape;4487;p7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8" name="Google Shape;4488;p7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89" name="Google Shape;4489;p7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0" name="Google Shape;4490;p7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1" name="Google Shape;4491;p7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2" name="Google Shape;4492;p7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3" name="Google Shape;4493;p7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4" name="Google Shape;4494;p7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5" name="Google Shape;4495;p7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6" name="Google Shape;4496;p7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7" name="Google Shape;4497;p7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8" name="Google Shape;4498;p7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499" name="Google Shape;4499;p7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0" name="Google Shape;4500;p7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1" name="Google Shape;4501;p7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2" name="Google Shape;4502;p7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3" name="Google Shape;4503;p7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4" name="Google Shape;4504;p7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5" name="Google Shape;4505;p7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6" name="Google Shape;4506;p7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7" name="Google Shape;4507;p7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8" name="Google Shape;4508;p7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09" name="Google Shape;4509;p7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0" name="Google Shape;4510;p7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1" name="Google Shape;4511;p7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2" name="Google Shape;4512;p7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3" name="Google Shape;4513;p7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4" name="Google Shape;4514;p7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5" name="Google Shape;4515;p7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6" name="Google Shape;4516;p7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7" name="Google Shape;4517;p7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8" name="Google Shape;4518;p7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19" name="Google Shape;4519;p7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0" name="Google Shape;4520;p7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1" name="Google Shape;4521;p7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2" name="Google Shape;4522;p7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3" name="Google Shape;4523;p7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4" name="Google Shape;4524;p7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5" name="Google Shape;4525;p7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6" name="Google Shape;4526;p7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7" name="Google Shape;4527;p7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8" name="Google Shape;4528;p7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29" name="Google Shape;4529;p7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0" name="Google Shape;4530;p7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1" name="Google Shape;4531;p7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2" name="Google Shape;4532;p7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3" name="Google Shape;4533;p7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4" name="Google Shape;4534;p7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5" name="Google Shape;4535;p7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6" name="Google Shape;4536;p7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7" name="Google Shape;4537;p7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8" name="Google Shape;4538;p7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39" name="Google Shape;4539;p7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0" name="Google Shape;4540;p7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1" name="Google Shape;4541;p7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2" name="Google Shape;4542;p7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3" name="Google Shape;4543;p7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4" name="Google Shape;4544;p7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5" name="Google Shape;4545;p7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6" name="Google Shape;4546;p7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7" name="Google Shape;4547;p7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8" name="Google Shape;4548;p7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49" name="Google Shape;4549;p7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0" name="Google Shape;4550;p7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1" name="Google Shape;4551;p7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2" name="Google Shape;4552;p7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3" name="Google Shape;4553;p7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4" name="Google Shape;4554;p7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5" name="Google Shape;4555;p7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6" name="Google Shape;4556;p7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7" name="Google Shape;4557;p7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8" name="Google Shape;4558;p7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59" name="Google Shape;4559;p7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0" name="Google Shape;4560;p7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1" name="Google Shape;4561;p7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2" name="Google Shape;4562;p7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3" name="Google Shape;4563;p7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4" name="Google Shape;4564;p7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5" name="Google Shape;4565;p7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6" name="Google Shape;4566;p7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7" name="Google Shape;4567;p7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8" name="Google Shape;4568;p7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69" name="Google Shape;4569;p7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0" name="Google Shape;4570;p7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1" name="Google Shape;4571;p7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2" name="Google Shape;4572;p7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3" name="Google Shape;4573;p7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4" name="Google Shape;4574;p7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5" name="Google Shape;4575;p7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6" name="Google Shape;4576;p7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7" name="Google Shape;4577;p7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8" name="Google Shape;4578;p7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79" name="Google Shape;4579;p7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0" name="Google Shape;4580;p7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1" name="Google Shape;4581;p7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2" name="Google Shape;4582;p7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3" name="Google Shape;4583;p7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4" name="Google Shape;4584;p7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5" name="Google Shape;4585;p7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6" name="Google Shape;4586;p7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7" name="Google Shape;4587;p7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8" name="Google Shape;4588;p7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89" name="Google Shape;4589;p7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0" name="Google Shape;4590;p7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1" name="Google Shape;4591;p7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2" name="Google Shape;4592;p7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3" name="Google Shape;4593;p7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4" name="Google Shape;4594;p7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5" name="Google Shape;4595;p7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6" name="Google Shape;4596;p7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7" name="Google Shape;4597;p7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8" name="Google Shape;4598;p7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599" name="Google Shape;4599;p7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0" name="Google Shape;4600;p7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1" name="Google Shape;4601;p7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2" name="Google Shape;4602;p7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3" name="Google Shape;4603;p7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4" name="Google Shape;4604;p7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5" name="Google Shape;4605;p7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6" name="Google Shape;4606;p7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7" name="Google Shape;4607;p7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8" name="Google Shape;4608;p7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09" name="Google Shape;4609;p7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0" name="Google Shape;4610;p7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1" name="Google Shape;4611;p7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2" name="Google Shape;4612;p7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3" name="Google Shape;4613;p7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4" name="Google Shape;4614;p7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5" name="Google Shape;4615;p7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6" name="Google Shape;4616;p7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7" name="Google Shape;4617;p7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8" name="Google Shape;4618;p7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19" name="Google Shape;4619;p7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0" name="Google Shape;4620;p7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1" name="Google Shape;4621;p7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2" name="Google Shape;4622;p7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3" name="Google Shape;4623;p7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4" name="Google Shape;4624;p7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5" name="Google Shape;4625;p7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6" name="Google Shape;4626;p7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7" name="Google Shape;4627;p7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8" name="Google Shape;4628;p7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29" name="Google Shape;4629;p7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0" name="Google Shape;4630;p7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1" name="Google Shape;4631;p7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2" name="Google Shape;4632;p7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3" name="Google Shape;4633;p7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4" name="Google Shape;4634;p7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5" name="Google Shape;4635;p7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6" name="Google Shape;4636;p7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7" name="Google Shape;4637;p7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8" name="Google Shape;4638;p7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39" name="Google Shape;4639;p7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0" name="Google Shape;4640;p7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1" name="Google Shape;4641;p7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2" name="Google Shape;4642;p7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3" name="Google Shape;4643;p7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4" name="Google Shape;4644;p7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5" name="Google Shape;4645;p7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6" name="Google Shape;4646;p7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7" name="Google Shape;4647;p7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8" name="Google Shape;4648;p7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49" name="Google Shape;4649;p7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0" name="Google Shape;4650;p7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1" name="Google Shape;4651;p7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2" name="Google Shape;4652;p7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3" name="Google Shape;4653;p7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4" name="Google Shape;4654;p7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5" name="Google Shape;4655;p7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6" name="Google Shape;4656;p7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7" name="Google Shape;4657;p7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8" name="Google Shape;4658;p7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59" name="Google Shape;4659;p7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0" name="Google Shape;4660;p7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1" name="Google Shape;4661;p7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2" name="Google Shape;4662;p7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3" name="Google Shape;4663;p7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4" name="Google Shape;4664;p7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5" name="Google Shape;4665;p7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6" name="Google Shape;4666;p7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7" name="Google Shape;4667;p7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8" name="Google Shape;4668;p7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69" name="Google Shape;4669;p7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0" name="Google Shape;4670;p7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1" name="Google Shape;4671;p7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2" name="Google Shape;4672;p7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3" name="Google Shape;4673;p7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4" name="Google Shape;4674;p7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5" name="Google Shape;4675;p7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6" name="Google Shape;4676;p7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7" name="Google Shape;4677;p7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8" name="Google Shape;4678;p7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79" name="Google Shape;4679;p7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0" name="Google Shape;4680;p7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1" name="Google Shape;4681;p7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2" name="Google Shape;4682;p7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3" name="Google Shape;4683;p7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4" name="Google Shape;4684;p7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5" name="Google Shape;4685;p7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6" name="Google Shape;4686;p7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7" name="Google Shape;4687;p7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8" name="Google Shape;4688;p7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89" name="Google Shape;4689;p7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0" name="Google Shape;4690;p7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1" name="Google Shape;4691;p7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2" name="Google Shape;4692;p7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3" name="Google Shape;4693;p7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4" name="Google Shape;4694;p7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5" name="Google Shape;4695;p7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6" name="Google Shape;4696;p7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7" name="Google Shape;4697;p7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8" name="Google Shape;4698;p7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699" name="Google Shape;4699;p7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0" name="Google Shape;4700;p7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1" name="Google Shape;4701;p7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2" name="Google Shape;4702;p7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3" name="Google Shape;4703;p7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4" name="Google Shape;4704;p7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5" name="Google Shape;4705;p7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6" name="Google Shape;4706;p7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7" name="Google Shape;4707;p7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8" name="Google Shape;4708;p7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09" name="Google Shape;4709;p7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0" name="Google Shape;4710;p7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1" name="Google Shape;4711;p7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2" name="Google Shape;4712;p7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3" name="Google Shape;4713;p7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4" name="Google Shape;4714;p7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5" name="Google Shape;4715;p7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6" name="Google Shape;4716;p7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7" name="Google Shape;4717;p7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8" name="Google Shape;4718;p7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19" name="Google Shape;4719;p7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0" name="Google Shape;4720;p7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1" name="Google Shape;4721;p7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2" name="Google Shape;4722;p7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3" name="Google Shape;4723;p7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4" name="Google Shape;4724;p7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5" name="Google Shape;4725;p7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6" name="Google Shape;4726;p7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7" name="Google Shape;4727;p7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8" name="Google Shape;4728;p7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29" name="Google Shape;4729;p7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0" name="Google Shape;4730;p7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1" name="Google Shape;4731;p7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2" name="Google Shape;4732;p7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3" name="Google Shape;4733;p7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4" name="Google Shape;4734;p7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5" name="Google Shape;4735;p7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6" name="Google Shape;4736;p7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7" name="Google Shape;4737;p7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8" name="Google Shape;4738;p7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39" name="Google Shape;4739;p7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0" name="Google Shape;4740;p7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1" name="Google Shape;4741;p7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2" name="Google Shape;4742;p7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3" name="Google Shape;4743;p7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4" name="Google Shape;4744;p7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5" name="Google Shape;4745;p7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6" name="Google Shape;4746;p7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7" name="Google Shape;4747;p7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8" name="Google Shape;4748;p7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749" name="Google Shape;4749;p7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1094981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53" name="Google Shape;5353;p9"/>
          <p:cNvGrpSpPr/>
          <p:nvPr/>
        </p:nvGrpSpPr>
        <p:grpSpPr>
          <a:xfrm>
            <a:off x="-918882" y="1603507"/>
            <a:ext cx="13877769" cy="3650875"/>
            <a:chOff x="4635753" y="3494511"/>
            <a:chExt cx="1271665" cy="355236"/>
          </a:xfrm>
        </p:grpSpPr>
        <p:sp>
          <p:nvSpPr>
            <p:cNvPr id="5354" name="Google Shape;5354;p9"/>
            <p:cNvSpPr/>
            <p:nvPr/>
          </p:nvSpPr>
          <p:spPr>
            <a:xfrm>
              <a:off x="4635753" y="3507585"/>
              <a:ext cx="1271665" cy="342162"/>
            </a:xfrm>
            <a:custGeom>
              <a:avLst/>
              <a:gdLst/>
              <a:ahLst/>
              <a:cxnLst/>
              <a:rect l="l" t="t" r="r" b="b"/>
              <a:pathLst>
                <a:path w="88726" h="23869" extrusionOk="0">
                  <a:moveTo>
                    <a:pt x="74288" y="699"/>
                  </a:moveTo>
                  <a:lnTo>
                    <a:pt x="74349" y="790"/>
                  </a:lnTo>
                  <a:lnTo>
                    <a:pt x="74288" y="851"/>
                  </a:lnTo>
                  <a:cubicBezTo>
                    <a:pt x="74257" y="821"/>
                    <a:pt x="74227" y="790"/>
                    <a:pt x="74227" y="730"/>
                  </a:cubicBezTo>
                  <a:cubicBezTo>
                    <a:pt x="74227" y="730"/>
                    <a:pt x="74288" y="699"/>
                    <a:pt x="74288" y="699"/>
                  </a:cubicBezTo>
                  <a:close/>
                  <a:moveTo>
                    <a:pt x="32828" y="1186"/>
                  </a:moveTo>
                  <a:lnTo>
                    <a:pt x="32828" y="1186"/>
                  </a:lnTo>
                  <a:cubicBezTo>
                    <a:pt x="32889" y="1216"/>
                    <a:pt x="32919" y="1277"/>
                    <a:pt x="32980" y="1338"/>
                  </a:cubicBezTo>
                  <a:cubicBezTo>
                    <a:pt x="32941" y="1369"/>
                    <a:pt x="32913" y="1382"/>
                    <a:pt x="32894" y="1382"/>
                  </a:cubicBezTo>
                  <a:cubicBezTo>
                    <a:pt x="32840" y="1382"/>
                    <a:pt x="32851" y="1276"/>
                    <a:pt x="32828" y="1186"/>
                  </a:cubicBezTo>
                  <a:close/>
                  <a:moveTo>
                    <a:pt x="53497" y="1368"/>
                  </a:moveTo>
                  <a:lnTo>
                    <a:pt x="53497" y="1368"/>
                  </a:lnTo>
                  <a:cubicBezTo>
                    <a:pt x="53467" y="1429"/>
                    <a:pt x="53436" y="1490"/>
                    <a:pt x="53376" y="1550"/>
                  </a:cubicBezTo>
                  <a:cubicBezTo>
                    <a:pt x="53254" y="1398"/>
                    <a:pt x="53406" y="1398"/>
                    <a:pt x="53497" y="1368"/>
                  </a:cubicBezTo>
                  <a:close/>
                  <a:moveTo>
                    <a:pt x="19576" y="1915"/>
                  </a:moveTo>
                  <a:lnTo>
                    <a:pt x="19636" y="2037"/>
                  </a:lnTo>
                  <a:lnTo>
                    <a:pt x="19576" y="2097"/>
                  </a:lnTo>
                  <a:cubicBezTo>
                    <a:pt x="19545" y="2067"/>
                    <a:pt x="19515" y="2006"/>
                    <a:pt x="19515" y="1976"/>
                  </a:cubicBezTo>
                  <a:cubicBezTo>
                    <a:pt x="19515" y="1976"/>
                    <a:pt x="19545" y="1946"/>
                    <a:pt x="19576" y="1915"/>
                  </a:cubicBezTo>
                  <a:close/>
                  <a:moveTo>
                    <a:pt x="73836" y="1915"/>
                  </a:moveTo>
                  <a:cubicBezTo>
                    <a:pt x="73900" y="1915"/>
                    <a:pt x="73969" y="1946"/>
                    <a:pt x="74014" y="2006"/>
                  </a:cubicBezTo>
                  <a:cubicBezTo>
                    <a:pt x="73969" y="2067"/>
                    <a:pt x="73900" y="2097"/>
                    <a:pt x="73836" y="2097"/>
                  </a:cubicBezTo>
                  <a:cubicBezTo>
                    <a:pt x="73771" y="2097"/>
                    <a:pt x="73710" y="2067"/>
                    <a:pt x="73680" y="2006"/>
                  </a:cubicBezTo>
                  <a:cubicBezTo>
                    <a:pt x="73710" y="1946"/>
                    <a:pt x="73771" y="1915"/>
                    <a:pt x="73836" y="1915"/>
                  </a:cubicBezTo>
                  <a:close/>
                  <a:moveTo>
                    <a:pt x="75504" y="1915"/>
                  </a:moveTo>
                  <a:lnTo>
                    <a:pt x="75564" y="2037"/>
                  </a:lnTo>
                  <a:lnTo>
                    <a:pt x="75504" y="2097"/>
                  </a:lnTo>
                  <a:cubicBezTo>
                    <a:pt x="75473" y="2067"/>
                    <a:pt x="75473" y="2006"/>
                    <a:pt x="75443" y="1976"/>
                  </a:cubicBezTo>
                  <a:cubicBezTo>
                    <a:pt x="75443" y="1976"/>
                    <a:pt x="75504" y="1946"/>
                    <a:pt x="75504" y="1915"/>
                  </a:cubicBezTo>
                  <a:close/>
                  <a:moveTo>
                    <a:pt x="19940" y="2310"/>
                  </a:moveTo>
                  <a:cubicBezTo>
                    <a:pt x="19940" y="2310"/>
                    <a:pt x="20001" y="2341"/>
                    <a:pt x="20001" y="2341"/>
                  </a:cubicBezTo>
                  <a:lnTo>
                    <a:pt x="19879" y="2432"/>
                  </a:lnTo>
                  <a:lnTo>
                    <a:pt x="19819" y="2341"/>
                  </a:lnTo>
                  <a:cubicBezTo>
                    <a:pt x="19849" y="2341"/>
                    <a:pt x="19910" y="2310"/>
                    <a:pt x="19940" y="2310"/>
                  </a:cubicBezTo>
                  <a:close/>
                  <a:moveTo>
                    <a:pt x="20457" y="2462"/>
                  </a:moveTo>
                  <a:cubicBezTo>
                    <a:pt x="20487" y="2462"/>
                    <a:pt x="20518" y="2523"/>
                    <a:pt x="20518" y="2523"/>
                  </a:cubicBezTo>
                  <a:lnTo>
                    <a:pt x="20487" y="2553"/>
                  </a:lnTo>
                  <a:cubicBezTo>
                    <a:pt x="20457" y="2553"/>
                    <a:pt x="20427" y="2584"/>
                    <a:pt x="20396" y="2584"/>
                  </a:cubicBezTo>
                  <a:cubicBezTo>
                    <a:pt x="20396" y="2584"/>
                    <a:pt x="20366" y="2553"/>
                    <a:pt x="20335" y="2523"/>
                  </a:cubicBezTo>
                  <a:cubicBezTo>
                    <a:pt x="20396" y="2523"/>
                    <a:pt x="20427" y="2493"/>
                    <a:pt x="20457" y="2462"/>
                  </a:cubicBezTo>
                  <a:close/>
                  <a:moveTo>
                    <a:pt x="49242" y="2462"/>
                  </a:moveTo>
                  <a:cubicBezTo>
                    <a:pt x="49272" y="2493"/>
                    <a:pt x="49333" y="2523"/>
                    <a:pt x="49363" y="2523"/>
                  </a:cubicBezTo>
                  <a:lnTo>
                    <a:pt x="49303" y="2584"/>
                  </a:lnTo>
                  <a:lnTo>
                    <a:pt x="49181" y="2523"/>
                  </a:lnTo>
                  <a:lnTo>
                    <a:pt x="49242" y="2462"/>
                  </a:lnTo>
                  <a:close/>
                  <a:moveTo>
                    <a:pt x="50336" y="2462"/>
                  </a:moveTo>
                  <a:cubicBezTo>
                    <a:pt x="50366" y="2462"/>
                    <a:pt x="50397" y="2523"/>
                    <a:pt x="50397" y="2523"/>
                  </a:cubicBezTo>
                  <a:lnTo>
                    <a:pt x="50275" y="2584"/>
                  </a:lnTo>
                  <a:lnTo>
                    <a:pt x="50245" y="2523"/>
                  </a:lnTo>
                  <a:cubicBezTo>
                    <a:pt x="50275" y="2523"/>
                    <a:pt x="50306" y="2493"/>
                    <a:pt x="50336" y="2462"/>
                  </a:cubicBezTo>
                  <a:close/>
                  <a:moveTo>
                    <a:pt x="26323" y="2462"/>
                  </a:moveTo>
                  <a:cubicBezTo>
                    <a:pt x="26415" y="2462"/>
                    <a:pt x="26475" y="2462"/>
                    <a:pt x="26567" y="2493"/>
                  </a:cubicBezTo>
                  <a:lnTo>
                    <a:pt x="26567" y="2584"/>
                  </a:lnTo>
                  <a:lnTo>
                    <a:pt x="26536" y="2584"/>
                  </a:lnTo>
                  <a:cubicBezTo>
                    <a:pt x="26475" y="2614"/>
                    <a:pt x="26415" y="2614"/>
                    <a:pt x="26323" y="2614"/>
                  </a:cubicBezTo>
                  <a:cubicBezTo>
                    <a:pt x="26323" y="2614"/>
                    <a:pt x="26293" y="2523"/>
                    <a:pt x="26263" y="2523"/>
                  </a:cubicBezTo>
                  <a:cubicBezTo>
                    <a:pt x="26263" y="2493"/>
                    <a:pt x="26323" y="2462"/>
                    <a:pt x="26323" y="2462"/>
                  </a:cubicBezTo>
                  <a:close/>
                  <a:moveTo>
                    <a:pt x="45442" y="2432"/>
                  </a:moveTo>
                  <a:cubicBezTo>
                    <a:pt x="45473" y="2462"/>
                    <a:pt x="45503" y="2493"/>
                    <a:pt x="45503" y="2493"/>
                  </a:cubicBezTo>
                  <a:cubicBezTo>
                    <a:pt x="45503" y="2553"/>
                    <a:pt x="45473" y="2584"/>
                    <a:pt x="45442" y="2614"/>
                  </a:cubicBezTo>
                  <a:lnTo>
                    <a:pt x="45381" y="2553"/>
                  </a:lnTo>
                  <a:lnTo>
                    <a:pt x="45442" y="2432"/>
                  </a:lnTo>
                  <a:close/>
                  <a:moveTo>
                    <a:pt x="64014" y="2280"/>
                  </a:moveTo>
                  <a:cubicBezTo>
                    <a:pt x="64136" y="2401"/>
                    <a:pt x="64136" y="2493"/>
                    <a:pt x="64044" y="2614"/>
                  </a:cubicBezTo>
                  <a:cubicBezTo>
                    <a:pt x="63923" y="2584"/>
                    <a:pt x="63862" y="2432"/>
                    <a:pt x="63740" y="2341"/>
                  </a:cubicBezTo>
                  <a:lnTo>
                    <a:pt x="64014" y="2280"/>
                  </a:lnTo>
                  <a:close/>
                  <a:moveTo>
                    <a:pt x="65929" y="2462"/>
                  </a:moveTo>
                  <a:cubicBezTo>
                    <a:pt x="65959" y="2462"/>
                    <a:pt x="65990" y="2553"/>
                    <a:pt x="65990" y="2584"/>
                  </a:cubicBezTo>
                  <a:cubicBezTo>
                    <a:pt x="65990" y="2584"/>
                    <a:pt x="65929" y="2614"/>
                    <a:pt x="65929" y="2614"/>
                  </a:cubicBezTo>
                  <a:lnTo>
                    <a:pt x="65716" y="2614"/>
                  </a:lnTo>
                  <a:lnTo>
                    <a:pt x="65716" y="2493"/>
                  </a:lnTo>
                  <a:lnTo>
                    <a:pt x="65686" y="2493"/>
                  </a:lnTo>
                  <a:cubicBezTo>
                    <a:pt x="65777" y="2462"/>
                    <a:pt x="65838" y="2462"/>
                    <a:pt x="65929" y="2462"/>
                  </a:cubicBezTo>
                  <a:close/>
                  <a:moveTo>
                    <a:pt x="28511" y="2440"/>
                  </a:moveTo>
                  <a:cubicBezTo>
                    <a:pt x="28563" y="2440"/>
                    <a:pt x="28616" y="2457"/>
                    <a:pt x="28664" y="2493"/>
                  </a:cubicBezTo>
                  <a:cubicBezTo>
                    <a:pt x="28618" y="2599"/>
                    <a:pt x="28573" y="2637"/>
                    <a:pt x="28519" y="2637"/>
                  </a:cubicBezTo>
                  <a:cubicBezTo>
                    <a:pt x="28466" y="2637"/>
                    <a:pt x="28405" y="2599"/>
                    <a:pt x="28329" y="2553"/>
                  </a:cubicBezTo>
                  <a:lnTo>
                    <a:pt x="28299" y="2553"/>
                  </a:lnTo>
                  <a:cubicBezTo>
                    <a:pt x="28354" y="2480"/>
                    <a:pt x="28432" y="2440"/>
                    <a:pt x="28511" y="2440"/>
                  </a:cubicBezTo>
                  <a:close/>
                  <a:moveTo>
                    <a:pt x="62312" y="2219"/>
                  </a:moveTo>
                  <a:lnTo>
                    <a:pt x="62373" y="2553"/>
                  </a:lnTo>
                  <a:cubicBezTo>
                    <a:pt x="62312" y="2614"/>
                    <a:pt x="62259" y="2637"/>
                    <a:pt x="62209" y="2637"/>
                  </a:cubicBezTo>
                  <a:cubicBezTo>
                    <a:pt x="62160" y="2637"/>
                    <a:pt x="62114" y="2614"/>
                    <a:pt x="62069" y="2584"/>
                  </a:cubicBezTo>
                  <a:cubicBezTo>
                    <a:pt x="62069" y="2432"/>
                    <a:pt x="62221" y="2371"/>
                    <a:pt x="62312" y="2219"/>
                  </a:cubicBezTo>
                  <a:close/>
                  <a:moveTo>
                    <a:pt x="28909" y="2647"/>
                  </a:moveTo>
                  <a:lnTo>
                    <a:pt x="28909" y="2647"/>
                  </a:lnTo>
                  <a:cubicBezTo>
                    <a:pt x="28939" y="2676"/>
                    <a:pt x="28969" y="2706"/>
                    <a:pt x="28998" y="2736"/>
                  </a:cubicBezTo>
                  <a:cubicBezTo>
                    <a:pt x="28998" y="2766"/>
                    <a:pt x="28968" y="2766"/>
                    <a:pt x="28937" y="2797"/>
                  </a:cubicBezTo>
                  <a:cubicBezTo>
                    <a:pt x="28937" y="2766"/>
                    <a:pt x="28907" y="2705"/>
                    <a:pt x="28907" y="2675"/>
                  </a:cubicBezTo>
                  <a:cubicBezTo>
                    <a:pt x="28893" y="2675"/>
                    <a:pt x="28899" y="2661"/>
                    <a:pt x="28909" y="2647"/>
                  </a:cubicBezTo>
                  <a:close/>
                  <a:moveTo>
                    <a:pt x="51339" y="2310"/>
                  </a:moveTo>
                  <a:cubicBezTo>
                    <a:pt x="51461" y="2401"/>
                    <a:pt x="51369" y="2584"/>
                    <a:pt x="51430" y="2797"/>
                  </a:cubicBezTo>
                  <a:lnTo>
                    <a:pt x="50762" y="2797"/>
                  </a:lnTo>
                  <a:lnTo>
                    <a:pt x="50731" y="2553"/>
                  </a:lnTo>
                  <a:cubicBezTo>
                    <a:pt x="50777" y="2477"/>
                    <a:pt x="50838" y="2462"/>
                    <a:pt x="50902" y="2462"/>
                  </a:cubicBezTo>
                  <a:cubicBezTo>
                    <a:pt x="50945" y="2462"/>
                    <a:pt x="50990" y="2469"/>
                    <a:pt x="51033" y="2469"/>
                  </a:cubicBezTo>
                  <a:cubicBezTo>
                    <a:pt x="51055" y="2469"/>
                    <a:pt x="51076" y="2467"/>
                    <a:pt x="51096" y="2462"/>
                  </a:cubicBezTo>
                  <a:cubicBezTo>
                    <a:pt x="51187" y="2401"/>
                    <a:pt x="51278" y="2371"/>
                    <a:pt x="51339" y="2310"/>
                  </a:cubicBezTo>
                  <a:close/>
                  <a:moveTo>
                    <a:pt x="77126" y="2971"/>
                  </a:moveTo>
                  <a:cubicBezTo>
                    <a:pt x="77183" y="2971"/>
                    <a:pt x="77251" y="3009"/>
                    <a:pt x="77327" y="3070"/>
                  </a:cubicBezTo>
                  <a:cubicBezTo>
                    <a:pt x="77246" y="3135"/>
                    <a:pt x="77182" y="3166"/>
                    <a:pt x="77126" y="3166"/>
                  </a:cubicBezTo>
                  <a:cubicBezTo>
                    <a:pt x="77078" y="3166"/>
                    <a:pt x="77035" y="3143"/>
                    <a:pt x="76993" y="3101"/>
                  </a:cubicBezTo>
                  <a:cubicBezTo>
                    <a:pt x="77023" y="3009"/>
                    <a:pt x="77069" y="2971"/>
                    <a:pt x="77126" y="2971"/>
                  </a:cubicBezTo>
                  <a:close/>
                  <a:moveTo>
                    <a:pt x="13679" y="3192"/>
                  </a:moveTo>
                  <a:cubicBezTo>
                    <a:pt x="13709" y="3192"/>
                    <a:pt x="13740" y="3222"/>
                    <a:pt x="13740" y="3253"/>
                  </a:cubicBezTo>
                  <a:lnTo>
                    <a:pt x="13648" y="3313"/>
                  </a:lnTo>
                  <a:lnTo>
                    <a:pt x="13557" y="3253"/>
                  </a:lnTo>
                  <a:cubicBezTo>
                    <a:pt x="13618" y="3222"/>
                    <a:pt x="13648" y="3192"/>
                    <a:pt x="13679" y="3192"/>
                  </a:cubicBezTo>
                  <a:close/>
                  <a:moveTo>
                    <a:pt x="36217" y="2998"/>
                  </a:moveTo>
                  <a:cubicBezTo>
                    <a:pt x="36323" y="3139"/>
                    <a:pt x="36321" y="3226"/>
                    <a:pt x="36263" y="3313"/>
                  </a:cubicBezTo>
                  <a:cubicBezTo>
                    <a:pt x="36088" y="3255"/>
                    <a:pt x="36109" y="3141"/>
                    <a:pt x="36217" y="2998"/>
                  </a:cubicBezTo>
                  <a:close/>
                  <a:moveTo>
                    <a:pt x="77844" y="3161"/>
                  </a:moveTo>
                  <a:cubicBezTo>
                    <a:pt x="77912" y="3161"/>
                    <a:pt x="77981" y="3192"/>
                    <a:pt x="78026" y="3253"/>
                  </a:cubicBezTo>
                  <a:lnTo>
                    <a:pt x="77996" y="3253"/>
                  </a:lnTo>
                  <a:cubicBezTo>
                    <a:pt x="77950" y="3313"/>
                    <a:pt x="77890" y="3344"/>
                    <a:pt x="77829" y="3344"/>
                  </a:cubicBezTo>
                  <a:cubicBezTo>
                    <a:pt x="77768" y="3344"/>
                    <a:pt x="77707" y="3313"/>
                    <a:pt x="77662" y="3253"/>
                  </a:cubicBezTo>
                  <a:cubicBezTo>
                    <a:pt x="77707" y="3192"/>
                    <a:pt x="77776" y="3161"/>
                    <a:pt x="77844" y="3161"/>
                  </a:cubicBezTo>
                  <a:close/>
                  <a:moveTo>
                    <a:pt x="20476" y="2817"/>
                  </a:moveTo>
                  <a:cubicBezTo>
                    <a:pt x="20609" y="2817"/>
                    <a:pt x="20664" y="2880"/>
                    <a:pt x="20639" y="3101"/>
                  </a:cubicBezTo>
                  <a:lnTo>
                    <a:pt x="20335" y="3313"/>
                  </a:lnTo>
                  <a:cubicBezTo>
                    <a:pt x="20299" y="3313"/>
                    <a:pt x="20230" y="3346"/>
                    <a:pt x="20154" y="3346"/>
                  </a:cubicBezTo>
                  <a:cubicBezTo>
                    <a:pt x="20103" y="3346"/>
                    <a:pt x="20050" y="3332"/>
                    <a:pt x="20001" y="3283"/>
                  </a:cubicBezTo>
                  <a:lnTo>
                    <a:pt x="20001" y="3222"/>
                  </a:lnTo>
                  <a:lnTo>
                    <a:pt x="20366" y="2827"/>
                  </a:lnTo>
                  <a:cubicBezTo>
                    <a:pt x="20407" y="2821"/>
                    <a:pt x="20444" y="2817"/>
                    <a:pt x="20476" y="2817"/>
                  </a:cubicBezTo>
                  <a:close/>
                  <a:moveTo>
                    <a:pt x="33102" y="3313"/>
                  </a:moveTo>
                  <a:cubicBezTo>
                    <a:pt x="33132" y="3374"/>
                    <a:pt x="33162" y="3405"/>
                    <a:pt x="33162" y="3435"/>
                  </a:cubicBezTo>
                  <a:cubicBezTo>
                    <a:pt x="33162" y="3465"/>
                    <a:pt x="33132" y="3496"/>
                    <a:pt x="33102" y="3496"/>
                  </a:cubicBezTo>
                  <a:lnTo>
                    <a:pt x="33041" y="3405"/>
                  </a:lnTo>
                  <a:lnTo>
                    <a:pt x="33102" y="3313"/>
                  </a:lnTo>
                  <a:close/>
                  <a:moveTo>
                    <a:pt x="15839" y="2454"/>
                  </a:moveTo>
                  <a:cubicBezTo>
                    <a:pt x="15851" y="2454"/>
                    <a:pt x="15861" y="2456"/>
                    <a:pt x="15867" y="2462"/>
                  </a:cubicBezTo>
                  <a:cubicBezTo>
                    <a:pt x="15989" y="2614"/>
                    <a:pt x="16141" y="2523"/>
                    <a:pt x="16293" y="2705"/>
                  </a:cubicBezTo>
                  <a:cubicBezTo>
                    <a:pt x="16445" y="2857"/>
                    <a:pt x="16597" y="2766"/>
                    <a:pt x="16870" y="2857"/>
                  </a:cubicBezTo>
                  <a:lnTo>
                    <a:pt x="17083" y="3131"/>
                  </a:lnTo>
                  <a:cubicBezTo>
                    <a:pt x="17112" y="3141"/>
                    <a:pt x="17139" y="3145"/>
                    <a:pt x="17165" y="3145"/>
                  </a:cubicBezTo>
                  <a:cubicBezTo>
                    <a:pt x="17326" y="3145"/>
                    <a:pt x="17420" y="2976"/>
                    <a:pt x="17550" y="2976"/>
                  </a:cubicBezTo>
                  <a:cubicBezTo>
                    <a:pt x="17592" y="2976"/>
                    <a:pt x="17638" y="2993"/>
                    <a:pt x="17691" y="3040"/>
                  </a:cubicBezTo>
                  <a:cubicBezTo>
                    <a:pt x="17752" y="3161"/>
                    <a:pt x="17721" y="3313"/>
                    <a:pt x="17721" y="3465"/>
                  </a:cubicBezTo>
                  <a:lnTo>
                    <a:pt x="17478" y="3526"/>
                  </a:lnTo>
                  <a:lnTo>
                    <a:pt x="17296" y="3344"/>
                  </a:lnTo>
                  <a:lnTo>
                    <a:pt x="17144" y="3496"/>
                  </a:lnTo>
                  <a:lnTo>
                    <a:pt x="16749" y="3526"/>
                  </a:lnTo>
                  <a:lnTo>
                    <a:pt x="16566" y="3678"/>
                  </a:lnTo>
                  <a:lnTo>
                    <a:pt x="15168" y="3678"/>
                  </a:lnTo>
                  <a:cubicBezTo>
                    <a:pt x="15047" y="3556"/>
                    <a:pt x="15168" y="3405"/>
                    <a:pt x="15107" y="3283"/>
                  </a:cubicBezTo>
                  <a:cubicBezTo>
                    <a:pt x="15184" y="3181"/>
                    <a:pt x="15271" y="3159"/>
                    <a:pt x="15361" y="3159"/>
                  </a:cubicBezTo>
                  <a:cubicBezTo>
                    <a:pt x="15430" y="3159"/>
                    <a:pt x="15502" y="3172"/>
                    <a:pt x="15572" y="3172"/>
                  </a:cubicBezTo>
                  <a:cubicBezTo>
                    <a:pt x="15631" y="3172"/>
                    <a:pt x="15689" y="3163"/>
                    <a:pt x="15746" y="3131"/>
                  </a:cubicBezTo>
                  <a:cubicBezTo>
                    <a:pt x="15867" y="3009"/>
                    <a:pt x="15685" y="3009"/>
                    <a:pt x="15685" y="2949"/>
                  </a:cubicBezTo>
                  <a:cubicBezTo>
                    <a:pt x="15624" y="2797"/>
                    <a:pt x="15594" y="2645"/>
                    <a:pt x="15654" y="2493"/>
                  </a:cubicBezTo>
                  <a:cubicBezTo>
                    <a:pt x="15703" y="2493"/>
                    <a:pt x="15791" y="2454"/>
                    <a:pt x="15839" y="2454"/>
                  </a:cubicBezTo>
                  <a:close/>
                  <a:moveTo>
                    <a:pt x="29910" y="3192"/>
                  </a:moveTo>
                  <a:cubicBezTo>
                    <a:pt x="30032" y="3253"/>
                    <a:pt x="30123" y="3283"/>
                    <a:pt x="30244" y="3344"/>
                  </a:cubicBezTo>
                  <a:cubicBezTo>
                    <a:pt x="30275" y="3351"/>
                    <a:pt x="30305" y="3353"/>
                    <a:pt x="30335" y="3353"/>
                  </a:cubicBezTo>
                  <a:cubicBezTo>
                    <a:pt x="30364" y="3353"/>
                    <a:pt x="30393" y="3351"/>
                    <a:pt x="30419" y="3351"/>
                  </a:cubicBezTo>
                  <a:cubicBezTo>
                    <a:pt x="30472" y="3351"/>
                    <a:pt x="30518" y="3359"/>
                    <a:pt x="30548" y="3405"/>
                  </a:cubicBezTo>
                  <a:lnTo>
                    <a:pt x="30336" y="3678"/>
                  </a:lnTo>
                  <a:cubicBezTo>
                    <a:pt x="30306" y="3685"/>
                    <a:pt x="30278" y="3688"/>
                    <a:pt x="30253" y="3688"/>
                  </a:cubicBezTo>
                  <a:cubicBezTo>
                    <a:pt x="30048" y="3688"/>
                    <a:pt x="29985" y="3489"/>
                    <a:pt x="29849" y="3435"/>
                  </a:cubicBezTo>
                  <a:lnTo>
                    <a:pt x="29910" y="3192"/>
                  </a:lnTo>
                  <a:close/>
                  <a:moveTo>
                    <a:pt x="24074" y="3708"/>
                  </a:moveTo>
                  <a:cubicBezTo>
                    <a:pt x="24165" y="3830"/>
                    <a:pt x="24196" y="3921"/>
                    <a:pt x="24044" y="4073"/>
                  </a:cubicBezTo>
                  <a:lnTo>
                    <a:pt x="23831" y="3739"/>
                  </a:lnTo>
                  <a:lnTo>
                    <a:pt x="24074" y="3708"/>
                  </a:lnTo>
                  <a:close/>
                  <a:moveTo>
                    <a:pt x="21376" y="3852"/>
                  </a:moveTo>
                  <a:cubicBezTo>
                    <a:pt x="21444" y="3852"/>
                    <a:pt x="21510" y="3883"/>
                    <a:pt x="21551" y="3952"/>
                  </a:cubicBezTo>
                  <a:lnTo>
                    <a:pt x="21521" y="4134"/>
                  </a:lnTo>
                  <a:lnTo>
                    <a:pt x="21278" y="4347"/>
                  </a:lnTo>
                  <a:lnTo>
                    <a:pt x="21217" y="4347"/>
                  </a:lnTo>
                  <a:cubicBezTo>
                    <a:pt x="21126" y="4256"/>
                    <a:pt x="21217" y="4104"/>
                    <a:pt x="21156" y="3982"/>
                  </a:cubicBezTo>
                  <a:cubicBezTo>
                    <a:pt x="21206" y="3899"/>
                    <a:pt x="21293" y="3852"/>
                    <a:pt x="21376" y="3852"/>
                  </a:cubicBezTo>
                  <a:close/>
                  <a:moveTo>
                    <a:pt x="19150" y="4073"/>
                  </a:moveTo>
                  <a:cubicBezTo>
                    <a:pt x="19332" y="4104"/>
                    <a:pt x="19363" y="4286"/>
                    <a:pt x="19484" y="4316"/>
                  </a:cubicBezTo>
                  <a:cubicBezTo>
                    <a:pt x="19439" y="4377"/>
                    <a:pt x="19363" y="4408"/>
                    <a:pt x="19287" y="4408"/>
                  </a:cubicBezTo>
                  <a:cubicBezTo>
                    <a:pt x="19211" y="4408"/>
                    <a:pt x="19135" y="4377"/>
                    <a:pt x="19089" y="4316"/>
                  </a:cubicBezTo>
                  <a:lnTo>
                    <a:pt x="19150" y="4073"/>
                  </a:lnTo>
                  <a:close/>
                  <a:moveTo>
                    <a:pt x="20244" y="4040"/>
                  </a:moveTo>
                  <a:cubicBezTo>
                    <a:pt x="20311" y="4040"/>
                    <a:pt x="20384" y="4055"/>
                    <a:pt x="20457" y="4104"/>
                  </a:cubicBezTo>
                  <a:cubicBezTo>
                    <a:pt x="20431" y="4209"/>
                    <a:pt x="20376" y="4234"/>
                    <a:pt x="20310" y="4234"/>
                  </a:cubicBezTo>
                  <a:cubicBezTo>
                    <a:pt x="20248" y="4234"/>
                    <a:pt x="20176" y="4212"/>
                    <a:pt x="20108" y="4212"/>
                  </a:cubicBezTo>
                  <a:cubicBezTo>
                    <a:pt x="20082" y="4212"/>
                    <a:pt x="20056" y="4215"/>
                    <a:pt x="20031" y="4225"/>
                  </a:cubicBezTo>
                  <a:lnTo>
                    <a:pt x="19879" y="4408"/>
                  </a:lnTo>
                  <a:lnTo>
                    <a:pt x="19515" y="4347"/>
                  </a:lnTo>
                  <a:lnTo>
                    <a:pt x="20001" y="4073"/>
                  </a:lnTo>
                  <a:cubicBezTo>
                    <a:pt x="20056" y="4073"/>
                    <a:pt x="20143" y="4040"/>
                    <a:pt x="20244" y="4040"/>
                  </a:cubicBezTo>
                  <a:close/>
                  <a:moveTo>
                    <a:pt x="80580" y="4408"/>
                  </a:moveTo>
                  <a:cubicBezTo>
                    <a:pt x="80580" y="4408"/>
                    <a:pt x="80610" y="4468"/>
                    <a:pt x="80641" y="4468"/>
                  </a:cubicBezTo>
                  <a:lnTo>
                    <a:pt x="80519" y="4529"/>
                  </a:lnTo>
                  <a:lnTo>
                    <a:pt x="80458" y="4468"/>
                  </a:lnTo>
                  <a:cubicBezTo>
                    <a:pt x="80489" y="4468"/>
                    <a:pt x="80549" y="4438"/>
                    <a:pt x="80580" y="4408"/>
                  </a:cubicBezTo>
                  <a:close/>
                  <a:moveTo>
                    <a:pt x="80215" y="4377"/>
                  </a:moveTo>
                  <a:lnTo>
                    <a:pt x="80276" y="4438"/>
                  </a:lnTo>
                  <a:lnTo>
                    <a:pt x="80215" y="4560"/>
                  </a:lnTo>
                  <a:lnTo>
                    <a:pt x="80154" y="4499"/>
                  </a:lnTo>
                  <a:cubicBezTo>
                    <a:pt x="80154" y="4468"/>
                    <a:pt x="80185" y="4438"/>
                    <a:pt x="80215" y="4377"/>
                  </a:cubicBezTo>
                  <a:close/>
                  <a:moveTo>
                    <a:pt x="17847" y="4029"/>
                  </a:moveTo>
                  <a:cubicBezTo>
                    <a:pt x="17884" y="4029"/>
                    <a:pt x="17914" y="4033"/>
                    <a:pt x="17934" y="4043"/>
                  </a:cubicBezTo>
                  <a:cubicBezTo>
                    <a:pt x="18056" y="4164"/>
                    <a:pt x="18238" y="4195"/>
                    <a:pt x="18360" y="4316"/>
                  </a:cubicBezTo>
                  <a:cubicBezTo>
                    <a:pt x="18238" y="4468"/>
                    <a:pt x="18086" y="4347"/>
                    <a:pt x="17904" y="4468"/>
                  </a:cubicBezTo>
                  <a:lnTo>
                    <a:pt x="17782" y="4590"/>
                  </a:lnTo>
                  <a:lnTo>
                    <a:pt x="16262" y="4590"/>
                  </a:lnTo>
                  <a:cubicBezTo>
                    <a:pt x="16232" y="4590"/>
                    <a:pt x="16202" y="4560"/>
                    <a:pt x="16171" y="4529"/>
                  </a:cubicBezTo>
                  <a:lnTo>
                    <a:pt x="16141" y="4316"/>
                  </a:lnTo>
                  <a:cubicBezTo>
                    <a:pt x="16171" y="4286"/>
                    <a:pt x="16232" y="4256"/>
                    <a:pt x="16232" y="4256"/>
                  </a:cubicBezTo>
                  <a:lnTo>
                    <a:pt x="17417" y="4256"/>
                  </a:lnTo>
                  <a:lnTo>
                    <a:pt x="17600" y="4043"/>
                  </a:lnTo>
                  <a:cubicBezTo>
                    <a:pt x="17681" y="4043"/>
                    <a:pt x="17775" y="4029"/>
                    <a:pt x="17847" y="4029"/>
                  </a:cubicBezTo>
                  <a:close/>
                  <a:moveTo>
                    <a:pt x="9636" y="4590"/>
                  </a:moveTo>
                  <a:lnTo>
                    <a:pt x="9758" y="4651"/>
                  </a:lnTo>
                  <a:cubicBezTo>
                    <a:pt x="9727" y="4681"/>
                    <a:pt x="9697" y="4712"/>
                    <a:pt x="9697" y="4712"/>
                  </a:cubicBezTo>
                  <a:cubicBezTo>
                    <a:pt x="9636" y="4681"/>
                    <a:pt x="9606" y="4681"/>
                    <a:pt x="9575" y="4651"/>
                  </a:cubicBezTo>
                  <a:lnTo>
                    <a:pt x="9636" y="4590"/>
                  </a:lnTo>
                  <a:close/>
                  <a:moveTo>
                    <a:pt x="14274" y="4403"/>
                  </a:moveTo>
                  <a:cubicBezTo>
                    <a:pt x="14330" y="4403"/>
                    <a:pt x="14386" y="4414"/>
                    <a:pt x="14439" y="4414"/>
                  </a:cubicBezTo>
                  <a:cubicBezTo>
                    <a:pt x="14460" y="4414"/>
                    <a:pt x="14480" y="4412"/>
                    <a:pt x="14499" y="4408"/>
                  </a:cubicBezTo>
                  <a:cubicBezTo>
                    <a:pt x="14651" y="4499"/>
                    <a:pt x="14651" y="4681"/>
                    <a:pt x="14499" y="4742"/>
                  </a:cubicBezTo>
                  <a:lnTo>
                    <a:pt x="14347" y="4742"/>
                  </a:lnTo>
                  <a:cubicBezTo>
                    <a:pt x="14256" y="4651"/>
                    <a:pt x="14135" y="4590"/>
                    <a:pt x="14104" y="4468"/>
                  </a:cubicBezTo>
                  <a:cubicBezTo>
                    <a:pt x="14157" y="4416"/>
                    <a:pt x="14215" y="4403"/>
                    <a:pt x="14274" y="4403"/>
                  </a:cubicBezTo>
                  <a:close/>
                  <a:moveTo>
                    <a:pt x="15898" y="4590"/>
                  </a:moveTo>
                  <a:cubicBezTo>
                    <a:pt x="15898" y="4620"/>
                    <a:pt x="15928" y="4651"/>
                    <a:pt x="15928" y="4681"/>
                  </a:cubicBezTo>
                  <a:cubicBezTo>
                    <a:pt x="15928" y="4712"/>
                    <a:pt x="15898" y="4742"/>
                    <a:pt x="15898" y="4742"/>
                  </a:cubicBezTo>
                  <a:cubicBezTo>
                    <a:pt x="15867" y="4712"/>
                    <a:pt x="15837" y="4681"/>
                    <a:pt x="15837" y="4651"/>
                  </a:cubicBezTo>
                  <a:cubicBezTo>
                    <a:pt x="15837" y="4620"/>
                    <a:pt x="15867" y="4590"/>
                    <a:pt x="15898" y="4590"/>
                  </a:cubicBezTo>
                  <a:close/>
                  <a:moveTo>
                    <a:pt x="81005" y="5502"/>
                  </a:moveTo>
                  <a:lnTo>
                    <a:pt x="81127" y="5563"/>
                  </a:lnTo>
                  <a:lnTo>
                    <a:pt x="81066" y="5593"/>
                  </a:lnTo>
                  <a:cubicBezTo>
                    <a:pt x="81036" y="5593"/>
                    <a:pt x="80975" y="5563"/>
                    <a:pt x="80944" y="5563"/>
                  </a:cubicBezTo>
                  <a:lnTo>
                    <a:pt x="81005" y="5502"/>
                  </a:lnTo>
                  <a:close/>
                  <a:moveTo>
                    <a:pt x="81735" y="5471"/>
                  </a:moveTo>
                  <a:lnTo>
                    <a:pt x="81796" y="5532"/>
                  </a:lnTo>
                  <a:cubicBezTo>
                    <a:pt x="81765" y="5563"/>
                    <a:pt x="81735" y="5593"/>
                    <a:pt x="81735" y="5654"/>
                  </a:cubicBezTo>
                  <a:lnTo>
                    <a:pt x="81674" y="5563"/>
                  </a:lnTo>
                  <a:lnTo>
                    <a:pt x="81735" y="5471"/>
                  </a:lnTo>
                  <a:close/>
                  <a:moveTo>
                    <a:pt x="5502" y="9210"/>
                  </a:moveTo>
                  <a:lnTo>
                    <a:pt x="5533" y="9271"/>
                  </a:lnTo>
                  <a:cubicBezTo>
                    <a:pt x="5502" y="9301"/>
                    <a:pt x="5472" y="9301"/>
                    <a:pt x="5442" y="9332"/>
                  </a:cubicBezTo>
                  <a:cubicBezTo>
                    <a:pt x="5411" y="9332"/>
                    <a:pt x="5381" y="9301"/>
                    <a:pt x="5381" y="9271"/>
                  </a:cubicBezTo>
                  <a:lnTo>
                    <a:pt x="5502" y="9210"/>
                  </a:lnTo>
                  <a:close/>
                  <a:moveTo>
                    <a:pt x="6323" y="11642"/>
                  </a:moveTo>
                  <a:cubicBezTo>
                    <a:pt x="6353" y="11702"/>
                    <a:pt x="6384" y="11733"/>
                    <a:pt x="6384" y="11794"/>
                  </a:cubicBezTo>
                  <a:cubicBezTo>
                    <a:pt x="6384" y="11794"/>
                    <a:pt x="6353" y="11824"/>
                    <a:pt x="6323" y="11824"/>
                  </a:cubicBezTo>
                  <a:cubicBezTo>
                    <a:pt x="6293" y="11794"/>
                    <a:pt x="6293" y="11763"/>
                    <a:pt x="6262" y="11733"/>
                  </a:cubicBezTo>
                  <a:cubicBezTo>
                    <a:pt x="6262" y="11702"/>
                    <a:pt x="6323" y="11672"/>
                    <a:pt x="6323" y="11672"/>
                  </a:cubicBezTo>
                  <a:lnTo>
                    <a:pt x="6323" y="11642"/>
                  </a:lnTo>
                  <a:close/>
                  <a:moveTo>
                    <a:pt x="68634" y="12348"/>
                  </a:moveTo>
                  <a:cubicBezTo>
                    <a:pt x="68703" y="12348"/>
                    <a:pt x="68771" y="12386"/>
                    <a:pt x="68817" y="12462"/>
                  </a:cubicBezTo>
                  <a:lnTo>
                    <a:pt x="68786" y="12462"/>
                  </a:lnTo>
                  <a:cubicBezTo>
                    <a:pt x="68741" y="12508"/>
                    <a:pt x="68680" y="12531"/>
                    <a:pt x="68619" y="12531"/>
                  </a:cubicBezTo>
                  <a:cubicBezTo>
                    <a:pt x="68558" y="12531"/>
                    <a:pt x="68497" y="12508"/>
                    <a:pt x="68452" y="12462"/>
                  </a:cubicBezTo>
                  <a:cubicBezTo>
                    <a:pt x="68497" y="12386"/>
                    <a:pt x="68566" y="12348"/>
                    <a:pt x="68634" y="12348"/>
                  </a:cubicBezTo>
                  <a:close/>
                  <a:moveTo>
                    <a:pt x="4467" y="12891"/>
                  </a:moveTo>
                  <a:cubicBezTo>
                    <a:pt x="4519" y="12891"/>
                    <a:pt x="4579" y="12952"/>
                    <a:pt x="4632" y="12952"/>
                  </a:cubicBezTo>
                  <a:cubicBezTo>
                    <a:pt x="4638" y="12952"/>
                    <a:pt x="4645" y="12951"/>
                    <a:pt x="4651" y="12949"/>
                  </a:cubicBezTo>
                  <a:lnTo>
                    <a:pt x="4651" y="12949"/>
                  </a:lnTo>
                  <a:cubicBezTo>
                    <a:pt x="4600" y="13034"/>
                    <a:pt x="4548" y="13072"/>
                    <a:pt x="4497" y="13072"/>
                  </a:cubicBezTo>
                  <a:cubicBezTo>
                    <a:pt x="4457" y="13072"/>
                    <a:pt x="4417" y="13049"/>
                    <a:pt x="4378" y="13010"/>
                  </a:cubicBezTo>
                  <a:cubicBezTo>
                    <a:pt x="4400" y="12919"/>
                    <a:pt x="4432" y="12891"/>
                    <a:pt x="4467" y="12891"/>
                  </a:cubicBezTo>
                  <a:close/>
                  <a:moveTo>
                    <a:pt x="57407" y="13443"/>
                  </a:moveTo>
                  <a:cubicBezTo>
                    <a:pt x="57472" y="13443"/>
                    <a:pt x="57566" y="13460"/>
                    <a:pt x="57722" y="13496"/>
                  </a:cubicBezTo>
                  <a:cubicBezTo>
                    <a:pt x="57633" y="13567"/>
                    <a:pt x="57523" y="13597"/>
                    <a:pt x="57417" y="13597"/>
                  </a:cubicBezTo>
                  <a:cubicBezTo>
                    <a:pt x="57342" y="13597"/>
                    <a:pt x="57268" y="13582"/>
                    <a:pt x="57205" y="13557"/>
                  </a:cubicBezTo>
                  <a:cubicBezTo>
                    <a:pt x="57279" y="13483"/>
                    <a:pt x="57308" y="13443"/>
                    <a:pt x="57407" y="13443"/>
                  </a:cubicBezTo>
                  <a:close/>
                  <a:moveTo>
                    <a:pt x="81887" y="14347"/>
                  </a:moveTo>
                  <a:cubicBezTo>
                    <a:pt x="81917" y="14347"/>
                    <a:pt x="81978" y="14377"/>
                    <a:pt x="82008" y="14408"/>
                  </a:cubicBezTo>
                  <a:lnTo>
                    <a:pt x="81948" y="14468"/>
                  </a:lnTo>
                  <a:lnTo>
                    <a:pt x="81826" y="14408"/>
                  </a:lnTo>
                  <a:cubicBezTo>
                    <a:pt x="81856" y="14377"/>
                    <a:pt x="81887" y="14347"/>
                    <a:pt x="81887" y="14347"/>
                  </a:cubicBezTo>
                  <a:close/>
                  <a:moveTo>
                    <a:pt x="1669" y="15376"/>
                  </a:moveTo>
                  <a:cubicBezTo>
                    <a:pt x="1727" y="15376"/>
                    <a:pt x="1797" y="15435"/>
                    <a:pt x="1853" y="15443"/>
                  </a:cubicBezTo>
                  <a:lnTo>
                    <a:pt x="1853" y="15443"/>
                  </a:lnTo>
                  <a:cubicBezTo>
                    <a:pt x="1803" y="15510"/>
                    <a:pt x="1752" y="15549"/>
                    <a:pt x="1701" y="15549"/>
                  </a:cubicBezTo>
                  <a:cubicBezTo>
                    <a:pt x="1661" y="15549"/>
                    <a:pt x="1621" y="15525"/>
                    <a:pt x="1581" y="15472"/>
                  </a:cubicBezTo>
                  <a:cubicBezTo>
                    <a:pt x="1602" y="15399"/>
                    <a:pt x="1633" y="15376"/>
                    <a:pt x="1669" y="15376"/>
                  </a:cubicBezTo>
                  <a:close/>
                  <a:moveTo>
                    <a:pt x="40597" y="21603"/>
                  </a:moveTo>
                  <a:cubicBezTo>
                    <a:pt x="40620" y="21603"/>
                    <a:pt x="40640" y="21642"/>
                    <a:pt x="40640" y="21642"/>
                  </a:cubicBezTo>
                  <a:lnTo>
                    <a:pt x="40518" y="21703"/>
                  </a:lnTo>
                  <a:lnTo>
                    <a:pt x="40457" y="21642"/>
                  </a:lnTo>
                  <a:cubicBezTo>
                    <a:pt x="40488" y="21642"/>
                    <a:pt x="40549" y="21611"/>
                    <a:pt x="40579" y="21611"/>
                  </a:cubicBezTo>
                  <a:cubicBezTo>
                    <a:pt x="40585" y="21605"/>
                    <a:pt x="40591" y="21603"/>
                    <a:pt x="40597" y="21603"/>
                  </a:cubicBezTo>
                  <a:close/>
                  <a:moveTo>
                    <a:pt x="65382" y="21794"/>
                  </a:moveTo>
                  <a:cubicBezTo>
                    <a:pt x="65412" y="21794"/>
                    <a:pt x="65443" y="21794"/>
                    <a:pt x="65473" y="21824"/>
                  </a:cubicBezTo>
                  <a:lnTo>
                    <a:pt x="65412" y="21885"/>
                  </a:lnTo>
                  <a:lnTo>
                    <a:pt x="65321" y="21824"/>
                  </a:lnTo>
                  <a:cubicBezTo>
                    <a:pt x="65321" y="21824"/>
                    <a:pt x="65382" y="21794"/>
                    <a:pt x="65382" y="21794"/>
                  </a:cubicBezTo>
                  <a:close/>
                  <a:moveTo>
                    <a:pt x="63315" y="21733"/>
                  </a:moveTo>
                  <a:lnTo>
                    <a:pt x="63376" y="21794"/>
                  </a:lnTo>
                  <a:lnTo>
                    <a:pt x="63315" y="21915"/>
                  </a:lnTo>
                  <a:cubicBezTo>
                    <a:pt x="63285" y="21885"/>
                    <a:pt x="63254" y="21855"/>
                    <a:pt x="63254" y="21855"/>
                  </a:cubicBezTo>
                  <a:cubicBezTo>
                    <a:pt x="63285" y="21824"/>
                    <a:pt x="63285" y="21794"/>
                    <a:pt x="63315" y="21733"/>
                  </a:cubicBezTo>
                  <a:close/>
                  <a:moveTo>
                    <a:pt x="64713" y="21915"/>
                  </a:moveTo>
                  <a:lnTo>
                    <a:pt x="64774" y="22037"/>
                  </a:lnTo>
                  <a:lnTo>
                    <a:pt x="64713" y="22098"/>
                  </a:lnTo>
                  <a:cubicBezTo>
                    <a:pt x="64683" y="22067"/>
                    <a:pt x="64652" y="22007"/>
                    <a:pt x="64652" y="21976"/>
                  </a:cubicBezTo>
                  <a:cubicBezTo>
                    <a:pt x="64652" y="21976"/>
                    <a:pt x="64713" y="21946"/>
                    <a:pt x="64713" y="21915"/>
                  </a:cubicBezTo>
                  <a:close/>
                  <a:moveTo>
                    <a:pt x="56506" y="22128"/>
                  </a:moveTo>
                  <a:cubicBezTo>
                    <a:pt x="56537" y="22159"/>
                    <a:pt x="56597" y="22159"/>
                    <a:pt x="56628" y="22189"/>
                  </a:cubicBezTo>
                  <a:lnTo>
                    <a:pt x="56567" y="22250"/>
                  </a:lnTo>
                  <a:lnTo>
                    <a:pt x="56446" y="22189"/>
                  </a:lnTo>
                  <a:cubicBezTo>
                    <a:pt x="56476" y="22159"/>
                    <a:pt x="56506" y="22128"/>
                    <a:pt x="56506" y="22128"/>
                  </a:cubicBezTo>
                  <a:close/>
                  <a:moveTo>
                    <a:pt x="57418" y="22098"/>
                  </a:moveTo>
                  <a:lnTo>
                    <a:pt x="57479" y="22159"/>
                  </a:lnTo>
                  <a:lnTo>
                    <a:pt x="57418" y="22280"/>
                  </a:lnTo>
                  <a:cubicBezTo>
                    <a:pt x="57388" y="22250"/>
                    <a:pt x="57357" y="22219"/>
                    <a:pt x="57357" y="22219"/>
                  </a:cubicBezTo>
                  <a:cubicBezTo>
                    <a:pt x="57357" y="22189"/>
                    <a:pt x="57388" y="22128"/>
                    <a:pt x="57418" y="22098"/>
                  </a:cubicBezTo>
                  <a:close/>
                  <a:moveTo>
                    <a:pt x="68573" y="22098"/>
                  </a:moveTo>
                  <a:lnTo>
                    <a:pt x="68604" y="22311"/>
                  </a:lnTo>
                  <a:lnTo>
                    <a:pt x="68361" y="22615"/>
                  </a:lnTo>
                  <a:cubicBezTo>
                    <a:pt x="68341" y="22618"/>
                    <a:pt x="68323" y="22619"/>
                    <a:pt x="68306" y="22619"/>
                  </a:cubicBezTo>
                  <a:cubicBezTo>
                    <a:pt x="68165" y="22619"/>
                    <a:pt x="68108" y="22517"/>
                    <a:pt x="68026" y="22463"/>
                  </a:cubicBezTo>
                  <a:cubicBezTo>
                    <a:pt x="67935" y="22432"/>
                    <a:pt x="67844" y="22402"/>
                    <a:pt x="67753" y="22371"/>
                  </a:cubicBezTo>
                  <a:lnTo>
                    <a:pt x="67753" y="22098"/>
                  </a:lnTo>
                  <a:close/>
                  <a:moveTo>
                    <a:pt x="37524" y="22409"/>
                  </a:moveTo>
                  <a:cubicBezTo>
                    <a:pt x="37593" y="22409"/>
                    <a:pt x="37661" y="22447"/>
                    <a:pt x="37691" y="22523"/>
                  </a:cubicBezTo>
                  <a:cubicBezTo>
                    <a:pt x="37661" y="22599"/>
                    <a:pt x="37600" y="22637"/>
                    <a:pt x="37536" y="22637"/>
                  </a:cubicBezTo>
                  <a:cubicBezTo>
                    <a:pt x="37471" y="22637"/>
                    <a:pt x="37403" y="22599"/>
                    <a:pt x="37357" y="22523"/>
                  </a:cubicBezTo>
                  <a:cubicBezTo>
                    <a:pt x="37387" y="22447"/>
                    <a:pt x="37456" y="22409"/>
                    <a:pt x="37524" y="22409"/>
                  </a:cubicBezTo>
                  <a:close/>
                  <a:moveTo>
                    <a:pt x="15199" y="22827"/>
                  </a:moveTo>
                  <a:cubicBezTo>
                    <a:pt x="15229" y="22827"/>
                    <a:pt x="15259" y="22888"/>
                    <a:pt x="15259" y="22888"/>
                  </a:cubicBezTo>
                  <a:lnTo>
                    <a:pt x="15168" y="22949"/>
                  </a:lnTo>
                  <a:lnTo>
                    <a:pt x="15107" y="22888"/>
                  </a:lnTo>
                  <a:cubicBezTo>
                    <a:pt x="15138" y="22888"/>
                    <a:pt x="15168" y="22858"/>
                    <a:pt x="15199" y="22827"/>
                  </a:cubicBezTo>
                  <a:close/>
                  <a:moveTo>
                    <a:pt x="53819" y="22667"/>
                  </a:moveTo>
                  <a:cubicBezTo>
                    <a:pt x="53842" y="22667"/>
                    <a:pt x="53862" y="22706"/>
                    <a:pt x="53862" y="22706"/>
                  </a:cubicBezTo>
                  <a:cubicBezTo>
                    <a:pt x="53862" y="22797"/>
                    <a:pt x="53831" y="22888"/>
                    <a:pt x="53831" y="22949"/>
                  </a:cubicBezTo>
                  <a:lnTo>
                    <a:pt x="53710" y="22949"/>
                  </a:lnTo>
                  <a:cubicBezTo>
                    <a:pt x="53710" y="22888"/>
                    <a:pt x="53680" y="22797"/>
                    <a:pt x="53710" y="22736"/>
                  </a:cubicBezTo>
                  <a:cubicBezTo>
                    <a:pt x="53710" y="22706"/>
                    <a:pt x="53801" y="22675"/>
                    <a:pt x="53801" y="22675"/>
                  </a:cubicBezTo>
                  <a:cubicBezTo>
                    <a:pt x="53807" y="22669"/>
                    <a:pt x="53813" y="22667"/>
                    <a:pt x="53819" y="22667"/>
                  </a:cubicBezTo>
                  <a:close/>
                  <a:moveTo>
                    <a:pt x="61886" y="22827"/>
                  </a:moveTo>
                  <a:cubicBezTo>
                    <a:pt x="61917" y="22858"/>
                    <a:pt x="61978" y="22888"/>
                    <a:pt x="62008" y="22888"/>
                  </a:cubicBezTo>
                  <a:lnTo>
                    <a:pt x="61947" y="22949"/>
                  </a:lnTo>
                  <a:lnTo>
                    <a:pt x="61826" y="22888"/>
                  </a:lnTo>
                  <a:cubicBezTo>
                    <a:pt x="61856" y="22888"/>
                    <a:pt x="61886" y="22827"/>
                    <a:pt x="61886" y="22827"/>
                  </a:cubicBezTo>
                  <a:close/>
                  <a:moveTo>
                    <a:pt x="50792" y="22645"/>
                  </a:moveTo>
                  <a:cubicBezTo>
                    <a:pt x="50944" y="22645"/>
                    <a:pt x="50944" y="22827"/>
                    <a:pt x="51217" y="22888"/>
                  </a:cubicBezTo>
                  <a:lnTo>
                    <a:pt x="50822" y="22979"/>
                  </a:lnTo>
                  <a:cubicBezTo>
                    <a:pt x="50701" y="22888"/>
                    <a:pt x="50701" y="22736"/>
                    <a:pt x="50792" y="22645"/>
                  </a:cubicBezTo>
                  <a:close/>
                  <a:moveTo>
                    <a:pt x="53436" y="22584"/>
                  </a:moveTo>
                  <a:cubicBezTo>
                    <a:pt x="53588" y="22675"/>
                    <a:pt x="53588" y="22888"/>
                    <a:pt x="53436" y="22979"/>
                  </a:cubicBezTo>
                  <a:lnTo>
                    <a:pt x="53224" y="22949"/>
                  </a:lnTo>
                  <a:lnTo>
                    <a:pt x="53163" y="22645"/>
                  </a:lnTo>
                  <a:lnTo>
                    <a:pt x="53436" y="22584"/>
                  </a:lnTo>
                  <a:close/>
                  <a:moveTo>
                    <a:pt x="54622" y="22645"/>
                  </a:moveTo>
                  <a:lnTo>
                    <a:pt x="54622" y="22645"/>
                  </a:lnTo>
                  <a:cubicBezTo>
                    <a:pt x="54804" y="22706"/>
                    <a:pt x="54743" y="22827"/>
                    <a:pt x="54652" y="22979"/>
                  </a:cubicBezTo>
                  <a:cubicBezTo>
                    <a:pt x="54500" y="22858"/>
                    <a:pt x="54500" y="22736"/>
                    <a:pt x="54622" y="22645"/>
                  </a:cubicBezTo>
                  <a:close/>
                  <a:moveTo>
                    <a:pt x="55382" y="22645"/>
                  </a:moveTo>
                  <a:lnTo>
                    <a:pt x="55442" y="22918"/>
                  </a:lnTo>
                  <a:lnTo>
                    <a:pt x="55108" y="22979"/>
                  </a:lnTo>
                  <a:lnTo>
                    <a:pt x="55047" y="22645"/>
                  </a:lnTo>
                  <a:close/>
                  <a:moveTo>
                    <a:pt x="62859" y="22493"/>
                  </a:moveTo>
                  <a:cubicBezTo>
                    <a:pt x="62950" y="22584"/>
                    <a:pt x="62859" y="22736"/>
                    <a:pt x="62950" y="22949"/>
                  </a:cubicBezTo>
                  <a:lnTo>
                    <a:pt x="62585" y="22979"/>
                  </a:lnTo>
                  <a:lnTo>
                    <a:pt x="62555" y="22766"/>
                  </a:lnTo>
                  <a:lnTo>
                    <a:pt x="62859" y="22493"/>
                  </a:lnTo>
                  <a:close/>
                  <a:moveTo>
                    <a:pt x="45412" y="22615"/>
                  </a:moveTo>
                  <a:cubicBezTo>
                    <a:pt x="45503" y="22736"/>
                    <a:pt x="45625" y="22766"/>
                    <a:pt x="45655" y="22918"/>
                  </a:cubicBezTo>
                  <a:cubicBezTo>
                    <a:pt x="45602" y="22971"/>
                    <a:pt x="45544" y="22984"/>
                    <a:pt x="45485" y="22984"/>
                  </a:cubicBezTo>
                  <a:cubicBezTo>
                    <a:pt x="45429" y="22984"/>
                    <a:pt x="45373" y="22973"/>
                    <a:pt x="45320" y="22973"/>
                  </a:cubicBezTo>
                  <a:cubicBezTo>
                    <a:pt x="45300" y="22973"/>
                    <a:pt x="45279" y="22974"/>
                    <a:pt x="45260" y="22979"/>
                  </a:cubicBezTo>
                  <a:cubicBezTo>
                    <a:pt x="45138" y="22888"/>
                    <a:pt x="45138" y="22706"/>
                    <a:pt x="45260" y="22615"/>
                  </a:cubicBezTo>
                  <a:close/>
                  <a:moveTo>
                    <a:pt x="57981" y="22815"/>
                  </a:moveTo>
                  <a:cubicBezTo>
                    <a:pt x="57996" y="22815"/>
                    <a:pt x="58010" y="22819"/>
                    <a:pt x="58026" y="22827"/>
                  </a:cubicBezTo>
                  <a:cubicBezTo>
                    <a:pt x="58087" y="22827"/>
                    <a:pt x="58148" y="22858"/>
                    <a:pt x="58178" y="22888"/>
                  </a:cubicBezTo>
                  <a:cubicBezTo>
                    <a:pt x="58149" y="22960"/>
                    <a:pt x="58107" y="22991"/>
                    <a:pt x="58054" y="22991"/>
                  </a:cubicBezTo>
                  <a:cubicBezTo>
                    <a:pt x="57996" y="22991"/>
                    <a:pt x="57924" y="22952"/>
                    <a:pt x="57844" y="22888"/>
                  </a:cubicBezTo>
                  <a:lnTo>
                    <a:pt x="57813" y="22888"/>
                  </a:lnTo>
                  <a:cubicBezTo>
                    <a:pt x="57902" y="22844"/>
                    <a:pt x="57942" y="22815"/>
                    <a:pt x="57981" y="22815"/>
                  </a:cubicBezTo>
                  <a:close/>
                  <a:moveTo>
                    <a:pt x="46777" y="22835"/>
                  </a:moveTo>
                  <a:cubicBezTo>
                    <a:pt x="46845" y="22835"/>
                    <a:pt x="46946" y="22852"/>
                    <a:pt x="47114" y="22888"/>
                  </a:cubicBezTo>
                  <a:cubicBezTo>
                    <a:pt x="47022" y="22962"/>
                    <a:pt x="46908" y="23002"/>
                    <a:pt x="46798" y="23002"/>
                  </a:cubicBezTo>
                  <a:cubicBezTo>
                    <a:pt x="46727" y="23002"/>
                    <a:pt x="46657" y="22985"/>
                    <a:pt x="46597" y="22949"/>
                  </a:cubicBezTo>
                  <a:cubicBezTo>
                    <a:pt x="46653" y="22875"/>
                    <a:pt x="46674" y="22835"/>
                    <a:pt x="46777" y="22835"/>
                  </a:cubicBezTo>
                  <a:close/>
                  <a:moveTo>
                    <a:pt x="16475" y="22675"/>
                  </a:moveTo>
                  <a:cubicBezTo>
                    <a:pt x="16566" y="22766"/>
                    <a:pt x="16475" y="22918"/>
                    <a:pt x="16475" y="23131"/>
                  </a:cubicBezTo>
                  <a:lnTo>
                    <a:pt x="16232" y="23162"/>
                  </a:lnTo>
                  <a:lnTo>
                    <a:pt x="16110" y="22888"/>
                  </a:lnTo>
                  <a:lnTo>
                    <a:pt x="16475" y="22675"/>
                  </a:lnTo>
                  <a:close/>
                  <a:moveTo>
                    <a:pt x="46141" y="22615"/>
                  </a:moveTo>
                  <a:cubicBezTo>
                    <a:pt x="46293" y="22766"/>
                    <a:pt x="46293" y="23010"/>
                    <a:pt x="46141" y="23162"/>
                  </a:cubicBezTo>
                  <a:lnTo>
                    <a:pt x="45898" y="22888"/>
                  </a:lnTo>
                  <a:lnTo>
                    <a:pt x="45898" y="22645"/>
                  </a:lnTo>
                  <a:lnTo>
                    <a:pt x="46141" y="22615"/>
                  </a:lnTo>
                  <a:close/>
                  <a:moveTo>
                    <a:pt x="49424" y="22645"/>
                  </a:moveTo>
                  <a:lnTo>
                    <a:pt x="49637" y="22858"/>
                  </a:lnTo>
                  <a:lnTo>
                    <a:pt x="49424" y="23192"/>
                  </a:lnTo>
                  <a:cubicBezTo>
                    <a:pt x="49151" y="23101"/>
                    <a:pt x="48968" y="22979"/>
                    <a:pt x="48968" y="22645"/>
                  </a:cubicBezTo>
                  <a:close/>
                  <a:moveTo>
                    <a:pt x="73558" y="0"/>
                  </a:moveTo>
                  <a:lnTo>
                    <a:pt x="73437" y="122"/>
                  </a:lnTo>
                  <a:cubicBezTo>
                    <a:pt x="73300" y="137"/>
                    <a:pt x="73163" y="137"/>
                    <a:pt x="73034" y="137"/>
                  </a:cubicBezTo>
                  <a:cubicBezTo>
                    <a:pt x="72905" y="137"/>
                    <a:pt x="72783" y="137"/>
                    <a:pt x="72677" y="152"/>
                  </a:cubicBezTo>
                  <a:lnTo>
                    <a:pt x="72525" y="517"/>
                  </a:lnTo>
                  <a:lnTo>
                    <a:pt x="72282" y="456"/>
                  </a:lnTo>
                  <a:lnTo>
                    <a:pt x="72221" y="152"/>
                  </a:lnTo>
                  <a:lnTo>
                    <a:pt x="71735" y="578"/>
                  </a:lnTo>
                  <a:cubicBezTo>
                    <a:pt x="71765" y="821"/>
                    <a:pt x="71583" y="882"/>
                    <a:pt x="71491" y="1003"/>
                  </a:cubicBezTo>
                  <a:cubicBezTo>
                    <a:pt x="71400" y="821"/>
                    <a:pt x="71339" y="608"/>
                    <a:pt x="71096" y="487"/>
                  </a:cubicBezTo>
                  <a:lnTo>
                    <a:pt x="71005" y="821"/>
                  </a:lnTo>
                  <a:lnTo>
                    <a:pt x="70428" y="517"/>
                  </a:lnTo>
                  <a:lnTo>
                    <a:pt x="69880" y="517"/>
                  </a:lnTo>
                  <a:lnTo>
                    <a:pt x="69759" y="882"/>
                  </a:lnTo>
                  <a:cubicBezTo>
                    <a:pt x="69728" y="790"/>
                    <a:pt x="69698" y="699"/>
                    <a:pt x="69668" y="608"/>
                  </a:cubicBezTo>
                  <a:cubicBezTo>
                    <a:pt x="69637" y="517"/>
                    <a:pt x="69698" y="395"/>
                    <a:pt x="69576" y="304"/>
                  </a:cubicBezTo>
                  <a:lnTo>
                    <a:pt x="69333" y="578"/>
                  </a:lnTo>
                  <a:lnTo>
                    <a:pt x="69333" y="882"/>
                  </a:lnTo>
                  <a:lnTo>
                    <a:pt x="69090" y="1216"/>
                  </a:lnTo>
                  <a:lnTo>
                    <a:pt x="68391" y="1216"/>
                  </a:lnTo>
                  <a:lnTo>
                    <a:pt x="68239" y="1338"/>
                  </a:lnTo>
                  <a:cubicBezTo>
                    <a:pt x="67905" y="1186"/>
                    <a:pt x="67965" y="790"/>
                    <a:pt x="67662" y="669"/>
                  </a:cubicBezTo>
                  <a:lnTo>
                    <a:pt x="67479" y="669"/>
                  </a:lnTo>
                  <a:lnTo>
                    <a:pt x="67388" y="973"/>
                  </a:lnTo>
                  <a:lnTo>
                    <a:pt x="66871" y="1186"/>
                  </a:lnTo>
                  <a:cubicBezTo>
                    <a:pt x="66738" y="1159"/>
                    <a:pt x="66698" y="992"/>
                    <a:pt x="66547" y="992"/>
                  </a:cubicBezTo>
                  <a:cubicBezTo>
                    <a:pt x="66526" y="992"/>
                    <a:pt x="66502" y="996"/>
                    <a:pt x="66476" y="1003"/>
                  </a:cubicBezTo>
                  <a:cubicBezTo>
                    <a:pt x="66263" y="1155"/>
                    <a:pt x="66142" y="1429"/>
                    <a:pt x="65838" y="1581"/>
                  </a:cubicBezTo>
                  <a:cubicBezTo>
                    <a:pt x="65625" y="1490"/>
                    <a:pt x="65716" y="1186"/>
                    <a:pt x="65534" y="1094"/>
                  </a:cubicBezTo>
                  <a:cubicBezTo>
                    <a:pt x="65473" y="1094"/>
                    <a:pt x="65443" y="1064"/>
                    <a:pt x="65412" y="1034"/>
                  </a:cubicBezTo>
                  <a:cubicBezTo>
                    <a:pt x="65326" y="1155"/>
                    <a:pt x="65230" y="1187"/>
                    <a:pt x="65124" y="1187"/>
                  </a:cubicBezTo>
                  <a:cubicBezTo>
                    <a:pt x="65043" y="1187"/>
                    <a:pt x="64957" y="1168"/>
                    <a:pt x="64865" y="1155"/>
                  </a:cubicBezTo>
                  <a:lnTo>
                    <a:pt x="64744" y="1034"/>
                  </a:lnTo>
                  <a:cubicBezTo>
                    <a:pt x="64470" y="1094"/>
                    <a:pt x="64531" y="1398"/>
                    <a:pt x="64379" y="1550"/>
                  </a:cubicBezTo>
                  <a:lnTo>
                    <a:pt x="64196" y="1550"/>
                  </a:lnTo>
                  <a:lnTo>
                    <a:pt x="64044" y="1368"/>
                  </a:lnTo>
                  <a:cubicBezTo>
                    <a:pt x="63892" y="1216"/>
                    <a:pt x="64014" y="1034"/>
                    <a:pt x="63832" y="1034"/>
                  </a:cubicBezTo>
                  <a:lnTo>
                    <a:pt x="63710" y="1338"/>
                  </a:lnTo>
                  <a:cubicBezTo>
                    <a:pt x="63664" y="1360"/>
                    <a:pt x="63625" y="1370"/>
                    <a:pt x="63589" y="1370"/>
                  </a:cubicBezTo>
                  <a:cubicBezTo>
                    <a:pt x="63482" y="1370"/>
                    <a:pt x="63414" y="1284"/>
                    <a:pt x="63345" y="1216"/>
                  </a:cubicBezTo>
                  <a:lnTo>
                    <a:pt x="62981" y="1398"/>
                  </a:lnTo>
                  <a:lnTo>
                    <a:pt x="62768" y="912"/>
                  </a:lnTo>
                  <a:lnTo>
                    <a:pt x="62494" y="1368"/>
                  </a:lnTo>
                  <a:lnTo>
                    <a:pt x="62160" y="1155"/>
                  </a:lnTo>
                  <a:lnTo>
                    <a:pt x="61917" y="1368"/>
                  </a:lnTo>
                  <a:lnTo>
                    <a:pt x="61765" y="1186"/>
                  </a:lnTo>
                  <a:lnTo>
                    <a:pt x="61582" y="1368"/>
                  </a:lnTo>
                  <a:lnTo>
                    <a:pt x="61400" y="1003"/>
                  </a:lnTo>
                  <a:cubicBezTo>
                    <a:pt x="61218" y="1186"/>
                    <a:pt x="61066" y="1368"/>
                    <a:pt x="60883" y="1520"/>
                  </a:cubicBezTo>
                  <a:cubicBezTo>
                    <a:pt x="60883" y="1520"/>
                    <a:pt x="60853" y="1490"/>
                    <a:pt x="60822" y="1490"/>
                  </a:cubicBezTo>
                  <a:cubicBezTo>
                    <a:pt x="60701" y="1307"/>
                    <a:pt x="60914" y="1034"/>
                    <a:pt x="60701" y="821"/>
                  </a:cubicBezTo>
                  <a:cubicBezTo>
                    <a:pt x="60610" y="1094"/>
                    <a:pt x="60306" y="1003"/>
                    <a:pt x="60154" y="1186"/>
                  </a:cubicBezTo>
                  <a:cubicBezTo>
                    <a:pt x="60144" y="1206"/>
                    <a:pt x="60117" y="1213"/>
                    <a:pt x="60082" y="1213"/>
                  </a:cubicBezTo>
                  <a:cubicBezTo>
                    <a:pt x="60012" y="1213"/>
                    <a:pt x="59911" y="1186"/>
                    <a:pt x="59850" y="1186"/>
                  </a:cubicBezTo>
                  <a:cubicBezTo>
                    <a:pt x="59749" y="1105"/>
                    <a:pt x="59661" y="1010"/>
                    <a:pt x="59568" y="1010"/>
                  </a:cubicBezTo>
                  <a:cubicBezTo>
                    <a:pt x="59522" y="1010"/>
                    <a:pt x="59475" y="1034"/>
                    <a:pt x="59424" y="1094"/>
                  </a:cubicBezTo>
                  <a:lnTo>
                    <a:pt x="59364" y="1368"/>
                  </a:lnTo>
                  <a:lnTo>
                    <a:pt x="58664" y="1368"/>
                  </a:lnTo>
                  <a:lnTo>
                    <a:pt x="58208" y="1125"/>
                  </a:lnTo>
                  <a:lnTo>
                    <a:pt x="58117" y="851"/>
                  </a:lnTo>
                  <a:lnTo>
                    <a:pt x="57935" y="851"/>
                  </a:lnTo>
                  <a:lnTo>
                    <a:pt x="57753" y="1034"/>
                  </a:lnTo>
                  <a:lnTo>
                    <a:pt x="57388" y="1034"/>
                  </a:lnTo>
                  <a:lnTo>
                    <a:pt x="57236" y="1398"/>
                  </a:lnTo>
                  <a:lnTo>
                    <a:pt x="57084" y="1034"/>
                  </a:lnTo>
                  <a:lnTo>
                    <a:pt x="56810" y="1064"/>
                  </a:lnTo>
                  <a:cubicBezTo>
                    <a:pt x="56780" y="1246"/>
                    <a:pt x="56871" y="1398"/>
                    <a:pt x="56719" y="1550"/>
                  </a:cubicBezTo>
                  <a:lnTo>
                    <a:pt x="56537" y="1398"/>
                  </a:lnTo>
                  <a:lnTo>
                    <a:pt x="56020" y="1398"/>
                  </a:lnTo>
                  <a:cubicBezTo>
                    <a:pt x="55942" y="1425"/>
                    <a:pt x="55886" y="1563"/>
                    <a:pt x="55737" y="1563"/>
                  </a:cubicBezTo>
                  <a:cubicBezTo>
                    <a:pt x="55712" y="1563"/>
                    <a:pt x="55685" y="1559"/>
                    <a:pt x="55655" y="1550"/>
                  </a:cubicBezTo>
                  <a:lnTo>
                    <a:pt x="55473" y="1368"/>
                  </a:lnTo>
                  <a:lnTo>
                    <a:pt x="55139" y="1368"/>
                  </a:lnTo>
                  <a:lnTo>
                    <a:pt x="54956" y="1216"/>
                  </a:lnTo>
                  <a:cubicBezTo>
                    <a:pt x="54835" y="1307"/>
                    <a:pt x="54743" y="1490"/>
                    <a:pt x="54591" y="1520"/>
                  </a:cubicBezTo>
                  <a:lnTo>
                    <a:pt x="54470" y="1186"/>
                  </a:lnTo>
                  <a:cubicBezTo>
                    <a:pt x="54409" y="1201"/>
                    <a:pt x="54348" y="1208"/>
                    <a:pt x="54291" y="1208"/>
                  </a:cubicBezTo>
                  <a:cubicBezTo>
                    <a:pt x="54234" y="1208"/>
                    <a:pt x="54181" y="1201"/>
                    <a:pt x="54135" y="1186"/>
                  </a:cubicBezTo>
                  <a:cubicBezTo>
                    <a:pt x="54044" y="1155"/>
                    <a:pt x="53953" y="1094"/>
                    <a:pt x="53892" y="1034"/>
                  </a:cubicBezTo>
                  <a:lnTo>
                    <a:pt x="53771" y="1368"/>
                  </a:lnTo>
                  <a:cubicBezTo>
                    <a:pt x="53725" y="1383"/>
                    <a:pt x="53680" y="1391"/>
                    <a:pt x="53634" y="1391"/>
                  </a:cubicBezTo>
                  <a:cubicBezTo>
                    <a:pt x="53588" y="1391"/>
                    <a:pt x="53543" y="1383"/>
                    <a:pt x="53497" y="1368"/>
                  </a:cubicBezTo>
                  <a:cubicBezTo>
                    <a:pt x="53497" y="1216"/>
                    <a:pt x="53376" y="1216"/>
                    <a:pt x="53193" y="1216"/>
                  </a:cubicBezTo>
                  <a:lnTo>
                    <a:pt x="52889" y="1642"/>
                  </a:lnTo>
                  <a:lnTo>
                    <a:pt x="52707" y="1216"/>
                  </a:lnTo>
                  <a:lnTo>
                    <a:pt x="52524" y="1216"/>
                  </a:lnTo>
                  <a:lnTo>
                    <a:pt x="52372" y="1550"/>
                  </a:lnTo>
                  <a:lnTo>
                    <a:pt x="51825" y="1550"/>
                  </a:lnTo>
                  <a:lnTo>
                    <a:pt x="51673" y="1429"/>
                  </a:lnTo>
                  <a:lnTo>
                    <a:pt x="51217" y="1338"/>
                  </a:lnTo>
                  <a:lnTo>
                    <a:pt x="51217" y="1094"/>
                  </a:lnTo>
                  <a:lnTo>
                    <a:pt x="50913" y="1034"/>
                  </a:lnTo>
                  <a:lnTo>
                    <a:pt x="50822" y="1581"/>
                  </a:lnTo>
                  <a:lnTo>
                    <a:pt x="50610" y="1398"/>
                  </a:lnTo>
                  <a:lnTo>
                    <a:pt x="50275" y="1398"/>
                  </a:lnTo>
                  <a:lnTo>
                    <a:pt x="50093" y="1216"/>
                  </a:lnTo>
                  <a:lnTo>
                    <a:pt x="49728" y="1216"/>
                  </a:lnTo>
                  <a:lnTo>
                    <a:pt x="49546" y="1398"/>
                  </a:lnTo>
                  <a:cubicBezTo>
                    <a:pt x="49526" y="1404"/>
                    <a:pt x="49507" y="1406"/>
                    <a:pt x="49489" y="1406"/>
                  </a:cubicBezTo>
                  <a:cubicBezTo>
                    <a:pt x="49323" y="1406"/>
                    <a:pt x="49193" y="1208"/>
                    <a:pt x="49048" y="1208"/>
                  </a:cubicBezTo>
                  <a:cubicBezTo>
                    <a:pt x="49032" y="1208"/>
                    <a:pt x="49015" y="1210"/>
                    <a:pt x="48999" y="1216"/>
                  </a:cubicBezTo>
                  <a:cubicBezTo>
                    <a:pt x="48984" y="1221"/>
                    <a:pt x="48971" y="1223"/>
                    <a:pt x="48957" y="1223"/>
                  </a:cubicBezTo>
                  <a:cubicBezTo>
                    <a:pt x="48831" y="1223"/>
                    <a:pt x="48744" y="1027"/>
                    <a:pt x="48597" y="1027"/>
                  </a:cubicBezTo>
                  <a:cubicBezTo>
                    <a:pt x="48562" y="1027"/>
                    <a:pt x="48524" y="1037"/>
                    <a:pt x="48482" y="1064"/>
                  </a:cubicBezTo>
                  <a:cubicBezTo>
                    <a:pt x="48451" y="1186"/>
                    <a:pt x="48421" y="1277"/>
                    <a:pt x="48360" y="1398"/>
                  </a:cubicBezTo>
                  <a:lnTo>
                    <a:pt x="48117" y="1368"/>
                  </a:lnTo>
                  <a:lnTo>
                    <a:pt x="48026" y="1034"/>
                  </a:lnTo>
                  <a:lnTo>
                    <a:pt x="47813" y="1216"/>
                  </a:lnTo>
                  <a:lnTo>
                    <a:pt x="47479" y="1216"/>
                  </a:lnTo>
                  <a:cubicBezTo>
                    <a:pt x="47394" y="1131"/>
                    <a:pt x="47310" y="1017"/>
                    <a:pt x="47204" y="1017"/>
                  </a:cubicBezTo>
                  <a:cubicBezTo>
                    <a:pt x="47158" y="1017"/>
                    <a:pt x="47109" y="1039"/>
                    <a:pt x="47053" y="1094"/>
                  </a:cubicBezTo>
                  <a:lnTo>
                    <a:pt x="47023" y="1338"/>
                  </a:lnTo>
                  <a:lnTo>
                    <a:pt x="46476" y="1581"/>
                  </a:lnTo>
                  <a:lnTo>
                    <a:pt x="46263" y="1398"/>
                  </a:lnTo>
                  <a:cubicBezTo>
                    <a:pt x="46202" y="1398"/>
                    <a:pt x="46101" y="1371"/>
                    <a:pt x="46022" y="1371"/>
                  </a:cubicBezTo>
                  <a:cubicBezTo>
                    <a:pt x="45983" y="1371"/>
                    <a:pt x="45949" y="1378"/>
                    <a:pt x="45929" y="1398"/>
                  </a:cubicBezTo>
                  <a:cubicBezTo>
                    <a:pt x="45777" y="1550"/>
                    <a:pt x="45503" y="1520"/>
                    <a:pt x="45290" y="1885"/>
                  </a:cubicBezTo>
                  <a:lnTo>
                    <a:pt x="45078" y="1368"/>
                  </a:lnTo>
                  <a:lnTo>
                    <a:pt x="44895" y="1550"/>
                  </a:lnTo>
                  <a:lnTo>
                    <a:pt x="44713" y="1398"/>
                  </a:lnTo>
                  <a:cubicBezTo>
                    <a:pt x="44652" y="1459"/>
                    <a:pt x="44622" y="1490"/>
                    <a:pt x="44530" y="1550"/>
                  </a:cubicBezTo>
                  <a:cubicBezTo>
                    <a:pt x="44449" y="1632"/>
                    <a:pt x="44416" y="1738"/>
                    <a:pt x="44258" y="1738"/>
                  </a:cubicBezTo>
                  <a:cubicBezTo>
                    <a:pt x="44239" y="1738"/>
                    <a:pt x="44219" y="1736"/>
                    <a:pt x="44196" y="1733"/>
                  </a:cubicBezTo>
                  <a:lnTo>
                    <a:pt x="43801" y="1398"/>
                  </a:lnTo>
                  <a:lnTo>
                    <a:pt x="43619" y="1398"/>
                  </a:lnTo>
                  <a:cubicBezTo>
                    <a:pt x="43406" y="1307"/>
                    <a:pt x="43223" y="1216"/>
                    <a:pt x="43041" y="1125"/>
                  </a:cubicBezTo>
                  <a:cubicBezTo>
                    <a:pt x="43011" y="1094"/>
                    <a:pt x="42950" y="1094"/>
                    <a:pt x="42919" y="1064"/>
                  </a:cubicBezTo>
                  <a:lnTo>
                    <a:pt x="42798" y="1186"/>
                  </a:lnTo>
                  <a:lnTo>
                    <a:pt x="42585" y="1246"/>
                  </a:lnTo>
                  <a:cubicBezTo>
                    <a:pt x="42463" y="1398"/>
                    <a:pt x="42646" y="1611"/>
                    <a:pt x="42403" y="1763"/>
                  </a:cubicBezTo>
                  <a:lnTo>
                    <a:pt x="42312" y="1246"/>
                  </a:lnTo>
                  <a:cubicBezTo>
                    <a:pt x="42236" y="1231"/>
                    <a:pt x="42152" y="1208"/>
                    <a:pt x="42072" y="1208"/>
                  </a:cubicBezTo>
                  <a:cubicBezTo>
                    <a:pt x="41992" y="1208"/>
                    <a:pt x="41916" y="1231"/>
                    <a:pt x="41856" y="1307"/>
                  </a:cubicBezTo>
                  <a:lnTo>
                    <a:pt x="42008" y="1490"/>
                  </a:lnTo>
                  <a:lnTo>
                    <a:pt x="41795" y="1581"/>
                  </a:lnTo>
                  <a:lnTo>
                    <a:pt x="41582" y="1398"/>
                  </a:lnTo>
                  <a:lnTo>
                    <a:pt x="41369" y="1581"/>
                  </a:lnTo>
                  <a:lnTo>
                    <a:pt x="41035" y="1034"/>
                  </a:lnTo>
                  <a:cubicBezTo>
                    <a:pt x="41021" y="1032"/>
                    <a:pt x="41008" y="1031"/>
                    <a:pt x="40995" y="1031"/>
                  </a:cubicBezTo>
                  <a:cubicBezTo>
                    <a:pt x="40814" y="1031"/>
                    <a:pt x="40753" y="1222"/>
                    <a:pt x="40640" y="1307"/>
                  </a:cubicBezTo>
                  <a:lnTo>
                    <a:pt x="40579" y="1550"/>
                  </a:lnTo>
                  <a:cubicBezTo>
                    <a:pt x="40529" y="1563"/>
                    <a:pt x="40485" y="1575"/>
                    <a:pt x="40445" y="1575"/>
                  </a:cubicBezTo>
                  <a:cubicBezTo>
                    <a:pt x="40388" y="1575"/>
                    <a:pt x="40341" y="1549"/>
                    <a:pt x="40305" y="1459"/>
                  </a:cubicBezTo>
                  <a:lnTo>
                    <a:pt x="40427" y="1277"/>
                  </a:lnTo>
                  <a:cubicBezTo>
                    <a:pt x="40275" y="1064"/>
                    <a:pt x="40001" y="1034"/>
                    <a:pt x="39849" y="912"/>
                  </a:cubicBezTo>
                  <a:lnTo>
                    <a:pt x="39424" y="1125"/>
                  </a:lnTo>
                  <a:lnTo>
                    <a:pt x="39363" y="1398"/>
                  </a:lnTo>
                  <a:lnTo>
                    <a:pt x="39120" y="1216"/>
                  </a:lnTo>
                  <a:lnTo>
                    <a:pt x="38603" y="1216"/>
                  </a:lnTo>
                  <a:lnTo>
                    <a:pt x="38482" y="882"/>
                  </a:lnTo>
                  <a:lnTo>
                    <a:pt x="38238" y="882"/>
                  </a:lnTo>
                  <a:lnTo>
                    <a:pt x="37904" y="1398"/>
                  </a:lnTo>
                  <a:lnTo>
                    <a:pt x="37661" y="1338"/>
                  </a:lnTo>
                  <a:lnTo>
                    <a:pt x="37843" y="1125"/>
                  </a:lnTo>
                  <a:lnTo>
                    <a:pt x="37600" y="1034"/>
                  </a:lnTo>
                  <a:lnTo>
                    <a:pt x="37266" y="1429"/>
                  </a:lnTo>
                  <a:lnTo>
                    <a:pt x="37083" y="1246"/>
                  </a:lnTo>
                  <a:lnTo>
                    <a:pt x="36810" y="1429"/>
                  </a:lnTo>
                  <a:lnTo>
                    <a:pt x="36476" y="1216"/>
                  </a:lnTo>
                  <a:cubicBezTo>
                    <a:pt x="36415" y="1246"/>
                    <a:pt x="36324" y="1277"/>
                    <a:pt x="36293" y="1338"/>
                  </a:cubicBezTo>
                  <a:cubicBezTo>
                    <a:pt x="36238" y="1392"/>
                    <a:pt x="36173" y="1403"/>
                    <a:pt x="36103" y="1403"/>
                  </a:cubicBezTo>
                  <a:cubicBezTo>
                    <a:pt x="36056" y="1403"/>
                    <a:pt x="36007" y="1398"/>
                    <a:pt x="35959" y="1398"/>
                  </a:cubicBezTo>
                  <a:cubicBezTo>
                    <a:pt x="35898" y="1429"/>
                    <a:pt x="35837" y="1429"/>
                    <a:pt x="35776" y="1490"/>
                  </a:cubicBezTo>
                  <a:lnTo>
                    <a:pt x="35928" y="1672"/>
                  </a:lnTo>
                  <a:lnTo>
                    <a:pt x="35685" y="1915"/>
                  </a:lnTo>
                  <a:cubicBezTo>
                    <a:pt x="35533" y="1824"/>
                    <a:pt x="35624" y="1702"/>
                    <a:pt x="35594" y="1581"/>
                  </a:cubicBezTo>
                  <a:cubicBezTo>
                    <a:pt x="35564" y="1520"/>
                    <a:pt x="35533" y="1459"/>
                    <a:pt x="35503" y="1398"/>
                  </a:cubicBezTo>
                  <a:cubicBezTo>
                    <a:pt x="35351" y="1520"/>
                    <a:pt x="35260" y="1702"/>
                    <a:pt x="35108" y="1763"/>
                  </a:cubicBezTo>
                  <a:cubicBezTo>
                    <a:pt x="35095" y="1764"/>
                    <a:pt x="35082" y="1765"/>
                    <a:pt x="35071" y="1765"/>
                  </a:cubicBezTo>
                  <a:cubicBezTo>
                    <a:pt x="34816" y="1765"/>
                    <a:pt x="34949" y="1457"/>
                    <a:pt x="34804" y="1398"/>
                  </a:cubicBezTo>
                  <a:lnTo>
                    <a:pt x="34804" y="1398"/>
                  </a:lnTo>
                  <a:cubicBezTo>
                    <a:pt x="34561" y="1581"/>
                    <a:pt x="34865" y="1915"/>
                    <a:pt x="34621" y="2097"/>
                  </a:cubicBezTo>
                  <a:cubicBezTo>
                    <a:pt x="34439" y="1915"/>
                    <a:pt x="34652" y="1642"/>
                    <a:pt x="34469" y="1490"/>
                  </a:cubicBezTo>
                  <a:lnTo>
                    <a:pt x="34317" y="1186"/>
                  </a:lnTo>
                  <a:cubicBezTo>
                    <a:pt x="34228" y="1319"/>
                    <a:pt x="34139" y="1404"/>
                    <a:pt x="34039" y="1404"/>
                  </a:cubicBezTo>
                  <a:cubicBezTo>
                    <a:pt x="34002" y="1404"/>
                    <a:pt x="33963" y="1392"/>
                    <a:pt x="33922" y="1368"/>
                  </a:cubicBezTo>
                  <a:lnTo>
                    <a:pt x="33801" y="1034"/>
                  </a:lnTo>
                  <a:lnTo>
                    <a:pt x="33406" y="1429"/>
                  </a:lnTo>
                  <a:lnTo>
                    <a:pt x="33102" y="1034"/>
                  </a:lnTo>
                  <a:cubicBezTo>
                    <a:pt x="32950" y="1034"/>
                    <a:pt x="32828" y="1034"/>
                    <a:pt x="32828" y="1186"/>
                  </a:cubicBezTo>
                  <a:cubicBezTo>
                    <a:pt x="32706" y="1186"/>
                    <a:pt x="32676" y="1277"/>
                    <a:pt x="32646" y="1368"/>
                  </a:cubicBezTo>
                  <a:cubicBezTo>
                    <a:pt x="32646" y="1429"/>
                    <a:pt x="32615" y="1520"/>
                    <a:pt x="32585" y="1581"/>
                  </a:cubicBezTo>
                  <a:lnTo>
                    <a:pt x="32251" y="1581"/>
                  </a:lnTo>
                  <a:cubicBezTo>
                    <a:pt x="32007" y="1398"/>
                    <a:pt x="31916" y="1186"/>
                    <a:pt x="31612" y="1034"/>
                  </a:cubicBezTo>
                  <a:lnTo>
                    <a:pt x="30974" y="1733"/>
                  </a:lnTo>
                  <a:cubicBezTo>
                    <a:pt x="30883" y="1611"/>
                    <a:pt x="30792" y="1490"/>
                    <a:pt x="30670" y="1429"/>
                  </a:cubicBezTo>
                  <a:cubicBezTo>
                    <a:pt x="30548" y="1368"/>
                    <a:pt x="30396" y="1368"/>
                    <a:pt x="30336" y="1216"/>
                  </a:cubicBezTo>
                  <a:lnTo>
                    <a:pt x="29940" y="1550"/>
                  </a:lnTo>
                  <a:lnTo>
                    <a:pt x="29758" y="1398"/>
                  </a:lnTo>
                  <a:lnTo>
                    <a:pt x="29697" y="1459"/>
                  </a:lnTo>
                  <a:cubicBezTo>
                    <a:pt x="29606" y="1508"/>
                    <a:pt x="29525" y="1526"/>
                    <a:pt x="29450" y="1526"/>
                  </a:cubicBezTo>
                  <a:cubicBezTo>
                    <a:pt x="29226" y="1526"/>
                    <a:pt x="29063" y="1362"/>
                    <a:pt x="28883" y="1362"/>
                  </a:cubicBezTo>
                  <a:cubicBezTo>
                    <a:pt x="28823" y="1362"/>
                    <a:pt x="28761" y="1380"/>
                    <a:pt x="28694" y="1429"/>
                  </a:cubicBezTo>
                  <a:cubicBezTo>
                    <a:pt x="28664" y="1550"/>
                    <a:pt x="28603" y="1642"/>
                    <a:pt x="28573" y="1763"/>
                  </a:cubicBezTo>
                  <a:cubicBezTo>
                    <a:pt x="28542" y="1702"/>
                    <a:pt x="28512" y="1672"/>
                    <a:pt x="28481" y="1611"/>
                  </a:cubicBezTo>
                  <a:cubicBezTo>
                    <a:pt x="28451" y="1581"/>
                    <a:pt x="28451" y="1490"/>
                    <a:pt x="28451" y="1459"/>
                  </a:cubicBezTo>
                  <a:cubicBezTo>
                    <a:pt x="28421" y="1429"/>
                    <a:pt x="28329" y="1429"/>
                    <a:pt x="28299" y="1398"/>
                  </a:cubicBezTo>
                  <a:cubicBezTo>
                    <a:pt x="28299" y="1490"/>
                    <a:pt x="28299" y="1581"/>
                    <a:pt x="28299" y="1642"/>
                  </a:cubicBezTo>
                  <a:cubicBezTo>
                    <a:pt x="28299" y="1672"/>
                    <a:pt x="28178" y="1702"/>
                    <a:pt x="28178" y="1702"/>
                  </a:cubicBezTo>
                  <a:cubicBezTo>
                    <a:pt x="28178" y="1708"/>
                    <a:pt x="28175" y="1711"/>
                    <a:pt x="28172" y="1711"/>
                  </a:cubicBezTo>
                  <a:cubicBezTo>
                    <a:pt x="28157" y="1711"/>
                    <a:pt x="28117" y="1666"/>
                    <a:pt x="28117" y="1642"/>
                  </a:cubicBezTo>
                  <a:lnTo>
                    <a:pt x="28117" y="1398"/>
                  </a:lnTo>
                  <a:cubicBezTo>
                    <a:pt x="28086" y="1429"/>
                    <a:pt x="27995" y="1429"/>
                    <a:pt x="27995" y="1459"/>
                  </a:cubicBezTo>
                  <a:cubicBezTo>
                    <a:pt x="27934" y="1550"/>
                    <a:pt x="27904" y="1672"/>
                    <a:pt x="27874" y="1763"/>
                  </a:cubicBezTo>
                  <a:lnTo>
                    <a:pt x="27630" y="1702"/>
                  </a:lnTo>
                  <a:cubicBezTo>
                    <a:pt x="27539" y="1550"/>
                    <a:pt x="27722" y="1338"/>
                    <a:pt x="27478" y="1246"/>
                  </a:cubicBezTo>
                  <a:lnTo>
                    <a:pt x="27357" y="1581"/>
                  </a:lnTo>
                  <a:lnTo>
                    <a:pt x="26141" y="1581"/>
                  </a:lnTo>
                  <a:lnTo>
                    <a:pt x="25989" y="1733"/>
                  </a:lnTo>
                  <a:lnTo>
                    <a:pt x="25442" y="1429"/>
                  </a:lnTo>
                  <a:lnTo>
                    <a:pt x="25016" y="1642"/>
                  </a:lnTo>
                  <a:lnTo>
                    <a:pt x="24956" y="1885"/>
                  </a:lnTo>
                  <a:lnTo>
                    <a:pt x="24469" y="2097"/>
                  </a:lnTo>
                  <a:lnTo>
                    <a:pt x="24074" y="1702"/>
                  </a:lnTo>
                  <a:cubicBezTo>
                    <a:pt x="23770" y="1946"/>
                    <a:pt x="24074" y="2067"/>
                    <a:pt x="24074" y="2219"/>
                  </a:cubicBezTo>
                  <a:cubicBezTo>
                    <a:pt x="24003" y="2229"/>
                    <a:pt x="23956" y="2236"/>
                    <a:pt x="23918" y="2236"/>
                  </a:cubicBezTo>
                  <a:cubicBezTo>
                    <a:pt x="23841" y="2236"/>
                    <a:pt x="23801" y="2209"/>
                    <a:pt x="23679" y="2128"/>
                  </a:cubicBezTo>
                  <a:lnTo>
                    <a:pt x="23557" y="2249"/>
                  </a:lnTo>
                  <a:cubicBezTo>
                    <a:pt x="23284" y="2189"/>
                    <a:pt x="23284" y="1915"/>
                    <a:pt x="23162" y="1763"/>
                  </a:cubicBezTo>
                  <a:lnTo>
                    <a:pt x="22980" y="1915"/>
                  </a:lnTo>
                  <a:lnTo>
                    <a:pt x="22797" y="1763"/>
                  </a:lnTo>
                  <a:lnTo>
                    <a:pt x="22098" y="1763"/>
                  </a:lnTo>
                  <a:cubicBezTo>
                    <a:pt x="22068" y="1763"/>
                    <a:pt x="22068" y="1794"/>
                    <a:pt x="22038" y="1824"/>
                  </a:cubicBezTo>
                  <a:lnTo>
                    <a:pt x="22190" y="2006"/>
                  </a:lnTo>
                  <a:cubicBezTo>
                    <a:pt x="22132" y="2075"/>
                    <a:pt x="22079" y="2101"/>
                    <a:pt x="22030" y="2101"/>
                  </a:cubicBezTo>
                  <a:cubicBezTo>
                    <a:pt x="21950" y="2101"/>
                    <a:pt x="21881" y="2033"/>
                    <a:pt x="21825" y="1976"/>
                  </a:cubicBezTo>
                  <a:lnTo>
                    <a:pt x="21521" y="2158"/>
                  </a:lnTo>
                  <a:cubicBezTo>
                    <a:pt x="21490" y="2371"/>
                    <a:pt x="21582" y="2523"/>
                    <a:pt x="21399" y="2614"/>
                  </a:cubicBezTo>
                  <a:lnTo>
                    <a:pt x="21247" y="2614"/>
                  </a:lnTo>
                  <a:lnTo>
                    <a:pt x="21065" y="2979"/>
                  </a:lnTo>
                  <a:cubicBezTo>
                    <a:pt x="20883" y="2766"/>
                    <a:pt x="21065" y="2493"/>
                    <a:pt x="20913" y="2280"/>
                  </a:cubicBezTo>
                  <a:lnTo>
                    <a:pt x="20700" y="2097"/>
                  </a:lnTo>
                  <a:lnTo>
                    <a:pt x="20335" y="2067"/>
                  </a:lnTo>
                  <a:lnTo>
                    <a:pt x="20031" y="1581"/>
                  </a:lnTo>
                  <a:lnTo>
                    <a:pt x="19849" y="1733"/>
                  </a:lnTo>
                  <a:lnTo>
                    <a:pt x="18998" y="1733"/>
                  </a:lnTo>
                  <a:lnTo>
                    <a:pt x="18572" y="2189"/>
                  </a:lnTo>
                  <a:lnTo>
                    <a:pt x="18755" y="2371"/>
                  </a:lnTo>
                  <a:lnTo>
                    <a:pt x="18755" y="2705"/>
                  </a:lnTo>
                  <a:lnTo>
                    <a:pt x="18998" y="3192"/>
                  </a:lnTo>
                  <a:cubicBezTo>
                    <a:pt x="19016" y="3198"/>
                    <a:pt x="19037" y="3199"/>
                    <a:pt x="19058" y="3199"/>
                  </a:cubicBezTo>
                  <a:cubicBezTo>
                    <a:pt x="19073" y="3199"/>
                    <a:pt x="19087" y="3198"/>
                    <a:pt x="19102" y="3198"/>
                  </a:cubicBezTo>
                  <a:cubicBezTo>
                    <a:pt x="19174" y="3198"/>
                    <a:pt x="19241" y="3212"/>
                    <a:pt x="19241" y="3374"/>
                  </a:cubicBezTo>
                  <a:lnTo>
                    <a:pt x="18147" y="3374"/>
                  </a:lnTo>
                  <a:lnTo>
                    <a:pt x="17934" y="3556"/>
                  </a:lnTo>
                  <a:lnTo>
                    <a:pt x="17843" y="3313"/>
                  </a:lnTo>
                  <a:lnTo>
                    <a:pt x="18208" y="2918"/>
                  </a:lnTo>
                  <a:lnTo>
                    <a:pt x="17782" y="2493"/>
                  </a:lnTo>
                  <a:lnTo>
                    <a:pt x="17357" y="2493"/>
                  </a:lnTo>
                  <a:lnTo>
                    <a:pt x="17113" y="2097"/>
                  </a:lnTo>
                  <a:lnTo>
                    <a:pt x="16931" y="2280"/>
                  </a:lnTo>
                  <a:lnTo>
                    <a:pt x="16627" y="2097"/>
                  </a:lnTo>
                  <a:lnTo>
                    <a:pt x="16384" y="2310"/>
                  </a:lnTo>
                  <a:lnTo>
                    <a:pt x="16050" y="2310"/>
                  </a:lnTo>
                  <a:lnTo>
                    <a:pt x="15867" y="2128"/>
                  </a:lnTo>
                  <a:lnTo>
                    <a:pt x="15594" y="2341"/>
                  </a:lnTo>
                  <a:lnTo>
                    <a:pt x="15290" y="2097"/>
                  </a:lnTo>
                  <a:cubicBezTo>
                    <a:pt x="15168" y="2189"/>
                    <a:pt x="15077" y="2249"/>
                    <a:pt x="14955" y="2310"/>
                  </a:cubicBezTo>
                  <a:cubicBezTo>
                    <a:pt x="14773" y="2341"/>
                    <a:pt x="14591" y="2280"/>
                    <a:pt x="14469" y="2493"/>
                  </a:cubicBezTo>
                  <a:lnTo>
                    <a:pt x="13770" y="2493"/>
                  </a:lnTo>
                  <a:lnTo>
                    <a:pt x="13618" y="2645"/>
                  </a:lnTo>
                  <a:lnTo>
                    <a:pt x="13436" y="2493"/>
                  </a:lnTo>
                  <a:lnTo>
                    <a:pt x="12919" y="2493"/>
                  </a:lnTo>
                  <a:cubicBezTo>
                    <a:pt x="12828" y="2614"/>
                    <a:pt x="12645" y="2645"/>
                    <a:pt x="12645" y="2827"/>
                  </a:cubicBezTo>
                  <a:lnTo>
                    <a:pt x="12858" y="3283"/>
                  </a:lnTo>
                  <a:lnTo>
                    <a:pt x="12493" y="3465"/>
                  </a:lnTo>
                  <a:lnTo>
                    <a:pt x="12858" y="3648"/>
                  </a:lnTo>
                  <a:lnTo>
                    <a:pt x="12767" y="3891"/>
                  </a:lnTo>
                  <a:lnTo>
                    <a:pt x="11460" y="3891"/>
                  </a:lnTo>
                  <a:cubicBezTo>
                    <a:pt x="11399" y="3891"/>
                    <a:pt x="11369" y="3921"/>
                    <a:pt x="11308" y="3952"/>
                  </a:cubicBezTo>
                  <a:cubicBezTo>
                    <a:pt x="11278" y="4043"/>
                    <a:pt x="11247" y="4134"/>
                    <a:pt x="11217" y="4256"/>
                  </a:cubicBezTo>
                  <a:lnTo>
                    <a:pt x="11004" y="4043"/>
                  </a:lnTo>
                  <a:lnTo>
                    <a:pt x="9454" y="4043"/>
                  </a:lnTo>
                  <a:lnTo>
                    <a:pt x="9271" y="3891"/>
                  </a:lnTo>
                  <a:lnTo>
                    <a:pt x="8967" y="4225"/>
                  </a:lnTo>
                  <a:lnTo>
                    <a:pt x="8633" y="4043"/>
                  </a:lnTo>
                  <a:lnTo>
                    <a:pt x="8420" y="4225"/>
                  </a:lnTo>
                  <a:lnTo>
                    <a:pt x="8208" y="4043"/>
                  </a:lnTo>
                  <a:lnTo>
                    <a:pt x="7508" y="4377"/>
                  </a:lnTo>
                  <a:lnTo>
                    <a:pt x="7387" y="4256"/>
                  </a:lnTo>
                  <a:lnTo>
                    <a:pt x="7204" y="4408"/>
                  </a:lnTo>
                  <a:lnTo>
                    <a:pt x="6870" y="4408"/>
                  </a:lnTo>
                  <a:lnTo>
                    <a:pt x="6657" y="4590"/>
                  </a:lnTo>
                  <a:lnTo>
                    <a:pt x="6536" y="4590"/>
                  </a:lnTo>
                  <a:lnTo>
                    <a:pt x="6019" y="5107"/>
                  </a:lnTo>
                  <a:cubicBezTo>
                    <a:pt x="5867" y="5380"/>
                    <a:pt x="5806" y="5471"/>
                    <a:pt x="5745" y="5593"/>
                  </a:cubicBezTo>
                  <a:cubicBezTo>
                    <a:pt x="5745" y="5593"/>
                    <a:pt x="5776" y="5623"/>
                    <a:pt x="5806" y="5654"/>
                  </a:cubicBezTo>
                  <a:lnTo>
                    <a:pt x="6141" y="5654"/>
                  </a:lnTo>
                  <a:lnTo>
                    <a:pt x="6323" y="5502"/>
                  </a:lnTo>
                  <a:lnTo>
                    <a:pt x="6566" y="5441"/>
                  </a:lnTo>
                  <a:lnTo>
                    <a:pt x="6627" y="5137"/>
                  </a:lnTo>
                  <a:lnTo>
                    <a:pt x="6961" y="5137"/>
                  </a:lnTo>
                  <a:cubicBezTo>
                    <a:pt x="7083" y="5076"/>
                    <a:pt x="7174" y="5015"/>
                    <a:pt x="7265" y="4955"/>
                  </a:cubicBezTo>
                  <a:lnTo>
                    <a:pt x="8420" y="4955"/>
                  </a:lnTo>
                  <a:cubicBezTo>
                    <a:pt x="8521" y="4820"/>
                    <a:pt x="8622" y="4779"/>
                    <a:pt x="8723" y="4779"/>
                  </a:cubicBezTo>
                  <a:cubicBezTo>
                    <a:pt x="8804" y="4779"/>
                    <a:pt x="8886" y="4806"/>
                    <a:pt x="8967" y="4833"/>
                  </a:cubicBezTo>
                  <a:lnTo>
                    <a:pt x="9089" y="4955"/>
                  </a:lnTo>
                  <a:lnTo>
                    <a:pt x="9271" y="4772"/>
                  </a:lnTo>
                  <a:cubicBezTo>
                    <a:pt x="9423" y="4863"/>
                    <a:pt x="9393" y="5076"/>
                    <a:pt x="9271" y="5137"/>
                  </a:cubicBezTo>
                  <a:lnTo>
                    <a:pt x="8937" y="5137"/>
                  </a:lnTo>
                  <a:lnTo>
                    <a:pt x="8755" y="5289"/>
                  </a:lnTo>
                  <a:lnTo>
                    <a:pt x="8633" y="5167"/>
                  </a:lnTo>
                  <a:cubicBezTo>
                    <a:pt x="8511" y="5228"/>
                    <a:pt x="8390" y="5259"/>
                    <a:pt x="8268" y="5319"/>
                  </a:cubicBezTo>
                  <a:cubicBezTo>
                    <a:pt x="8214" y="5319"/>
                    <a:pt x="8172" y="5307"/>
                    <a:pt x="8132" y="5307"/>
                  </a:cubicBezTo>
                  <a:cubicBezTo>
                    <a:pt x="8081" y="5307"/>
                    <a:pt x="8032" y="5326"/>
                    <a:pt x="7964" y="5411"/>
                  </a:cubicBezTo>
                  <a:cubicBezTo>
                    <a:pt x="7904" y="5487"/>
                    <a:pt x="7835" y="5502"/>
                    <a:pt x="7763" y="5502"/>
                  </a:cubicBezTo>
                  <a:cubicBezTo>
                    <a:pt x="7715" y="5502"/>
                    <a:pt x="7665" y="5495"/>
                    <a:pt x="7615" y="5495"/>
                  </a:cubicBezTo>
                  <a:cubicBezTo>
                    <a:pt x="7589" y="5495"/>
                    <a:pt x="7564" y="5497"/>
                    <a:pt x="7539" y="5502"/>
                  </a:cubicBezTo>
                  <a:lnTo>
                    <a:pt x="7174" y="5836"/>
                  </a:lnTo>
                  <a:lnTo>
                    <a:pt x="6141" y="5836"/>
                  </a:lnTo>
                  <a:cubicBezTo>
                    <a:pt x="6019" y="5958"/>
                    <a:pt x="6080" y="6171"/>
                    <a:pt x="5897" y="6292"/>
                  </a:cubicBezTo>
                  <a:cubicBezTo>
                    <a:pt x="5776" y="6353"/>
                    <a:pt x="5715" y="6505"/>
                    <a:pt x="5715" y="6626"/>
                  </a:cubicBezTo>
                  <a:cubicBezTo>
                    <a:pt x="5685" y="6748"/>
                    <a:pt x="5442" y="6839"/>
                    <a:pt x="5411" y="6961"/>
                  </a:cubicBezTo>
                  <a:cubicBezTo>
                    <a:pt x="5381" y="7204"/>
                    <a:pt x="5046" y="7417"/>
                    <a:pt x="5229" y="7751"/>
                  </a:cubicBezTo>
                  <a:cubicBezTo>
                    <a:pt x="5472" y="7994"/>
                    <a:pt x="5897" y="8085"/>
                    <a:pt x="6080" y="8450"/>
                  </a:cubicBezTo>
                  <a:lnTo>
                    <a:pt x="6019" y="8693"/>
                  </a:lnTo>
                  <a:lnTo>
                    <a:pt x="5350" y="8693"/>
                  </a:lnTo>
                  <a:lnTo>
                    <a:pt x="5016" y="8845"/>
                  </a:lnTo>
                  <a:cubicBezTo>
                    <a:pt x="5046" y="8997"/>
                    <a:pt x="5016" y="9119"/>
                    <a:pt x="4925" y="9240"/>
                  </a:cubicBezTo>
                  <a:cubicBezTo>
                    <a:pt x="4834" y="9301"/>
                    <a:pt x="4834" y="9423"/>
                    <a:pt x="4803" y="9514"/>
                  </a:cubicBezTo>
                  <a:lnTo>
                    <a:pt x="4408" y="9514"/>
                  </a:lnTo>
                  <a:cubicBezTo>
                    <a:pt x="4378" y="9484"/>
                    <a:pt x="4347" y="9453"/>
                    <a:pt x="4347" y="9453"/>
                  </a:cubicBezTo>
                  <a:cubicBezTo>
                    <a:pt x="4347" y="9119"/>
                    <a:pt x="4621" y="9028"/>
                    <a:pt x="4773" y="8845"/>
                  </a:cubicBezTo>
                  <a:lnTo>
                    <a:pt x="5016" y="8845"/>
                  </a:lnTo>
                  <a:lnTo>
                    <a:pt x="4955" y="8693"/>
                  </a:lnTo>
                  <a:lnTo>
                    <a:pt x="4378" y="8693"/>
                  </a:lnTo>
                  <a:lnTo>
                    <a:pt x="3983" y="9301"/>
                  </a:lnTo>
                  <a:lnTo>
                    <a:pt x="3983" y="9818"/>
                  </a:lnTo>
                  <a:lnTo>
                    <a:pt x="4135" y="9970"/>
                  </a:lnTo>
                  <a:lnTo>
                    <a:pt x="3983" y="10152"/>
                  </a:lnTo>
                  <a:cubicBezTo>
                    <a:pt x="3952" y="10365"/>
                    <a:pt x="3952" y="10578"/>
                    <a:pt x="4043" y="10760"/>
                  </a:cubicBezTo>
                  <a:lnTo>
                    <a:pt x="4469" y="10791"/>
                  </a:lnTo>
                  <a:lnTo>
                    <a:pt x="4530" y="11064"/>
                  </a:lnTo>
                  <a:lnTo>
                    <a:pt x="4742" y="11307"/>
                  </a:lnTo>
                  <a:cubicBezTo>
                    <a:pt x="4761" y="11305"/>
                    <a:pt x="4779" y="11304"/>
                    <a:pt x="4797" y="11304"/>
                  </a:cubicBezTo>
                  <a:cubicBezTo>
                    <a:pt x="5014" y="11304"/>
                    <a:pt x="5182" y="11459"/>
                    <a:pt x="5350" y="11459"/>
                  </a:cubicBezTo>
                  <a:cubicBezTo>
                    <a:pt x="5594" y="11520"/>
                    <a:pt x="5837" y="11611"/>
                    <a:pt x="6049" y="11733"/>
                  </a:cubicBezTo>
                  <a:lnTo>
                    <a:pt x="6049" y="12006"/>
                  </a:lnTo>
                  <a:lnTo>
                    <a:pt x="5624" y="12037"/>
                  </a:lnTo>
                  <a:lnTo>
                    <a:pt x="5411" y="12219"/>
                  </a:lnTo>
                  <a:lnTo>
                    <a:pt x="4894" y="12067"/>
                  </a:lnTo>
                  <a:lnTo>
                    <a:pt x="4590" y="12371"/>
                  </a:lnTo>
                  <a:lnTo>
                    <a:pt x="4286" y="12158"/>
                  </a:lnTo>
                  <a:lnTo>
                    <a:pt x="4043" y="12371"/>
                  </a:lnTo>
                  <a:lnTo>
                    <a:pt x="3709" y="12371"/>
                  </a:lnTo>
                  <a:cubicBezTo>
                    <a:pt x="3587" y="12584"/>
                    <a:pt x="3253" y="12675"/>
                    <a:pt x="3283" y="13010"/>
                  </a:cubicBezTo>
                  <a:lnTo>
                    <a:pt x="3527" y="13101"/>
                  </a:lnTo>
                  <a:cubicBezTo>
                    <a:pt x="3648" y="12979"/>
                    <a:pt x="3770" y="12827"/>
                    <a:pt x="3891" y="12736"/>
                  </a:cubicBezTo>
                  <a:cubicBezTo>
                    <a:pt x="3912" y="12716"/>
                    <a:pt x="3935" y="12709"/>
                    <a:pt x="3961" y="12709"/>
                  </a:cubicBezTo>
                  <a:cubicBezTo>
                    <a:pt x="4013" y="12709"/>
                    <a:pt x="4074" y="12736"/>
                    <a:pt x="4135" y="12736"/>
                  </a:cubicBezTo>
                  <a:lnTo>
                    <a:pt x="4135" y="13161"/>
                  </a:lnTo>
                  <a:cubicBezTo>
                    <a:pt x="4053" y="13231"/>
                    <a:pt x="3967" y="13243"/>
                    <a:pt x="3880" y="13243"/>
                  </a:cubicBezTo>
                  <a:cubicBezTo>
                    <a:pt x="3835" y="13243"/>
                    <a:pt x="3790" y="13240"/>
                    <a:pt x="3746" y="13240"/>
                  </a:cubicBezTo>
                  <a:cubicBezTo>
                    <a:pt x="3650" y="13240"/>
                    <a:pt x="3555" y="13254"/>
                    <a:pt x="3466" y="13344"/>
                  </a:cubicBezTo>
                  <a:cubicBezTo>
                    <a:pt x="3466" y="13496"/>
                    <a:pt x="3496" y="13739"/>
                    <a:pt x="3283" y="13861"/>
                  </a:cubicBezTo>
                  <a:lnTo>
                    <a:pt x="3283" y="14225"/>
                  </a:lnTo>
                  <a:cubicBezTo>
                    <a:pt x="3375" y="14347"/>
                    <a:pt x="3618" y="14438"/>
                    <a:pt x="3375" y="14651"/>
                  </a:cubicBezTo>
                  <a:lnTo>
                    <a:pt x="578" y="14651"/>
                  </a:lnTo>
                  <a:cubicBezTo>
                    <a:pt x="517" y="14803"/>
                    <a:pt x="457" y="14924"/>
                    <a:pt x="426" y="14985"/>
                  </a:cubicBezTo>
                  <a:cubicBezTo>
                    <a:pt x="426" y="15046"/>
                    <a:pt x="305" y="15107"/>
                    <a:pt x="426" y="15198"/>
                  </a:cubicBezTo>
                  <a:lnTo>
                    <a:pt x="761" y="15198"/>
                  </a:lnTo>
                  <a:lnTo>
                    <a:pt x="973" y="15380"/>
                  </a:lnTo>
                  <a:cubicBezTo>
                    <a:pt x="1044" y="15372"/>
                    <a:pt x="1094" y="15365"/>
                    <a:pt x="1134" y="15365"/>
                  </a:cubicBezTo>
                  <a:cubicBezTo>
                    <a:pt x="1232" y="15365"/>
                    <a:pt x="1269" y="15403"/>
                    <a:pt x="1399" y="15532"/>
                  </a:cubicBezTo>
                  <a:lnTo>
                    <a:pt x="639" y="15532"/>
                  </a:lnTo>
                  <a:lnTo>
                    <a:pt x="396" y="15745"/>
                  </a:lnTo>
                  <a:cubicBezTo>
                    <a:pt x="305" y="15927"/>
                    <a:pt x="426" y="16110"/>
                    <a:pt x="305" y="16231"/>
                  </a:cubicBezTo>
                  <a:lnTo>
                    <a:pt x="1" y="16323"/>
                  </a:lnTo>
                  <a:lnTo>
                    <a:pt x="1" y="16687"/>
                  </a:lnTo>
                  <a:cubicBezTo>
                    <a:pt x="244" y="16931"/>
                    <a:pt x="548" y="17113"/>
                    <a:pt x="882" y="17204"/>
                  </a:cubicBezTo>
                  <a:lnTo>
                    <a:pt x="882" y="17782"/>
                  </a:lnTo>
                  <a:cubicBezTo>
                    <a:pt x="1034" y="17812"/>
                    <a:pt x="1217" y="17903"/>
                    <a:pt x="1338" y="18025"/>
                  </a:cubicBezTo>
                  <a:lnTo>
                    <a:pt x="2007" y="18025"/>
                  </a:lnTo>
                  <a:lnTo>
                    <a:pt x="2159" y="18207"/>
                  </a:lnTo>
                  <a:lnTo>
                    <a:pt x="3010" y="18207"/>
                  </a:lnTo>
                  <a:lnTo>
                    <a:pt x="3223" y="18359"/>
                  </a:lnTo>
                  <a:lnTo>
                    <a:pt x="4469" y="18420"/>
                  </a:lnTo>
                  <a:cubicBezTo>
                    <a:pt x="4469" y="18420"/>
                    <a:pt x="4499" y="18450"/>
                    <a:pt x="4499" y="18481"/>
                  </a:cubicBezTo>
                  <a:cubicBezTo>
                    <a:pt x="4436" y="18544"/>
                    <a:pt x="4366" y="18560"/>
                    <a:pt x="4292" y="18560"/>
                  </a:cubicBezTo>
                  <a:cubicBezTo>
                    <a:pt x="4218" y="18560"/>
                    <a:pt x="4140" y="18543"/>
                    <a:pt x="4062" y="18543"/>
                  </a:cubicBezTo>
                  <a:cubicBezTo>
                    <a:pt x="3994" y="18543"/>
                    <a:pt x="3926" y="18556"/>
                    <a:pt x="3861" y="18602"/>
                  </a:cubicBezTo>
                  <a:lnTo>
                    <a:pt x="3739" y="18724"/>
                  </a:lnTo>
                  <a:lnTo>
                    <a:pt x="3557" y="18542"/>
                  </a:lnTo>
                  <a:cubicBezTo>
                    <a:pt x="3466" y="18663"/>
                    <a:pt x="3375" y="18785"/>
                    <a:pt x="3314" y="18906"/>
                  </a:cubicBezTo>
                  <a:cubicBezTo>
                    <a:pt x="3253" y="18997"/>
                    <a:pt x="3192" y="19119"/>
                    <a:pt x="3162" y="19241"/>
                  </a:cubicBezTo>
                  <a:cubicBezTo>
                    <a:pt x="3290" y="19266"/>
                    <a:pt x="3419" y="19273"/>
                    <a:pt x="3549" y="19273"/>
                  </a:cubicBezTo>
                  <a:cubicBezTo>
                    <a:pt x="3677" y="19273"/>
                    <a:pt x="3807" y="19266"/>
                    <a:pt x="3939" y="19266"/>
                  </a:cubicBezTo>
                  <a:cubicBezTo>
                    <a:pt x="4148" y="19266"/>
                    <a:pt x="4363" y="19282"/>
                    <a:pt x="4590" y="19362"/>
                  </a:cubicBezTo>
                  <a:cubicBezTo>
                    <a:pt x="4469" y="19393"/>
                    <a:pt x="4317" y="19423"/>
                    <a:pt x="4195" y="19484"/>
                  </a:cubicBezTo>
                  <a:cubicBezTo>
                    <a:pt x="4104" y="19575"/>
                    <a:pt x="4013" y="19666"/>
                    <a:pt x="3922" y="19788"/>
                  </a:cubicBezTo>
                  <a:lnTo>
                    <a:pt x="3618" y="19545"/>
                  </a:lnTo>
                  <a:cubicBezTo>
                    <a:pt x="3435" y="19757"/>
                    <a:pt x="3253" y="19909"/>
                    <a:pt x="3101" y="20061"/>
                  </a:cubicBezTo>
                  <a:lnTo>
                    <a:pt x="3101" y="20426"/>
                  </a:lnTo>
                  <a:lnTo>
                    <a:pt x="2767" y="20578"/>
                  </a:lnTo>
                  <a:lnTo>
                    <a:pt x="2767" y="20882"/>
                  </a:lnTo>
                  <a:cubicBezTo>
                    <a:pt x="2979" y="21307"/>
                    <a:pt x="3405" y="21338"/>
                    <a:pt x="3648" y="21642"/>
                  </a:cubicBezTo>
                  <a:lnTo>
                    <a:pt x="3648" y="21855"/>
                  </a:lnTo>
                  <a:cubicBezTo>
                    <a:pt x="3800" y="22341"/>
                    <a:pt x="4165" y="22402"/>
                    <a:pt x="4438" y="22615"/>
                  </a:cubicBezTo>
                  <a:lnTo>
                    <a:pt x="6840" y="22615"/>
                  </a:lnTo>
                  <a:lnTo>
                    <a:pt x="7022" y="22797"/>
                  </a:lnTo>
                  <a:lnTo>
                    <a:pt x="9727" y="22797"/>
                  </a:lnTo>
                  <a:lnTo>
                    <a:pt x="9970" y="23192"/>
                  </a:lnTo>
                  <a:cubicBezTo>
                    <a:pt x="10082" y="23162"/>
                    <a:pt x="10193" y="23155"/>
                    <a:pt x="10303" y="23155"/>
                  </a:cubicBezTo>
                  <a:cubicBezTo>
                    <a:pt x="10390" y="23155"/>
                    <a:pt x="10476" y="23159"/>
                    <a:pt x="10559" y="23159"/>
                  </a:cubicBezTo>
                  <a:cubicBezTo>
                    <a:pt x="10684" y="23159"/>
                    <a:pt x="10803" y="23149"/>
                    <a:pt x="10913" y="23101"/>
                  </a:cubicBezTo>
                  <a:lnTo>
                    <a:pt x="10974" y="22827"/>
                  </a:lnTo>
                  <a:cubicBezTo>
                    <a:pt x="11126" y="22949"/>
                    <a:pt x="11278" y="23131"/>
                    <a:pt x="11338" y="23314"/>
                  </a:cubicBezTo>
                  <a:lnTo>
                    <a:pt x="11703" y="23314"/>
                  </a:lnTo>
                  <a:lnTo>
                    <a:pt x="11885" y="23162"/>
                  </a:lnTo>
                  <a:lnTo>
                    <a:pt x="12159" y="23162"/>
                  </a:lnTo>
                  <a:cubicBezTo>
                    <a:pt x="12098" y="23070"/>
                    <a:pt x="12037" y="22979"/>
                    <a:pt x="11977" y="22888"/>
                  </a:cubicBezTo>
                  <a:cubicBezTo>
                    <a:pt x="12037" y="22797"/>
                    <a:pt x="12113" y="22789"/>
                    <a:pt x="12193" y="22789"/>
                  </a:cubicBezTo>
                  <a:cubicBezTo>
                    <a:pt x="12209" y="22789"/>
                    <a:pt x="12225" y="22790"/>
                    <a:pt x="12241" y="22790"/>
                  </a:cubicBezTo>
                  <a:cubicBezTo>
                    <a:pt x="12306" y="22790"/>
                    <a:pt x="12372" y="22785"/>
                    <a:pt x="12433" y="22736"/>
                  </a:cubicBezTo>
                  <a:lnTo>
                    <a:pt x="12493" y="23131"/>
                  </a:lnTo>
                  <a:lnTo>
                    <a:pt x="12159" y="23162"/>
                  </a:lnTo>
                  <a:cubicBezTo>
                    <a:pt x="12159" y="23253"/>
                    <a:pt x="12098" y="23374"/>
                    <a:pt x="12189" y="23466"/>
                  </a:cubicBezTo>
                  <a:lnTo>
                    <a:pt x="12433" y="23344"/>
                  </a:lnTo>
                  <a:lnTo>
                    <a:pt x="12554" y="23496"/>
                  </a:lnTo>
                  <a:lnTo>
                    <a:pt x="12736" y="23314"/>
                  </a:lnTo>
                  <a:lnTo>
                    <a:pt x="14469" y="23314"/>
                  </a:lnTo>
                  <a:cubicBezTo>
                    <a:pt x="14469" y="23314"/>
                    <a:pt x="14499" y="23283"/>
                    <a:pt x="14530" y="23283"/>
                  </a:cubicBezTo>
                  <a:cubicBezTo>
                    <a:pt x="14591" y="23202"/>
                    <a:pt x="14665" y="23148"/>
                    <a:pt x="14744" y="23148"/>
                  </a:cubicBezTo>
                  <a:cubicBezTo>
                    <a:pt x="14783" y="23148"/>
                    <a:pt x="14824" y="23162"/>
                    <a:pt x="14864" y="23192"/>
                  </a:cubicBezTo>
                  <a:lnTo>
                    <a:pt x="14986" y="23557"/>
                  </a:lnTo>
                  <a:lnTo>
                    <a:pt x="15168" y="23162"/>
                  </a:lnTo>
                  <a:lnTo>
                    <a:pt x="15746" y="23162"/>
                  </a:lnTo>
                  <a:cubicBezTo>
                    <a:pt x="15806" y="23101"/>
                    <a:pt x="15837" y="23040"/>
                    <a:pt x="15898" y="22979"/>
                  </a:cubicBezTo>
                  <a:lnTo>
                    <a:pt x="15898" y="22979"/>
                  </a:lnTo>
                  <a:cubicBezTo>
                    <a:pt x="16019" y="23162"/>
                    <a:pt x="15867" y="23131"/>
                    <a:pt x="15746" y="23162"/>
                  </a:cubicBezTo>
                  <a:cubicBezTo>
                    <a:pt x="15776" y="23344"/>
                    <a:pt x="15958" y="23374"/>
                    <a:pt x="16050" y="23526"/>
                  </a:cubicBezTo>
                  <a:lnTo>
                    <a:pt x="16749" y="23526"/>
                  </a:lnTo>
                  <a:lnTo>
                    <a:pt x="16901" y="23678"/>
                  </a:lnTo>
                  <a:lnTo>
                    <a:pt x="17113" y="23496"/>
                  </a:lnTo>
                  <a:cubicBezTo>
                    <a:pt x="17167" y="23509"/>
                    <a:pt x="17220" y="23514"/>
                    <a:pt x="17273" y="23514"/>
                  </a:cubicBezTo>
                  <a:cubicBezTo>
                    <a:pt x="17391" y="23514"/>
                    <a:pt x="17509" y="23491"/>
                    <a:pt x="17628" y="23491"/>
                  </a:cubicBezTo>
                  <a:cubicBezTo>
                    <a:pt x="17699" y="23491"/>
                    <a:pt x="17771" y="23499"/>
                    <a:pt x="17843" y="23526"/>
                  </a:cubicBezTo>
                  <a:cubicBezTo>
                    <a:pt x="17904" y="23678"/>
                    <a:pt x="17843" y="23800"/>
                    <a:pt x="17995" y="23861"/>
                  </a:cubicBezTo>
                  <a:lnTo>
                    <a:pt x="18086" y="23557"/>
                  </a:lnTo>
                  <a:lnTo>
                    <a:pt x="18542" y="23466"/>
                  </a:lnTo>
                  <a:lnTo>
                    <a:pt x="18633" y="23040"/>
                  </a:lnTo>
                  <a:lnTo>
                    <a:pt x="18937" y="23496"/>
                  </a:lnTo>
                  <a:lnTo>
                    <a:pt x="19758" y="23496"/>
                  </a:lnTo>
                  <a:cubicBezTo>
                    <a:pt x="19819" y="23496"/>
                    <a:pt x="19879" y="23466"/>
                    <a:pt x="19910" y="23466"/>
                  </a:cubicBezTo>
                  <a:lnTo>
                    <a:pt x="20031" y="23344"/>
                  </a:lnTo>
                  <a:lnTo>
                    <a:pt x="20791" y="23344"/>
                  </a:lnTo>
                  <a:cubicBezTo>
                    <a:pt x="20822" y="23283"/>
                    <a:pt x="20883" y="23222"/>
                    <a:pt x="20913" y="23162"/>
                  </a:cubicBezTo>
                  <a:lnTo>
                    <a:pt x="20913" y="23162"/>
                  </a:lnTo>
                  <a:cubicBezTo>
                    <a:pt x="21035" y="23344"/>
                    <a:pt x="20913" y="23314"/>
                    <a:pt x="20791" y="23344"/>
                  </a:cubicBezTo>
                  <a:cubicBezTo>
                    <a:pt x="20822" y="23374"/>
                    <a:pt x="20822" y="23435"/>
                    <a:pt x="20822" y="23496"/>
                  </a:cubicBezTo>
                  <a:cubicBezTo>
                    <a:pt x="20835" y="23493"/>
                    <a:pt x="20848" y="23492"/>
                    <a:pt x="20859" y="23492"/>
                  </a:cubicBezTo>
                  <a:cubicBezTo>
                    <a:pt x="20975" y="23492"/>
                    <a:pt x="20985" y="23620"/>
                    <a:pt x="21095" y="23648"/>
                  </a:cubicBezTo>
                  <a:cubicBezTo>
                    <a:pt x="21126" y="23618"/>
                    <a:pt x="21126" y="23587"/>
                    <a:pt x="21156" y="23526"/>
                  </a:cubicBezTo>
                  <a:cubicBezTo>
                    <a:pt x="21187" y="23466"/>
                    <a:pt x="21217" y="23405"/>
                    <a:pt x="21247" y="23314"/>
                  </a:cubicBezTo>
                  <a:lnTo>
                    <a:pt x="21430" y="23496"/>
                  </a:lnTo>
                  <a:lnTo>
                    <a:pt x="21886" y="23496"/>
                  </a:lnTo>
                  <a:lnTo>
                    <a:pt x="22250" y="23709"/>
                  </a:lnTo>
                  <a:lnTo>
                    <a:pt x="22494" y="23496"/>
                  </a:lnTo>
                  <a:lnTo>
                    <a:pt x="22828" y="23496"/>
                  </a:lnTo>
                  <a:lnTo>
                    <a:pt x="23010" y="23678"/>
                  </a:lnTo>
                  <a:lnTo>
                    <a:pt x="23193" y="23496"/>
                  </a:lnTo>
                  <a:lnTo>
                    <a:pt x="24378" y="23496"/>
                  </a:lnTo>
                  <a:lnTo>
                    <a:pt x="24560" y="23648"/>
                  </a:lnTo>
                  <a:lnTo>
                    <a:pt x="24773" y="23496"/>
                  </a:lnTo>
                  <a:lnTo>
                    <a:pt x="25624" y="23496"/>
                  </a:lnTo>
                  <a:lnTo>
                    <a:pt x="25776" y="23344"/>
                  </a:lnTo>
                  <a:lnTo>
                    <a:pt x="26658" y="23344"/>
                  </a:lnTo>
                  <a:lnTo>
                    <a:pt x="26810" y="23496"/>
                  </a:lnTo>
                  <a:lnTo>
                    <a:pt x="27144" y="23496"/>
                  </a:lnTo>
                  <a:lnTo>
                    <a:pt x="27326" y="23314"/>
                  </a:lnTo>
                  <a:lnTo>
                    <a:pt x="28360" y="23314"/>
                  </a:lnTo>
                  <a:lnTo>
                    <a:pt x="28542" y="23162"/>
                  </a:lnTo>
                  <a:lnTo>
                    <a:pt x="28725" y="23314"/>
                  </a:lnTo>
                  <a:lnTo>
                    <a:pt x="28877" y="23162"/>
                  </a:lnTo>
                  <a:lnTo>
                    <a:pt x="29241" y="23162"/>
                  </a:lnTo>
                  <a:lnTo>
                    <a:pt x="29424" y="23314"/>
                  </a:lnTo>
                  <a:lnTo>
                    <a:pt x="29971" y="23314"/>
                  </a:lnTo>
                  <a:lnTo>
                    <a:pt x="30153" y="23131"/>
                  </a:lnTo>
                  <a:cubicBezTo>
                    <a:pt x="30188" y="23145"/>
                    <a:pt x="30225" y="23149"/>
                    <a:pt x="30265" y="23149"/>
                  </a:cubicBezTo>
                  <a:cubicBezTo>
                    <a:pt x="30335" y="23149"/>
                    <a:pt x="30413" y="23135"/>
                    <a:pt x="30490" y="23135"/>
                  </a:cubicBezTo>
                  <a:cubicBezTo>
                    <a:pt x="30561" y="23135"/>
                    <a:pt x="30633" y="23147"/>
                    <a:pt x="30700" y="23192"/>
                  </a:cubicBezTo>
                  <a:lnTo>
                    <a:pt x="30822" y="23344"/>
                  </a:lnTo>
                  <a:lnTo>
                    <a:pt x="31004" y="22979"/>
                  </a:lnTo>
                  <a:lnTo>
                    <a:pt x="31187" y="23162"/>
                  </a:lnTo>
                  <a:lnTo>
                    <a:pt x="32220" y="23162"/>
                  </a:lnTo>
                  <a:cubicBezTo>
                    <a:pt x="32310" y="23287"/>
                    <a:pt x="32410" y="23328"/>
                    <a:pt x="32521" y="23328"/>
                  </a:cubicBezTo>
                  <a:cubicBezTo>
                    <a:pt x="32598" y="23328"/>
                    <a:pt x="32680" y="23308"/>
                    <a:pt x="32767" y="23283"/>
                  </a:cubicBezTo>
                  <a:cubicBezTo>
                    <a:pt x="32889" y="23192"/>
                    <a:pt x="32950" y="23010"/>
                    <a:pt x="33132" y="22979"/>
                  </a:cubicBezTo>
                  <a:lnTo>
                    <a:pt x="33649" y="23222"/>
                  </a:lnTo>
                  <a:cubicBezTo>
                    <a:pt x="33740" y="23344"/>
                    <a:pt x="33588" y="23557"/>
                    <a:pt x="33801" y="23678"/>
                  </a:cubicBezTo>
                  <a:lnTo>
                    <a:pt x="33862" y="23466"/>
                  </a:lnTo>
                  <a:lnTo>
                    <a:pt x="34500" y="22827"/>
                  </a:lnTo>
                  <a:lnTo>
                    <a:pt x="34986" y="23526"/>
                  </a:lnTo>
                  <a:lnTo>
                    <a:pt x="35138" y="23162"/>
                  </a:lnTo>
                  <a:lnTo>
                    <a:pt x="36020" y="23162"/>
                  </a:lnTo>
                  <a:lnTo>
                    <a:pt x="36172" y="22979"/>
                  </a:lnTo>
                  <a:lnTo>
                    <a:pt x="36931" y="22979"/>
                  </a:lnTo>
                  <a:lnTo>
                    <a:pt x="37053" y="23344"/>
                  </a:lnTo>
                  <a:lnTo>
                    <a:pt x="37296" y="23314"/>
                  </a:lnTo>
                  <a:lnTo>
                    <a:pt x="37418" y="22979"/>
                  </a:lnTo>
                  <a:lnTo>
                    <a:pt x="37600" y="22979"/>
                  </a:lnTo>
                  <a:lnTo>
                    <a:pt x="37843" y="23192"/>
                  </a:lnTo>
                  <a:lnTo>
                    <a:pt x="38269" y="22949"/>
                  </a:lnTo>
                  <a:lnTo>
                    <a:pt x="38603" y="23283"/>
                  </a:lnTo>
                  <a:lnTo>
                    <a:pt x="38087" y="23374"/>
                  </a:lnTo>
                  <a:cubicBezTo>
                    <a:pt x="37995" y="23526"/>
                    <a:pt x="38026" y="23709"/>
                    <a:pt x="38117" y="23861"/>
                  </a:cubicBezTo>
                  <a:lnTo>
                    <a:pt x="38299" y="23678"/>
                  </a:lnTo>
                  <a:lnTo>
                    <a:pt x="38634" y="23678"/>
                  </a:lnTo>
                  <a:lnTo>
                    <a:pt x="38846" y="23496"/>
                  </a:lnTo>
                  <a:cubicBezTo>
                    <a:pt x="38875" y="23510"/>
                    <a:pt x="38906" y="23515"/>
                    <a:pt x="38937" y="23515"/>
                  </a:cubicBezTo>
                  <a:cubicBezTo>
                    <a:pt x="38979" y="23515"/>
                    <a:pt x="39023" y="23507"/>
                    <a:pt x="39065" y="23507"/>
                  </a:cubicBezTo>
                  <a:cubicBezTo>
                    <a:pt x="39120" y="23507"/>
                    <a:pt x="39171" y="23521"/>
                    <a:pt x="39211" y="23587"/>
                  </a:cubicBezTo>
                  <a:cubicBezTo>
                    <a:pt x="39272" y="23678"/>
                    <a:pt x="39211" y="23800"/>
                    <a:pt x="39363" y="23830"/>
                  </a:cubicBezTo>
                  <a:lnTo>
                    <a:pt x="39515" y="23526"/>
                  </a:lnTo>
                  <a:cubicBezTo>
                    <a:pt x="39687" y="23641"/>
                    <a:pt x="39751" y="23863"/>
                    <a:pt x="39961" y="23863"/>
                  </a:cubicBezTo>
                  <a:cubicBezTo>
                    <a:pt x="39974" y="23863"/>
                    <a:pt x="39987" y="23862"/>
                    <a:pt x="40001" y="23861"/>
                  </a:cubicBezTo>
                  <a:cubicBezTo>
                    <a:pt x="40093" y="23770"/>
                    <a:pt x="40214" y="23709"/>
                    <a:pt x="40245" y="23557"/>
                  </a:cubicBezTo>
                  <a:cubicBezTo>
                    <a:pt x="40214" y="23526"/>
                    <a:pt x="40153" y="23526"/>
                    <a:pt x="40093" y="23496"/>
                  </a:cubicBezTo>
                  <a:cubicBezTo>
                    <a:pt x="40032" y="23496"/>
                    <a:pt x="39941" y="23496"/>
                    <a:pt x="40001" y="23344"/>
                  </a:cubicBezTo>
                  <a:lnTo>
                    <a:pt x="40579" y="23344"/>
                  </a:lnTo>
                  <a:lnTo>
                    <a:pt x="40731" y="23496"/>
                  </a:lnTo>
                  <a:lnTo>
                    <a:pt x="41065" y="23162"/>
                  </a:lnTo>
                  <a:lnTo>
                    <a:pt x="41248" y="23314"/>
                  </a:lnTo>
                  <a:lnTo>
                    <a:pt x="41947" y="23314"/>
                  </a:lnTo>
                  <a:cubicBezTo>
                    <a:pt x="41947" y="23314"/>
                    <a:pt x="41977" y="23283"/>
                    <a:pt x="42008" y="23253"/>
                  </a:cubicBezTo>
                  <a:cubicBezTo>
                    <a:pt x="42008" y="23192"/>
                    <a:pt x="42008" y="23101"/>
                    <a:pt x="41977" y="23040"/>
                  </a:cubicBezTo>
                  <a:cubicBezTo>
                    <a:pt x="41947" y="22979"/>
                    <a:pt x="41916" y="22918"/>
                    <a:pt x="41856" y="22858"/>
                  </a:cubicBezTo>
                  <a:cubicBezTo>
                    <a:pt x="42047" y="22830"/>
                    <a:pt x="42152" y="22815"/>
                    <a:pt x="42218" y="22815"/>
                  </a:cubicBezTo>
                  <a:cubicBezTo>
                    <a:pt x="42300" y="22815"/>
                    <a:pt x="42322" y="22838"/>
                    <a:pt x="42372" y="22888"/>
                  </a:cubicBezTo>
                  <a:cubicBezTo>
                    <a:pt x="42312" y="23010"/>
                    <a:pt x="42038" y="23101"/>
                    <a:pt x="42251" y="23314"/>
                  </a:cubicBezTo>
                  <a:lnTo>
                    <a:pt x="42585" y="23131"/>
                  </a:lnTo>
                  <a:lnTo>
                    <a:pt x="42828" y="23344"/>
                  </a:lnTo>
                  <a:lnTo>
                    <a:pt x="42919" y="22858"/>
                  </a:lnTo>
                  <a:lnTo>
                    <a:pt x="43163" y="22615"/>
                  </a:lnTo>
                  <a:cubicBezTo>
                    <a:pt x="43188" y="22620"/>
                    <a:pt x="43213" y="22621"/>
                    <a:pt x="43238" y="22621"/>
                  </a:cubicBezTo>
                  <a:cubicBezTo>
                    <a:pt x="43289" y="22621"/>
                    <a:pt x="43339" y="22615"/>
                    <a:pt x="43387" y="22615"/>
                  </a:cubicBezTo>
                  <a:cubicBezTo>
                    <a:pt x="43459" y="22615"/>
                    <a:pt x="43527" y="22630"/>
                    <a:pt x="43588" y="22706"/>
                  </a:cubicBezTo>
                  <a:cubicBezTo>
                    <a:pt x="43467" y="22858"/>
                    <a:pt x="43284" y="23010"/>
                    <a:pt x="43102" y="23070"/>
                  </a:cubicBezTo>
                  <a:cubicBezTo>
                    <a:pt x="43223" y="23222"/>
                    <a:pt x="43375" y="23374"/>
                    <a:pt x="43527" y="23526"/>
                  </a:cubicBezTo>
                  <a:lnTo>
                    <a:pt x="43649" y="23192"/>
                  </a:lnTo>
                  <a:lnTo>
                    <a:pt x="44591" y="23192"/>
                  </a:lnTo>
                  <a:cubicBezTo>
                    <a:pt x="44616" y="23330"/>
                    <a:pt x="44693" y="23354"/>
                    <a:pt x="44785" y="23354"/>
                  </a:cubicBezTo>
                  <a:cubicBezTo>
                    <a:pt x="44835" y="23354"/>
                    <a:pt x="44889" y="23347"/>
                    <a:pt x="44943" y="23347"/>
                  </a:cubicBezTo>
                  <a:cubicBezTo>
                    <a:pt x="45030" y="23347"/>
                    <a:pt x="45113" y="23366"/>
                    <a:pt x="45169" y="23466"/>
                  </a:cubicBezTo>
                  <a:lnTo>
                    <a:pt x="44986" y="23800"/>
                  </a:lnTo>
                  <a:cubicBezTo>
                    <a:pt x="45032" y="23846"/>
                    <a:pt x="45093" y="23868"/>
                    <a:pt x="45150" y="23868"/>
                  </a:cubicBezTo>
                  <a:cubicBezTo>
                    <a:pt x="45207" y="23868"/>
                    <a:pt x="45260" y="23846"/>
                    <a:pt x="45290" y="23800"/>
                  </a:cubicBezTo>
                  <a:cubicBezTo>
                    <a:pt x="45321" y="23678"/>
                    <a:pt x="45321" y="23526"/>
                    <a:pt x="45351" y="23405"/>
                  </a:cubicBezTo>
                  <a:cubicBezTo>
                    <a:pt x="45351" y="23374"/>
                    <a:pt x="45381" y="23344"/>
                    <a:pt x="45412" y="23344"/>
                  </a:cubicBezTo>
                  <a:cubicBezTo>
                    <a:pt x="45516" y="23344"/>
                    <a:pt x="45630" y="23324"/>
                    <a:pt x="45743" y="23324"/>
                  </a:cubicBezTo>
                  <a:cubicBezTo>
                    <a:pt x="45827" y="23324"/>
                    <a:pt x="45911" y="23335"/>
                    <a:pt x="45989" y="23374"/>
                  </a:cubicBezTo>
                  <a:lnTo>
                    <a:pt x="46111" y="23496"/>
                  </a:lnTo>
                  <a:lnTo>
                    <a:pt x="46445" y="23496"/>
                  </a:lnTo>
                  <a:lnTo>
                    <a:pt x="46628" y="23344"/>
                  </a:lnTo>
                  <a:cubicBezTo>
                    <a:pt x="46667" y="23334"/>
                    <a:pt x="46704" y="23330"/>
                    <a:pt x="46739" y="23330"/>
                  </a:cubicBezTo>
                  <a:cubicBezTo>
                    <a:pt x="46921" y="23330"/>
                    <a:pt x="47052" y="23445"/>
                    <a:pt x="47205" y="23496"/>
                  </a:cubicBezTo>
                  <a:cubicBezTo>
                    <a:pt x="47357" y="23526"/>
                    <a:pt x="47540" y="23587"/>
                    <a:pt x="47692" y="23648"/>
                  </a:cubicBezTo>
                  <a:cubicBezTo>
                    <a:pt x="47844" y="23526"/>
                    <a:pt x="47661" y="23283"/>
                    <a:pt x="47844" y="23162"/>
                  </a:cubicBezTo>
                  <a:cubicBezTo>
                    <a:pt x="48026" y="23070"/>
                    <a:pt x="47874" y="22858"/>
                    <a:pt x="47904" y="22797"/>
                  </a:cubicBezTo>
                  <a:lnTo>
                    <a:pt x="48178" y="22463"/>
                  </a:lnTo>
                  <a:lnTo>
                    <a:pt x="48451" y="22706"/>
                  </a:lnTo>
                  <a:lnTo>
                    <a:pt x="48451" y="23070"/>
                  </a:lnTo>
                  <a:lnTo>
                    <a:pt x="48299" y="23222"/>
                  </a:lnTo>
                  <a:lnTo>
                    <a:pt x="48543" y="23678"/>
                  </a:lnTo>
                  <a:lnTo>
                    <a:pt x="48725" y="23526"/>
                  </a:lnTo>
                  <a:lnTo>
                    <a:pt x="48907" y="23709"/>
                  </a:lnTo>
                  <a:lnTo>
                    <a:pt x="49059" y="23344"/>
                  </a:lnTo>
                  <a:lnTo>
                    <a:pt x="49242" y="23344"/>
                  </a:lnTo>
                  <a:cubicBezTo>
                    <a:pt x="49363" y="23496"/>
                    <a:pt x="49333" y="23800"/>
                    <a:pt x="49637" y="23830"/>
                  </a:cubicBezTo>
                  <a:lnTo>
                    <a:pt x="49728" y="23314"/>
                  </a:lnTo>
                  <a:lnTo>
                    <a:pt x="49941" y="23496"/>
                  </a:lnTo>
                  <a:lnTo>
                    <a:pt x="50366" y="23496"/>
                  </a:lnTo>
                  <a:lnTo>
                    <a:pt x="50610" y="23162"/>
                  </a:lnTo>
                  <a:lnTo>
                    <a:pt x="51248" y="23162"/>
                  </a:lnTo>
                  <a:lnTo>
                    <a:pt x="51461" y="23496"/>
                  </a:lnTo>
                  <a:cubicBezTo>
                    <a:pt x="51487" y="23499"/>
                    <a:pt x="51511" y="23500"/>
                    <a:pt x="51533" y="23500"/>
                  </a:cubicBezTo>
                  <a:cubicBezTo>
                    <a:pt x="51765" y="23500"/>
                    <a:pt x="51765" y="23361"/>
                    <a:pt x="51765" y="23222"/>
                  </a:cubicBezTo>
                  <a:cubicBezTo>
                    <a:pt x="51765" y="23192"/>
                    <a:pt x="51825" y="23192"/>
                    <a:pt x="51856" y="23131"/>
                  </a:cubicBezTo>
                  <a:cubicBezTo>
                    <a:pt x="51897" y="23145"/>
                    <a:pt x="51938" y="23149"/>
                    <a:pt x="51980" y="23149"/>
                  </a:cubicBezTo>
                  <a:cubicBezTo>
                    <a:pt x="52054" y="23149"/>
                    <a:pt x="52130" y="23135"/>
                    <a:pt x="52208" y="23135"/>
                  </a:cubicBezTo>
                  <a:cubicBezTo>
                    <a:pt x="52280" y="23135"/>
                    <a:pt x="52355" y="23147"/>
                    <a:pt x="52433" y="23192"/>
                  </a:cubicBezTo>
                  <a:lnTo>
                    <a:pt x="52555" y="23314"/>
                  </a:lnTo>
                  <a:lnTo>
                    <a:pt x="53588" y="23314"/>
                  </a:lnTo>
                  <a:lnTo>
                    <a:pt x="53771" y="23496"/>
                  </a:lnTo>
                  <a:lnTo>
                    <a:pt x="53953" y="23496"/>
                  </a:lnTo>
                  <a:lnTo>
                    <a:pt x="54105" y="23162"/>
                  </a:lnTo>
                  <a:cubicBezTo>
                    <a:pt x="54142" y="23146"/>
                    <a:pt x="54173" y="23139"/>
                    <a:pt x="54201" y="23139"/>
                  </a:cubicBezTo>
                  <a:cubicBezTo>
                    <a:pt x="54335" y="23139"/>
                    <a:pt x="54390" y="23294"/>
                    <a:pt x="54591" y="23344"/>
                  </a:cubicBezTo>
                  <a:cubicBezTo>
                    <a:pt x="54604" y="23352"/>
                    <a:pt x="54618" y="23355"/>
                    <a:pt x="54634" y="23355"/>
                  </a:cubicBezTo>
                  <a:cubicBezTo>
                    <a:pt x="54696" y="23355"/>
                    <a:pt x="54784" y="23308"/>
                    <a:pt x="54872" y="23308"/>
                  </a:cubicBezTo>
                  <a:cubicBezTo>
                    <a:pt x="54933" y="23308"/>
                    <a:pt x="54994" y="23330"/>
                    <a:pt x="55047" y="23405"/>
                  </a:cubicBezTo>
                  <a:lnTo>
                    <a:pt x="55047" y="23618"/>
                  </a:lnTo>
                  <a:lnTo>
                    <a:pt x="55260" y="23678"/>
                  </a:lnTo>
                  <a:cubicBezTo>
                    <a:pt x="55492" y="23563"/>
                    <a:pt x="55585" y="23281"/>
                    <a:pt x="55909" y="23281"/>
                  </a:cubicBezTo>
                  <a:cubicBezTo>
                    <a:pt x="55925" y="23281"/>
                    <a:pt x="55942" y="23282"/>
                    <a:pt x="55959" y="23283"/>
                  </a:cubicBezTo>
                  <a:lnTo>
                    <a:pt x="55868" y="22979"/>
                  </a:lnTo>
                  <a:cubicBezTo>
                    <a:pt x="55746" y="22949"/>
                    <a:pt x="55625" y="23010"/>
                    <a:pt x="55625" y="22827"/>
                  </a:cubicBezTo>
                  <a:cubicBezTo>
                    <a:pt x="55720" y="22800"/>
                    <a:pt x="55822" y="22785"/>
                    <a:pt x="55925" y="22785"/>
                  </a:cubicBezTo>
                  <a:cubicBezTo>
                    <a:pt x="56050" y="22785"/>
                    <a:pt x="56176" y="22807"/>
                    <a:pt x="56294" y="22858"/>
                  </a:cubicBezTo>
                  <a:cubicBezTo>
                    <a:pt x="56202" y="23010"/>
                    <a:pt x="55959" y="23101"/>
                    <a:pt x="56202" y="23344"/>
                  </a:cubicBezTo>
                  <a:lnTo>
                    <a:pt x="58452" y="23344"/>
                  </a:lnTo>
                  <a:cubicBezTo>
                    <a:pt x="58533" y="23425"/>
                    <a:pt x="58614" y="23506"/>
                    <a:pt x="58713" y="23506"/>
                  </a:cubicBezTo>
                  <a:cubicBezTo>
                    <a:pt x="58762" y="23506"/>
                    <a:pt x="58816" y="23486"/>
                    <a:pt x="58877" y="23435"/>
                  </a:cubicBezTo>
                  <a:lnTo>
                    <a:pt x="58877" y="23070"/>
                  </a:lnTo>
                  <a:lnTo>
                    <a:pt x="58725" y="22858"/>
                  </a:lnTo>
                  <a:lnTo>
                    <a:pt x="59303" y="22615"/>
                  </a:lnTo>
                  <a:lnTo>
                    <a:pt x="59515" y="22797"/>
                  </a:lnTo>
                  <a:cubicBezTo>
                    <a:pt x="59542" y="22801"/>
                    <a:pt x="59568" y="22802"/>
                    <a:pt x="59594" y="22802"/>
                  </a:cubicBezTo>
                  <a:cubicBezTo>
                    <a:pt x="59683" y="22802"/>
                    <a:pt x="59771" y="22785"/>
                    <a:pt x="59853" y="22785"/>
                  </a:cubicBezTo>
                  <a:cubicBezTo>
                    <a:pt x="59942" y="22785"/>
                    <a:pt x="60024" y="22805"/>
                    <a:pt x="60093" y="22888"/>
                  </a:cubicBezTo>
                  <a:lnTo>
                    <a:pt x="60093" y="23162"/>
                  </a:lnTo>
                  <a:lnTo>
                    <a:pt x="60367" y="23162"/>
                  </a:lnTo>
                  <a:lnTo>
                    <a:pt x="60549" y="23344"/>
                  </a:lnTo>
                  <a:lnTo>
                    <a:pt x="61066" y="23344"/>
                  </a:lnTo>
                  <a:lnTo>
                    <a:pt x="61248" y="23526"/>
                  </a:lnTo>
                  <a:cubicBezTo>
                    <a:pt x="61339" y="23678"/>
                    <a:pt x="61248" y="23861"/>
                    <a:pt x="61430" y="23861"/>
                  </a:cubicBezTo>
                  <a:cubicBezTo>
                    <a:pt x="61552" y="23739"/>
                    <a:pt x="61461" y="23557"/>
                    <a:pt x="61491" y="23435"/>
                  </a:cubicBezTo>
                  <a:cubicBezTo>
                    <a:pt x="61605" y="23350"/>
                    <a:pt x="61692" y="23159"/>
                    <a:pt x="61852" y="23159"/>
                  </a:cubicBezTo>
                  <a:cubicBezTo>
                    <a:pt x="61863" y="23159"/>
                    <a:pt x="61874" y="23160"/>
                    <a:pt x="61886" y="23162"/>
                  </a:cubicBezTo>
                  <a:cubicBezTo>
                    <a:pt x="62038" y="23283"/>
                    <a:pt x="62190" y="23405"/>
                    <a:pt x="62342" y="23557"/>
                  </a:cubicBezTo>
                  <a:lnTo>
                    <a:pt x="62646" y="23344"/>
                  </a:lnTo>
                  <a:cubicBezTo>
                    <a:pt x="62707" y="23466"/>
                    <a:pt x="62859" y="23526"/>
                    <a:pt x="63011" y="23526"/>
                  </a:cubicBezTo>
                  <a:cubicBezTo>
                    <a:pt x="63163" y="23557"/>
                    <a:pt x="63345" y="23618"/>
                    <a:pt x="63497" y="23709"/>
                  </a:cubicBezTo>
                  <a:lnTo>
                    <a:pt x="63953" y="23222"/>
                  </a:lnTo>
                  <a:cubicBezTo>
                    <a:pt x="63999" y="23177"/>
                    <a:pt x="64060" y="23154"/>
                    <a:pt x="64117" y="23154"/>
                  </a:cubicBezTo>
                  <a:cubicBezTo>
                    <a:pt x="64174" y="23154"/>
                    <a:pt x="64227" y="23177"/>
                    <a:pt x="64257" y="23222"/>
                  </a:cubicBezTo>
                  <a:lnTo>
                    <a:pt x="64318" y="23648"/>
                  </a:lnTo>
                  <a:lnTo>
                    <a:pt x="64531" y="23678"/>
                  </a:lnTo>
                  <a:cubicBezTo>
                    <a:pt x="64744" y="23283"/>
                    <a:pt x="64744" y="23283"/>
                    <a:pt x="65139" y="23070"/>
                  </a:cubicBezTo>
                  <a:lnTo>
                    <a:pt x="65139" y="22645"/>
                  </a:lnTo>
                  <a:cubicBezTo>
                    <a:pt x="65108" y="22615"/>
                    <a:pt x="65047" y="22554"/>
                    <a:pt x="64987" y="22523"/>
                  </a:cubicBezTo>
                  <a:cubicBezTo>
                    <a:pt x="65040" y="22488"/>
                    <a:pt x="65075" y="22473"/>
                    <a:pt x="65099" y="22473"/>
                  </a:cubicBezTo>
                  <a:cubicBezTo>
                    <a:pt x="65156" y="22473"/>
                    <a:pt x="65148" y="22559"/>
                    <a:pt x="65169" y="22645"/>
                  </a:cubicBezTo>
                  <a:cubicBezTo>
                    <a:pt x="65443" y="22584"/>
                    <a:pt x="65473" y="22280"/>
                    <a:pt x="65625" y="22098"/>
                  </a:cubicBezTo>
                  <a:lnTo>
                    <a:pt x="66111" y="22098"/>
                  </a:lnTo>
                  <a:lnTo>
                    <a:pt x="66355" y="22584"/>
                  </a:lnTo>
                  <a:lnTo>
                    <a:pt x="65868" y="22918"/>
                  </a:lnTo>
                  <a:lnTo>
                    <a:pt x="66355" y="23162"/>
                  </a:lnTo>
                  <a:lnTo>
                    <a:pt x="66567" y="23162"/>
                  </a:lnTo>
                  <a:lnTo>
                    <a:pt x="67054" y="22888"/>
                  </a:lnTo>
                  <a:cubicBezTo>
                    <a:pt x="66962" y="22766"/>
                    <a:pt x="66841" y="22645"/>
                    <a:pt x="66719" y="22523"/>
                  </a:cubicBezTo>
                  <a:lnTo>
                    <a:pt x="66719" y="22463"/>
                  </a:lnTo>
                  <a:cubicBezTo>
                    <a:pt x="66719" y="22250"/>
                    <a:pt x="66841" y="22250"/>
                    <a:pt x="67023" y="22250"/>
                  </a:cubicBezTo>
                  <a:cubicBezTo>
                    <a:pt x="67206" y="22432"/>
                    <a:pt x="67388" y="22645"/>
                    <a:pt x="67570" y="22858"/>
                  </a:cubicBezTo>
                  <a:lnTo>
                    <a:pt x="67570" y="22949"/>
                  </a:lnTo>
                  <a:cubicBezTo>
                    <a:pt x="67601" y="23131"/>
                    <a:pt x="67510" y="23344"/>
                    <a:pt x="67662" y="23496"/>
                  </a:cubicBezTo>
                  <a:lnTo>
                    <a:pt x="67874" y="23314"/>
                  </a:lnTo>
                  <a:cubicBezTo>
                    <a:pt x="67940" y="23462"/>
                    <a:pt x="68033" y="23512"/>
                    <a:pt x="68143" y="23512"/>
                  </a:cubicBezTo>
                  <a:cubicBezTo>
                    <a:pt x="68236" y="23512"/>
                    <a:pt x="68341" y="23477"/>
                    <a:pt x="68452" y="23435"/>
                  </a:cubicBezTo>
                  <a:cubicBezTo>
                    <a:pt x="68361" y="23192"/>
                    <a:pt x="68573" y="23131"/>
                    <a:pt x="68695" y="22949"/>
                  </a:cubicBezTo>
                  <a:lnTo>
                    <a:pt x="68877" y="23344"/>
                  </a:lnTo>
                  <a:lnTo>
                    <a:pt x="69242" y="23344"/>
                  </a:lnTo>
                  <a:lnTo>
                    <a:pt x="69394" y="23010"/>
                  </a:lnTo>
                  <a:lnTo>
                    <a:pt x="70002" y="23010"/>
                  </a:lnTo>
                  <a:lnTo>
                    <a:pt x="70276" y="23374"/>
                  </a:lnTo>
                  <a:lnTo>
                    <a:pt x="70519" y="23253"/>
                  </a:lnTo>
                  <a:lnTo>
                    <a:pt x="70580" y="23010"/>
                  </a:lnTo>
                  <a:cubicBezTo>
                    <a:pt x="70619" y="22985"/>
                    <a:pt x="70655" y="22974"/>
                    <a:pt x="70688" y="22974"/>
                  </a:cubicBezTo>
                  <a:cubicBezTo>
                    <a:pt x="70835" y="22974"/>
                    <a:pt x="70924" y="23175"/>
                    <a:pt x="71063" y="23175"/>
                  </a:cubicBezTo>
                  <a:cubicBezTo>
                    <a:pt x="71083" y="23175"/>
                    <a:pt x="71104" y="23171"/>
                    <a:pt x="71127" y="23162"/>
                  </a:cubicBezTo>
                  <a:lnTo>
                    <a:pt x="71309" y="22979"/>
                  </a:lnTo>
                  <a:lnTo>
                    <a:pt x="71735" y="22979"/>
                  </a:lnTo>
                  <a:lnTo>
                    <a:pt x="71978" y="22615"/>
                  </a:lnTo>
                  <a:lnTo>
                    <a:pt x="72190" y="22797"/>
                  </a:lnTo>
                  <a:lnTo>
                    <a:pt x="72738" y="22797"/>
                  </a:lnTo>
                  <a:cubicBezTo>
                    <a:pt x="72798" y="22797"/>
                    <a:pt x="72859" y="22797"/>
                    <a:pt x="72890" y="22766"/>
                  </a:cubicBezTo>
                  <a:cubicBezTo>
                    <a:pt x="72920" y="22736"/>
                    <a:pt x="72950" y="22675"/>
                    <a:pt x="72950" y="22615"/>
                  </a:cubicBezTo>
                  <a:cubicBezTo>
                    <a:pt x="72920" y="22584"/>
                    <a:pt x="72829" y="22584"/>
                    <a:pt x="72829" y="22554"/>
                  </a:cubicBezTo>
                  <a:cubicBezTo>
                    <a:pt x="72798" y="22402"/>
                    <a:pt x="72768" y="22250"/>
                    <a:pt x="72768" y="22098"/>
                  </a:cubicBezTo>
                  <a:cubicBezTo>
                    <a:pt x="72930" y="22098"/>
                    <a:pt x="73065" y="22084"/>
                    <a:pt x="73200" y="22084"/>
                  </a:cubicBezTo>
                  <a:cubicBezTo>
                    <a:pt x="73268" y="22084"/>
                    <a:pt x="73335" y="22088"/>
                    <a:pt x="73406" y="22098"/>
                  </a:cubicBezTo>
                  <a:lnTo>
                    <a:pt x="73589" y="22250"/>
                  </a:lnTo>
                  <a:lnTo>
                    <a:pt x="75139" y="22250"/>
                  </a:lnTo>
                  <a:lnTo>
                    <a:pt x="75321" y="22432"/>
                  </a:lnTo>
                  <a:lnTo>
                    <a:pt x="77084" y="22432"/>
                  </a:lnTo>
                  <a:lnTo>
                    <a:pt x="77267" y="22615"/>
                  </a:lnTo>
                  <a:lnTo>
                    <a:pt x="78999" y="22615"/>
                  </a:lnTo>
                  <a:lnTo>
                    <a:pt x="79151" y="22766"/>
                  </a:lnTo>
                  <a:lnTo>
                    <a:pt x="80884" y="22766"/>
                  </a:lnTo>
                  <a:cubicBezTo>
                    <a:pt x="81005" y="22584"/>
                    <a:pt x="81279" y="22645"/>
                    <a:pt x="81431" y="22432"/>
                  </a:cubicBezTo>
                  <a:lnTo>
                    <a:pt x="81583" y="22584"/>
                  </a:lnTo>
                  <a:lnTo>
                    <a:pt x="81765" y="22432"/>
                  </a:lnTo>
                  <a:cubicBezTo>
                    <a:pt x="81791" y="22428"/>
                    <a:pt x="81818" y="22427"/>
                    <a:pt x="81844" y="22427"/>
                  </a:cubicBezTo>
                  <a:cubicBezTo>
                    <a:pt x="81937" y="22427"/>
                    <a:pt x="82031" y="22444"/>
                    <a:pt x="82120" y="22444"/>
                  </a:cubicBezTo>
                  <a:cubicBezTo>
                    <a:pt x="82216" y="22444"/>
                    <a:pt x="82304" y="22424"/>
                    <a:pt x="82373" y="22341"/>
                  </a:cubicBezTo>
                  <a:lnTo>
                    <a:pt x="82373" y="22159"/>
                  </a:lnTo>
                  <a:lnTo>
                    <a:pt x="82008" y="21976"/>
                  </a:lnTo>
                  <a:lnTo>
                    <a:pt x="82069" y="21733"/>
                  </a:lnTo>
                  <a:lnTo>
                    <a:pt x="82525" y="21703"/>
                  </a:lnTo>
                  <a:lnTo>
                    <a:pt x="82525" y="21429"/>
                  </a:lnTo>
                  <a:cubicBezTo>
                    <a:pt x="82285" y="21349"/>
                    <a:pt x="82091" y="21175"/>
                    <a:pt x="81842" y="21175"/>
                  </a:cubicBezTo>
                  <a:cubicBezTo>
                    <a:pt x="81807" y="21175"/>
                    <a:pt x="81772" y="21179"/>
                    <a:pt x="81735" y="21186"/>
                  </a:cubicBezTo>
                  <a:cubicBezTo>
                    <a:pt x="81552" y="20943"/>
                    <a:pt x="81218" y="20943"/>
                    <a:pt x="80944" y="20700"/>
                  </a:cubicBezTo>
                  <a:lnTo>
                    <a:pt x="81461" y="20608"/>
                  </a:lnTo>
                  <a:cubicBezTo>
                    <a:pt x="81492" y="20396"/>
                    <a:pt x="81796" y="20578"/>
                    <a:pt x="81826" y="20365"/>
                  </a:cubicBezTo>
                  <a:cubicBezTo>
                    <a:pt x="81856" y="20122"/>
                    <a:pt x="81674" y="20061"/>
                    <a:pt x="81552" y="19940"/>
                  </a:cubicBezTo>
                  <a:lnTo>
                    <a:pt x="81066" y="19940"/>
                  </a:lnTo>
                  <a:lnTo>
                    <a:pt x="80853" y="19788"/>
                  </a:lnTo>
                  <a:cubicBezTo>
                    <a:pt x="80813" y="19776"/>
                    <a:pt x="80773" y="19772"/>
                    <a:pt x="80733" y="19772"/>
                  </a:cubicBezTo>
                  <a:cubicBezTo>
                    <a:pt x="80649" y="19772"/>
                    <a:pt x="80566" y="19790"/>
                    <a:pt x="80490" y="19790"/>
                  </a:cubicBezTo>
                  <a:cubicBezTo>
                    <a:pt x="80411" y="19790"/>
                    <a:pt x="80338" y="19771"/>
                    <a:pt x="80276" y="19697"/>
                  </a:cubicBezTo>
                  <a:lnTo>
                    <a:pt x="80519" y="19423"/>
                  </a:lnTo>
                  <a:lnTo>
                    <a:pt x="80701" y="19605"/>
                  </a:lnTo>
                  <a:cubicBezTo>
                    <a:pt x="80723" y="19600"/>
                    <a:pt x="80745" y="19598"/>
                    <a:pt x="80768" y="19598"/>
                  </a:cubicBezTo>
                  <a:cubicBezTo>
                    <a:pt x="80803" y="19598"/>
                    <a:pt x="80840" y="19602"/>
                    <a:pt x="80880" y="19602"/>
                  </a:cubicBezTo>
                  <a:cubicBezTo>
                    <a:pt x="80963" y="19602"/>
                    <a:pt x="81055" y="19586"/>
                    <a:pt x="81157" y="19484"/>
                  </a:cubicBezTo>
                  <a:lnTo>
                    <a:pt x="80792" y="19241"/>
                  </a:lnTo>
                  <a:lnTo>
                    <a:pt x="80337" y="19241"/>
                  </a:lnTo>
                  <a:cubicBezTo>
                    <a:pt x="80215" y="19028"/>
                    <a:pt x="80033" y="19089"/>
                    <a:pt x="79881" y="19058"/>
                  </a:cubicBezTo>
                  <a:cubicBezTo>
                    <a:pt x="79698" y="18997"/>
                    <a:pt x="79516" y="18876"/>
                    <a:pt x="79364" y="18785"/>
                  </a:cubicBezTo>
                  <a:lnTo>
                    <a:pt x="79455" y="18511"/>
                  </a:lnTo>
                  <a:lnTo>
                    <a:pt x="79668" y="18724"/>
                  </a:lnTo>
                  <a:lnTo>
                    <a:pt x="84835" y="18724"/>
                  </a:lnTo>
                  <a:lnTo>
                    <a:pt x="85048" y="18542"/>
                  </a:lnTo>
                  <a:lnTo>
                    <a:pt x="85382" y="18542"/>
                  </a:lnTo>
                  <a:lnTo>
                    <a:pt x="85565" y="18359"/>
                  </a:lnTo>
                  <a:lnTo>
                    <a:pt x="85808" y="18572"/>
                  </a:lnTo>
                  <a:cubicBezTo>
                    <a:pt x="85899" y="18481"/>
                    <a:pt x="86021" y="18420"/>
                    <a:pt x="86142" y="18359"/>
                  </a:cubicBezTo>
                  <a:cubicBezTo>
                    <a:pt x="86162" y="18354"/>
                    <a:pt x="86183" y="18352"/>
                    <a:pt x="86205" y="18352"/>
                  </a:cubicBezTo>
                  <a:cubicBezTo>
                    <a:pt x="86248" y="18352"/>
                    <a:pt x="86293" y="18359"/>
                    <a:pt x="86336" y="18359"/>
                  </a:cubicBezTo>
                  <a:cubicBezTo>
                    <a:pt x="86400" y="18359"/>
                    <a:pt x="86461" y="18344"/>
                    <a:pt x="86507" y="18268"/>
                  </a:cubicBezTo>
                  <a:cubicBezTo>
                    <a:pt x="86568" y="17782"/>
                    <a:pt x="85929" y="17903"/>
                    <a:pt x="85869" y="17508"/>
                  </a:cubicBezTo>
                  <a:cubicBezTo>
                    <a:pt x="85950" y="17472"/>
                    <a:pt x="86034" y="17463"/>
                    <a:pt x="86119" y="17463"/>
                  </a:cubicBezTo>
                  <a:cubicBezTo>
                    <a:pt x="86209" y="17463"/>
                    <a:pt x="86300" y="17473"/>
                    <a:pt x="86391" y="17473"/>
                  </a:cubicBezTo>
                  <a:cubicBezTo>
                    <a:pt x="86503" y="17473"/>
                    <a:pt x="86614" y="17457"/>
                    <a:pt x="86720" y="17386"/>
                  </a:cubicBezTo>
                  <a:lnTo>
                    <a:pt x="85869" y="16779"/>
                  </a:lnTo>
                  <a:lnTo>
                    <a:pt x="85291" y="16779"/>
                  </a:lnTo>
                  <a:cubicBezTo>
                    <a:pt x="85261" y="16748"/>
                    <a:pt x="85200" y="16718"/>
                    <a:pt x="85169" y="16718"/>
                  </a:cubicBezTo>
                  <a:lnTo>
                    <a:pt x="85078" y="16657"/>
                  </a:lnTo>
                  <a:cubicBezTo>
                    <a:pt x="84970" y="16614"/>
                    <a:pt x="84866" y="16605"/>
                    <a:pt x="84765" y="16605"/>
                  </a:cubicBezTo>
                  <a:cubicBezTo>
                    <a:pt x="84699" y="16605"/>
                    <a:pt x="84634" y="16609"/>
                    <a:pt x="84571" y="16609"/>
                  </a:cubicBezTo>
                  <a:cubicBezTo>
                    <a:pt x="84461" y="16609"/>
                    <a:pt x="84357" y="16597"/>
                    <a:pt x="84258" y="16535"/>
                  </a:cubicBezTo>
                  <a:cubicBezTo>
                    <a:pt x="84335" y="16436"/>
                    <a:pt x="84437" y="16417"/>
                    <a:pt x="84542" y="16417"/>
                  </a:cubicBezTo>
                  <a:cubicBezTo>
                    <a:pt x="84607" y="16417"/>
                    <a:pt x="84673" y="16424"/>
                    <a:pt x="84735" y="16424"/>
                  </a:cubicBezTo>
                  <a:cubicBezTo>
                    <a:pt x="84851" y="16424"/>
                    <a:pt x="84955" y="16400"/>
                    <a:pt x="85017" y="16262"/>
                  </a:cubicBezTo>
                  <a:cubicBezTo>
                    <a:pt x="85321" y="16231"/>
                    <a:pt x="85595" y="16110"/>
                    <a:pt x="85838" y="15927"/>
                  </a:cubicBezTo>
                  <a:cubicBezTo>
                    <a:pt x="85808" y="15806"/>
                    <a:pt x="85899" y="15654"/>
                    <a:pt x="85747" y="15532"/>
                  </a:cubicBezTo>
                  <a:lnTo>
                    <a:pt x="84197" y="15532"/>
                  </a:lnTo>
                  <a:cubicBezTo>
                    <a:pt x="84106" y="15380"/>
                    <a:pt x="83893" y="15380"/>
                    <a:pt x="83710" y="15198"/>
                  </a:cubicBezTo>
                  <a:lnTo>
                    <a:pt x="84197" y="15168"/>
                  </a:lnTo>
                  <a:lnTo>
                    <a:pt x="84379" y="15016"/>
                  </a:lnTo>
                  <a:cubicBezTo>
                    <a:pt x="84481" y="15134"/>
                    <a:pt x="84582" y="15196"/>
                    <a:pt x="84695" y="15196"/>
                  </a:cubicBezTo>
                  <a:cubicBezTo>
                    <a:pt x="84784" y="15196"/>
                    <a:pt x="84879" y="15157"/>
                    <a:pt x="84987" y="15076"/>
                  </a:cubicBezTo>
                  <a:lnTo>
                    <a:pt x="84926" y="14833"/>
                  </a:lnTo>
                  <a:cubicBezTo>
                    <a:pt x="84841" y="14833"/>
                    <a:pt x="84756" y="14838"/>
                    <a:pt x="84673" y="14838"/>
                  </a:cubicBezTo>
                  <a:cubicBezTo>
                    <a:pt x="84548" y="14838"/>
                    <a:pt x="84428" y="14827"/>
                    <a:pt x="84318" y="14772"/>
                  </a:cubicBezTo>
                  <a:cubicBezTo>
                    <a:pt x="84166" y="14651"/>
                    <a:pt x="83923" y="14681"/>
                    <a:pt x="83832" y="14468"/>
                  </a:cubicBezTo>
                  <a:lnTo>
                    <a:pt x="82434" y="14468"/>
                  </a:lnTo>
                  <a:cubicBezTo>
                    <a:pt x="82434" y="14468"/>
                    <a:pt x="82403" y="14438"/>
                    <a:pt x="82373" y="14408"/>
                  </a:cubicBezTo>
                  <a:cubicBezTo>
                    <a:pt x="82410" y="14310"/>
                    <a:pt x="82465" y="14286"/>
                    <a:pt x="82527" y="14286"/>
                  </a:cubicBezTo>
                  <a:cubicBezTo>
                    <a:pt x="82589" y="14286"/>
                    <a:pt x="82657" y="14310"/>
                    <a:pt x="82716" y="14310"/>
                  </a:cubicBezTo>
                  <a:cubicBezTo>
                    <a:pt x="82746" y="14310"/>
                    <a:pt x="82774" y="14304"/>
                    <a:pt x="82799" y="14286"/>
                  </a:cubicBezTo>
                  <a:lnTo>
                    <a:pt x="83042" y="14043"/>
                  </a:lnTo>
                  <a:lnTo>
                    <a:pt x="82525" y="13739"/>
                  </a:lnTo>
                  <a:lnTo>
                    <a:pt x="81917" y="13739"/>
                  </a:lnTo>
                  <a:lnTo>
                    <a:pt x="81765" y="13587"/>
                  </a:lnTo>
                  <a:lnTo>
                    <a:pt x="81583" y="13769"/>
                  </a:lnTo>
                  <a:lnTo>
                    <a:pt x="81066" y="13769"/>
                  </a:lnTo>
                  <a:cubicBezTo>
                    <a:pt x="81005" y="13709"/>
                    <a:pt x="81036" y="13678"/>
                    <a:pt x="80944" y="13648"/>
                  </a:cubicBezTo>
                  <a:cubicBezTo>
                    <a:pt x="80823" y="13587"/>
                    <a:pt x="80732" y="13557"/>
                    <a:pt x="80549" y="13496"/>
                  </a:cubicBezTo>
                  <a:cubicBezTo>
                    <a:pt x="80762" y="13435"/>
                    <a:pt x="80792" y="13222"/>
                    <a:pt x="81005" y="13222"/>
                  </a:cubicBezTo>
                  <a:cubicBezTo>
                    <a:pt x="81157" y="13222"/>
                    <a:pt x="81127" y="13070"/>
                    <a:pt x="81127" y="12949"/>
                  </a:cubicBezTo>
                  <a:cubicBezTo>
                    <a:pt x="81014" y="12864"/>
                    <a:pt x="80954" y="12702"/>
                    <a:pt x="80777" y="12702"/>
                  </a:cubicBezTo>
                  <a:cubicBezTo>
                    <a:pt x="80763" y="12702"/>
                    <a:pt x="80748" y="12703"/>
                    <a:pt x="80732" y="12706"/>
                  </a:cubicBezTo>
                  <a:lnTo>
                    <a:pt x="80549" y="12858"/>
                  </a:lnTo>
                  <a:lnTo>
                    <a:pt x="80306" y="12675"/>
                  </a:lnTo>
                  <a:lnTo>
                    <a:pt x="79911" y="12888"/>
                  </a:lnTo>
                  <a:lnTo>
                    <a:pt x="79577" y="12675"/>
                  </a:lnTo>
                  <a:lnTo>
                    <a:pt x="78786" y="12675"/>
                  </a:lnTo>
                  <a:lnTo>
                    <a:pt x="78634" y="12523"/>
                  </a:lnTo>
                  <a:lnTo>
                    <a:pt x="78452" y="12706"/>
                  </a:lnTo>
                  <a:lnTo>
                    <a:pt x="77236" y="12706"/>
                  </a:lnTo>
                  <a:lnTo>
                    <a:pt x="77054" y="12523"/>
                  </a:lnTo>
                  <a:lnTo>
                    <a:pt x="76355" y="12523"/>
                  </a:lnTo>
                  <a:lnTo>
                    <a:pt x="76172" y="12675"/>
                  </a:lnTo>
                  <a:lnTo>
                    <a:pt x="75990" y="12523"/>
                  </a:lnTo>
                  <a:lnTo>
                    <a:pt x="75838" y="12706"/>
                  </a:lnTo>
                  <a:lnTo>
                    <a:pt x="74257" y="12706"/>
                  </a:lnTo>
                  <a:lnTo>
                    <a:pt x="74105" y="12858"/>
                  </a:lnTo>
                  <a:lnTo>
                    <a:pt x="73953" y="12736"/>
                  </a:lnTo>
                  <a:cubicBezTo>
                    <a:pt x="73868" y="12708"/>
                    <a:pt x="73783" y="12700"/>
                    <a:pt x="73700" y="12700"/>
                  </a:cubicBezTo>
                  <a:cubicBezTo>
                    <a:pt x="73599" y="12700"/>
                    <a:pt x="73500" y="12711"/>
                    <a:pt x="73408" y="12711"/>
                  </a:cubicBezTo>
                  <a:cubicBezTo>
                    <a:pt x="73332" y="12711"/>
                    <a:pt x="73260" y="12704"/>
                    <a:pt x="73194" y="12675"/>
                  </a:cubicBezTo>
                  <a:lnTo>
                    <a:pt x="73042" y="12523"/>
                  </a:lnTo>
                  <a:lnTo>
                    <a:pt x="72859" y="12706"/>
                  </a:lnTo>
                  <a:lnTo>
                    <a:pt x="72707" y="12523"/>
                  </a:lnTo>
                  <a:lnTo>
                    <a:pt x="69941" y="12523"/>
                  </a:lnTo>
                  <a:lnTo>
                    <a:pt x="69728" y="12371"/>
                  </a:lnTo>
                  <a:cubicBezTo>
                    <a:pt x="69494" y="12606"/>
                    <a:pt x="69424" y="12676"/>
                    <a:pt x="69382" y="12676"/>
                  </a:cubicBezTo>
                  <a:cubicBezTo>
                    <a:pt x="69364" y="12676"/>
                    <a:pt x="69351" y="12663"/>
                    <a:pt x="69333" y="12645"/>
                  </a:cubicBezTo>
                  <a:lnTo>
                    <a:pt x="69333" y="12189"/>
                  </a:lnTo>
                  <a:lnTo>
                    <a:pt x="70245" y="12189"/>
                  </a:lnTo>
                  <a:lnTo>
                    <a:pt x="70458" y="11976"/>
                  </a:lnTo>
                  <a:lnTo>
                    <a:pt x="72190" y="11976"/>
                  </a:lnTo>
                  <a:lnTo>
                    <a:pt x="72342" y="11794"/>
                  </a:lnTo>
                  <a:lnTo>
                    <a:pt x="74440" y="11794"/>
                  </a:lnTo>
                  <a:lnTo>
                    <a:pt x="74592" y="11642"/>
                  </a:lnTo>
                  <a:cubicBezTo>
                    <a:pt x="74653" y="11672"/>
                    <a:pt x="74713" y="11733"/>
                    <a:pt x="74774" y="11794"/>
                  </a:cubicBezTo>
                  <a:lnTo>
                    <a:pt x="74957" y="11794"/>
                  </a:lnTo>
                  <a:lnTo>
                    <a:pt x="75139" y="11611"/>
                  </a:lnTo>
                  <a:lnTo>
                    <a:pt x="75321" y="11794"/>
                  </a:lnTo>
                  <a:cubicBezTo>
                    <a:pt x="75342" y="11802"/>
                    <a:pt x="75362" y="11806"/>
                    <a:pt x="75380" y="11806"/>
                  </a:cubicBezTo>
                  <a:cubicBezTo>
                    <a:pt x="75492" y="11806"/>
                    <a:pt x="75555" y="11664"/>
                    <a:pt x="75686" y="11611"/>
                  </a:cubicBezTo>
                  <a:lnTo>
                    <a:pt x="77540" y="11611"/>
                  </a:lnTo>
                  <a:lnTo>
                    <a:pt x="77723" y="11459"/>
                  </a:lnTo>
                  <a:lnTo>
                    <a:pt x="77874" y="11611"/>
                  </a:lnTo>
                  <a:lnTo>
                    <a:pt x="78087" y="11429"/>
                  </a:lnTo>
                  <a:lnTo>
                    <a:pt x="80306" y="11429"/>
                  </a:lnTo>
                  <a:cubicBezTo>
                    <a:pt x="80337" y="11429"/>
                    <a:pt x="80367" y="11399"/>
                    <a:pt x="80367" y="11399"/>
                  </a:cubicBezTo>
                  <a:lnTo>
                    <a:pt x="80489" y="11277"/>
                  </a:lnTo>
                  <a:lnTo>
                    <a:pt x="83467" y="11277"/>
                  </a:lnTo>
                  <a:lnTo>
                    <a:pt x="83619" y="11095"/>
                  </a:lnTo>
                  <a:lnTo>
                    <a:pt x="84136" y="11095"/>
                  </a:lnTo>
                  <a:lnTo>
                    <a:pt x="84318" y="11247"/>
                  </a:lnTo>
                  <a:cubicBezTo>
                    <a:pt x="84355" y="11262"/>
                    <a:pt x="84387" y="11269"/>
                    <a:pt x="84416" y="11269"/>
                  </a:cubicBezTo>
                  <a:cubicBezTo>
                    <a:pt x="84557" y="11269"/>
                    <a:pt x="84629" y="11115"/>
                    <a:pt x="84805" y="11064"/>
                  </a:cubicBezTo>
                  <a:lnTo>
                    <a:pt x="86416" y="11064"/>
                  </a:lnTo>
                  <a:lnTo>
                    <a:pt x="86568" y="10912"/>
                  </a:lnTo>
                  <a:lnTo>
                    <a:pt x="87419" y="10912"/>
                  </a:lnTo>
                  <a:lnTo>
                    <a:pt x="87662" y="10699"/>
                  </a:lnTo>
                  <a:lnTo>
                    <a:pt x="88361" y="10699"/>
                  </a:lnTo>
                  <a:lnTo>
                    <a:pt x="88635" y="10395"/>
                  </a:lnTo>
                  <a:lnTo>
                    <a:pt x="88422" y="10092"/>
                  </a:lnTo>
                  <a:cubicBezTo>
                    <a:pt x="88391" y="9970"/>
                    <a:pt x="88391" y="9848"/>
                    <a:pt x="88452" y="9727"/>
                  </a:cubicBezTo>
                  <a:lnTo>
                    <a:pt x="88726" y="9636"/>
                  </a:lnTo>
                  <a:cubicBezTo>
                    <a:pt x="88574" y="9271"/>
                    <a:pt x="88239" y="9180"/>
                    <a:pt x="87935" y="8967"/>
                  </a:cubicBezTo>
                  <a:lnTo>
                    <a:pt x="87449" y="8967"/>
                  </a:lnTo>
                  <a:lnTo>
                    <a:pt x="87267" y="8785"/>
                  </a:lnTo>
                  <a:cubicBezTo>
                    <a:pt x="87234" y="8792"/>
                    <a:pt x="87202" y="8795"/>
                    <a:pt x="87170" y="8795"/>
                  </a:cubicBezTo>
                  <a:cubicBezTo>
                    <a:pt x="86935" y="8795"/>
                    <a:pt x="86721" y="8614"/>
                    <a:pt x="86507" y="8481"/>
                  </a:cubicBezTo>
                  <a:lnTo>
                    <a:pt x="86507" y="8481"/>
                  </a:lnTo>
                  <a:cubicBezTo>
                    <a:pt x="86548" y="8491"/>
                    <a:pt x="86587" y="8495"/>
                    <a:pt x="86625" y="8495"/>
                  </a:cubicBezTo>
                  <a:cubicBezTo>
                    <a:pt x="86901" y="8495"/>
                    <a:pt x="87115" y="8261"/>
                    <a:pt x="87397" y="8261"/>
                  </a:cubicBezTo>
                  <a:cubicBezTo>
                    <a:pt x="87424" y="8261"/>
                    <a:pt x="87451" y="8263"/>
                    <a:pt x="87480" y="8268"/>
                  </a:cubicBezTo>
                  <a:cubicBezTo>
                    <a:pt x="87571" y="8085"/>
                    <a:pt x="87814" y="8025"/>
                    <a:pt x="87875" y="7781"/>
                  </a:cubicBezTo>
                  <a:lnTo>
                    <a:pt x="87601" y="7538"/>
                  </a:lnTo>
                  <a:lnTo>
                    <a:pt x="87115" y="7538"/>
                  </a:lnTo>
                  <a:lnTo>
                    <a:pt x="86932" y="7386"/>
                  </a:lnTo>
                  <a:lnTo>
                    <a:pt x="86780" y="7569"/>
                  </a:lnTo>
                  <a:lnTo>
                    <a:pt x="86446" y="7569"/>
                  </a:lnTo>
                  <a:cubicBezTo>
                    <a:pt x="86233" y="7569"/>
                    <a:pt x="86021" y="7538"/>
                    <a:pt x="85869" y="7417"/>
                  </a:cubicBezTo>
                  <a:lnTo>
                    <a:pt x="85686" y="7326"/>
                  </a:lnTo>
                  <a:lnTo>
                    <a:pt x="85686" y="7265"/>
                  </a:lnTo>
                  <a:cubicBezTo>
                    <a:pt x="85838" y="7204"/>
                    <a:pt x="85990" y="7143"/>
                    <a:pt x="86112" y="7022"/>
                  </a:cubicBezTo>
                  <a:lnTo>
                    <a:pt x="86780" y="7022"/>
                  </a:lnTo>
                  <a:cubicBezTo>
                    <a:pt x="86811" y="7022"/>
                    <a:pt x="86841" y="6961"/>
                    <a:pt x="86841" y="6961"/>
                  </a:cubicBezTo>
                  <a:cubicBezTo>
                    <a:pt x="86805" y="6864"/>
                    <a:pt x="86739" y="6844"/>
                    <a:pt x="86664" y="6844"/>
                  </a:cubicBezTo>
                  <a:cubicBezTo>
                    <a:pt x="86613" y="6844"/>
                    <a:pt x="86559" y="6853"/>
                    <a:pt x="86506" y="6853"/>
                  </a:cubicBezTo>
                  <a:cubicBezTo>
                    <a:pt x="86439" y="6853"/>
                    <a:pt x="86375" y="6839"/>
                    <a:pt x="86324" y="6778"/>
                  </a:cubicBezTo>
                  <a:cubicBezTo>
                    <a:pt x="86173" y="6657"/>
                    <a:pt x="86021" y="6566"/>
                    <a:pt x="85838" y="6505"/>
                  </a:cubicBezTo>
                  <a:lnTo>
                    <a:pt x="85139" y="6505"/>
                  </a:lnTo>
                  <a:cubicBezTo>
                    <a:pt x="85078" y="6474"/>
                    <a:pt x="85048" y="6474"/>
                    <a:pt x="84987" y="6444"/>
                  </a:cubicBezTo>
                  <a:lnTo>
                    <a:pt x="84866" y="6322"/>
                  </a:lnTo>
                  <a:lnTo>
                    <a:pt x="84622" y="6535"/>
                  </a:lnTo>
                  <a:lnTo>
                    <a:pt x="84227" y="6322"/>
                  </a:lnTo>
                  <a:lnTo>
                    <a:pt x="83954" y="6474"/>
                  </a:lnTo>
                  <a:lnTo>
                    <a:pt x="83832" y="6353"/>
                  </a:lnTo>
                  <a:cubicBezTo>
                    <a:pt x="83764" y="6327"/>
                    <a:pt x="83690" y="6321"/>
                    <a:pt x="83614" y="6321"/>
                  </a:cubicBezTo>
                  <a:cubicBezTo>
                    <a:pt x="83539" y="6321"/>
                    <a:pt x="83461" y="6327"/>
                    <a:pt x="83382" y="6327"/>
                  </a:cubicBezTo>
                  <a:cubicBezTo>
                    <a:pt x="83258" y="6327"/>
                    <a:pt x="83132" y="6311"/>
                    <a:pt x="83011" y="6231"/>
                  </a:cubicBezTo>
                  <a:cubicBezTo>
                    <a:pt x="83113" y="6147"/>
                    <a:pt x="83205" y="6128"/>
                    <a:pt x="83298" y="6128"/>
                  </a:cubicBezTo>
                  <a:cubicBezTo>
                    <a:pt x="83372" y="6128"/>
                    <a:pt x="83447" y="6140"/>
                    <a:pt x="83528" y="6140"/>
                  </a:cubicBezTo>
                  <a:cubicBezTo>
                    <a:pt x="83650" y="6140"/>
                    <a:pt x="83771" y="6154"/>
                    <a:pt x="83884" y="6154"/>
                  </a:cubicBezTo>
                  <a:cubicBezTo>
                    <a:pt x="83940" y="6154"/>
                    <a:pt x="83994" y="6150"/>
                    <a:pt x="84045" y="6140"/>
                  </a:cubicBezTo>
                  <a:cubicBezTo>
                    <a:pt x="84149" y="6140"/>
                    <a:pt x="84243" y="6160"/>
                    <a:pt x="84339" y="6160"/>
                  </a:cubicBezTo>
                  <a:cubicBezTo>
                    <a:pt x="84411" y="6160"/>
                    <a:pt x="84483" y="6149"/>
                    <a:pt x="84562" y="6110"/>
                  </a:cubicBezTo>
                  <a:cubicBezTo>
                    <a:pt x="84592" y="6019"/>
                    <a:pt x="84744" y="5988"/>
                    <a:pt x="84744" y="5836"/>
                  </a:cubicBezTo>
                  <a:cubicBezTo>
                    <a:pt x="84470" y="5836"/>
                    <a:pt x="84349" y="5563"/>
                    <a:pt x="84166" y="5471"/>
                  </a:cubicBezTo>
                  <a:lnTo>
                    <a:pt x="84045" y="5563"/>
                  </a:lnTo>
                  <a:cubicBezTo>
                    <a:pt x="83966" y="5608"/>
                    <a:pt x="83899" y="5626"/>
                    <a:pt x="83839" y="5626"/>
                  </a:cubicBezTo>
                  <a:cubicBezTo>
                    <a:pt x="83641" y="5626"/>
                    <a:pt x="83523" y="5435"/>
                    <a:pt x="83342" y="5435"/>
                  </a:cubicBezTo>
                  <a:cubicBezTo>
                    <a:pt x="83324" y="5435"/>
                    <a:pt x="83305" y="5437"/>
                    <a:pt x="83285" y="5441"/>
                  </a:cubicBezTo>
                  <a:lnTo>
                    <a:pt x="83103" y="5623"/>
                  </a:lnTo>
                  <a:lnTo>
                    <a:pt x="82920" y="5441"/>
                  </a:lnTo>
                  <a:lnTo>
                    <a:pt x="82768" y="5623"/>
                  </a:lnTo>
                  <a:cubicBezTo>
                    <a:pt x="82525" y="5623"/>
                    <a:pt x="82282" y="5623"/>
                    <a:pt x="82039" y="5593"/>
                  </a:cubicBezTo>
                  <a:cubicBezTo>
                    <a:pt x="82039" y="5593"/>
                    <a:pt x="82008" y="5563"/>
                    <a:pt x="81978" y="5532"/>
                  </a:cubicBezTo>
                  <a:lnTo>
                    <a:pt x="81978" y="5350"/>
                  </a:lnTo>
                  <a:cubicBezTo>
                    <a:pt x="82191" y="5046"/>
                    <a:pt x="82677" y="5046"/>
                    <a:pt x="82829" y="4590"/>
                  </a:cubicBezTo>
                  <a:lnTo>
                    <a:pt x="82099" y="4590"/>
                  </a:lnTo>
                  <a:lnTo>
                    <a:pt x="81856" y="4377"/>
                  </a:lnTo>
                  <a:lnTo>
                    <a:pt x="81096" y="4377"/>
                  </a:lnTo>
                  <a:lnTo>
                    <a:pt x="80093" y="3860"/>
                  </a:lnTo>
                  <a:lnTo>
                    <a:pt x="79789" y="3860"/>
                  </a:lnTo>
                  <a:cubicBezTo>
                    <a:pt x="79729" y="3800"/>
                    <a:pt x="79607" y="3708"/>
                    <a:pt x="79607" y="3617"/>
                  </a:cubicBezTo>
                  <a:cubicBezTo>
                    <a:pt x="79607" y="3253"/>
                    <a:pt x="79212" y="3344"/>
                    <a:pt x="79090" y="3161"/>
                  </a:cubicBezTo>
                  <a:cubicBezTo>
                    <a:pt x="79073" y="3163"/>
                    <a:pt x="79057" y="3163"/>
                    <a:pt x="79040" y="3163"/>
                  </a:cubicBezTo>
                  <a:cubicBezTo>
                    <a:pt x="78640" y="3163"/>
                    <a:pt x="78345" y="2822"/>
                    <a:pt x="77966" y="2705"/>
                  </a:cubicBezTo>
                  <a:lnTo>
                    <a:pt x="78148" y="2310"/>
                  </a:lnTo>
                  <a:cubicBezTo>
                    <a:pt x="78096" y="2258"/>
                    <a:pt x="78052" y="2238"/>
                    <a:pt x="78013" y="2238"/>
                  </a:cubicBezTo>
                  <a:cubicBezTo>
                    <a:pt x="77888" y="2238"/>
                    <a:pt x="77817" y="2444"/>
                    <a:pt x="77687" y="2444"/>
                  </a:cubicBezTo>
                  <a:cubicBezTo>
                    <a:pt x="77670" y="2444"/>
                    <a:pt x="77651" y="2440"/>
                    <a:pt x="77631" y="2432"/>
                  </a:cubicBezTo>
                  <a:cubicBezTo>
                    <a:pt x="77479" y="2341"/>
                    <a:pt x="77297" y="2280"/>
                    <a:pt x="77115" y="2249"/>
                  </a:cubicBezTo>
                  <a:cubicBezTo>
                    <a:pt x="76963" y="2249"/>
                    <a:pt x="76841" y="2097"/>
                    <a:pt x="76659" y="2037"/>
                  </a:cubicBezTo>
                  <a:cubicBezTo>
                    <a:pt x="76515" y="1979"/>
                    <a:pt x="76453" y="1730"/>
                    <a:pt x="76214" y="1730"/>
                  </a:cubicBezTo>
                  <a:cubicBezTo>
                    <a:pt x="76200" y="1730"/>
                    <a:pt x="76187" y="1731"/>
                    <a:pt x="76172" y="1733"/>
                  </a:cubicBezTo>
                  <a:lnTo>
                    <a:pt x="75990" y="1915"/>
                  </a:lnTo>
                  <a:lnTo>
                    <a:pt x="75868" y="1611"/>
                  </a:lnTo>
                  <a:lnTo>
                    <a:pt x="75595" y="1490"/>
                  </a:lnTo>
                  <a:lnTo>
                    <a:pt x="75595" y="1307"/>
                  </a:lnTo>
                  <a:lnTo>
                    <a:pt x="75747" y="1094"/>
                  </a:lnTo>
                  <a:lnTo>
                    <a:pt x="75747" y="669"/>
                  </a:lnTo>
                  <a:cubicBezTo>
                    <a:pt x="75625" y="669"/>
                    <a:pt x="75504" y="669"/>
                    <a:pt x="75382" y="639"/>
                  </a:cubicBezTo>
                  <a:lnTo>
                    <a:pt x="75382" y="639"/>
                  </a:lnTo>
                  <a:cubicBezTo>
                    <a:pt x="75443" y="730"/>
                    <a:pt x="75504" y="821"/>
                    <a:pt x="75564" y="912"/>
                  </a:cubicBezTo>
                  <a:lnTo>
                    <a:pt x="75321" y="1368"/>
                  </a:lnTo>
                  <a:lnTo>
                    <a:pt x="74470" y="1368"/>
                  </a:lnTo>
                  <a:cubicBezTo>
                    <a:pt x="74470" y="1368"/>
                    <a:pt x="74440" y="1338"/>
                    <a:pt x="74409" y="1338"/>
                  </a:cubicBezTo>
                  <a:cubicBezTo>
                    <a:pt x="74531" y="1186"/>
                    <a:pt x="74531" y="1186"/>
                    <a:pt x="74957" y="1186"/>
                  </a:cubicBezTo>
                  <a:cubicBezTo>
                    <a:pt x="75139" y="1064"/>
                    <a:pt x="75291" y="851"/>
                    <a:pt x="75382" y="639"/>
                  </a:cubicBezTo>
                  <a:cubicBezTo>
                    <a:pt x="75412" y="487"/>
                    <a:pt x="75169" y="426"/>
                    <a:pt x="75230" y="213"/>
                  </a:cubicBezTo>
                  <a:cubicBezTo>
                    <a:pt x="75200" y="213"/>
                    <a:pt x="75139" y="183"/>
                    <a:pt x="75108" y="183"/>
                  </a:cubicBezTo>
                  <a:cubicBezTo>
                    <a:pt x="75057" y="312"/>
                    <a:pt x="75071" y="506"/>
                    <a:pt x="74909" y="506"/>
                  </a:cubicBezTo>
                  <a:cubicBezTo>
                    <a:pt x="74880" y="506"/>
                    <a:pt x="74846" y="500"/>
                    <a:pt x="74805" y="487"/>
                  </a:cubicBezTo>
                  <a:lnTo>
                    <a:pt x="74470" y="152"/>
                  </a:lnTo>
                  <a:lnTo>
                    <a:pt x="74227" y="335"/>
                  </a:lnTo>
                  <a:lnTo>
                    <a:pt x="735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5" name="Google Shape;5355;p9"/>
            <p:cNvSpPr/>
            <p:nvPr/>
          </p:nvSpPr>
          <p:spPr>
            <a:xfrm>
              <a:off x="5479608" y="3501478"/>
              <a:ext cx="47498" cy="10909"/>
            </a:xfrm>
            <a:custGeom>
              <a:avLst/>
              <a:gdLst/>
              <a:ahLst/>
              <a:cxnLst/>
              <a:rect l="l" t="t" r="r" b="b"/>
              <a:pathLst>
                <a:path w="3314" h="761" extrusionOk="0">
                  <a:moveTo>
                    <a:pt x="2006" y="1"/>
                  </a:moveTo>
                  <a:lnTo>
                    <a:pt x="1277" y="365"/>
                  </a:lnTo>
                  <a:lnTo>
                    <a:pt x="1094" y="213"/>
                  </a:lnTo>
                  <a:lnTo>
                    <a:pt x="274" y="213"/>
                  </a:lnTo>
                  <a:lnTo>
                    <a:pt x="61" y="61"/>
                  </a:lnTo>
                  <a:cubicBezTo>
                    <a:pt x="0" y="183"/>
                    <a:pt x="0" y="365"/>
                    <a:pt x="31" y="517"/>
                  </a:cubicBezTo>
                  <a:lnTo>
                    <a:pt x="487" y="761"/>
                  </a:lnTo>
                  <a:lnTo>
                    <a:pt x="790" y="761"/>
                  </a:lnTo>
                  <a:lnTo>
                    <a:pt x="1034" y="548"/>
                  </a:lnTo>
                  <a:lnTo>
                    <a:pt x="1338" y="730"/>
                  </a:lnTo>
                  <a:lnTo>
                    <a:pt x="1490" y="578"/>
                  </a:lnTo>
                  <a:lnTo>
                    <a:pt x="2736" y="578"/>
                  </a:lnTo>
                  <a:cubicBezTo>
                    <a:pt x="2835" y="578"/>
                    <a:pt x="2944" y="605"/>
                    <a:pt x="3051" y="605"/>
                  </a:cubicBezTo>
                  <a:cubicBezTo>
                    <a:pt x="3141" y="605"/>
                    <a:pt x="3230" y="586"/>
                    <a:pt x="3313" y="517"/>
                  </a:cubicBezTo>
                  <a:lnTo>
                    <a:pt x="3131" y="305"/>
                  </a:lnTo>
                  <a:lnTo>
                    <a:pt x="3313" y="122"/>
                  </a:lnTo>
                  <a:lnTo>
                    <a:pt x="3040" y="31"/>
                  </a:lnTo>
                  <a:lnTo>
                    <a:pt x="2736" y="396"/>
                  </a:lnTo>
                  <a:cubicBezTo>
                    <a:pt x="2702" y="391"/>
                    <a:pt x="2668" y="389"/>
                    <a:pt x="2633" y="389"/>
                  </a:cubicBezTo>
                  <a:cubicBezTo>
                    <a:pt x="2547" y="389"/>
                    <a:pt x="2460" y="400"/>
                    <a:pt x="2374" y="400"/>
                  </a:cubicBezTo>
                  <a:cubicBezTo>
                    <a:pt x="2282" y="400"/>
                    <a:pt x="2190" y="388"/>
                    <a:pt x="2097" y="335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6" name="Google Shape;5356;p9"/>
            <p:cNvSpPr/>
            <p:nvPr/>
          </p:nvSpPr>
          <p:spPr>
            <a:xfrm>
              <a:off x="5245658" y="3504532"/>
              <a:ext cx="34871" cy="7856"/>
            </a:xfrm>
            <a:custGeom>
              <a:avLst/>
              <a:gdLst/>
              <a:ahLst/>
              <a:cxnLst/>
              <a:rect l="l" t="t" r="r" b="b"/>
              <a:pathLst>
                <a:path w="2433" h="548" extrusionOk="0">
                  <a:moveTo>
                    <a:pt x="213" y="0"/>
                  </a:moveTo>
                  <a:lnTo>
                    <a:pt x="1" y="92"/>
                  </a:lnTo>
                  <a:lnTo>
                    <a:pt x="426" y="548"/>
                  </a:lnTo>
                  <a:lnTo>
                    <a:pt x="1308" y="548"/>
                  </a:lnTo>
                  <a:lnTo>
                    <a:pt x="1460" y="365"/>
                  </a:lnTo>
                  <a:lnTo>
                    <a:pt x="1642" y="548"/>
                  </a:lnTo>
                  <a:lnTo>
                    <a:pt x="2341" y="548"/>
                  </a:lnTo>
                  <a:cubicBezTo>
                    <a:pt x="2372" y="548"/>
                    <a:pt x="2402" y="487"/>
                    <a:pt x="2432" y="456"/>
                  </a:cubicBezTo>
                  <a:lnTo>
                    <a:pt x="2432" y="213"/>
                  </a:lnTo>
                  <a:cubicBezTo>
                    <a:pt x="2159" y="183"/>
                    <a:pt x="1916" y="183"/>
                    <a:pt x="1672" y="183"/>
                  </a:cubicBezTo>
                  <a:lnTo>
                    <a:pt x="1490" y="31"/>
                  </a:lnTo>
                  <a:lnTo>
                    <a:pt x="1247" y="213"/>
                  </a:lnTo>
                  <a:lnTo>
                    <a:pt x="852" y="0"/>
                  </a:lnTo>
                  <a:lnTo>
                    <a:pt x="517" y="21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7" name="Google Shape;5357;p9"/>
            <p:cNvSpPr/>
            <p:nvPr/>
          </p:nvSpPr>
          <p:spPr>
            <a:xfrm>
              <a:off x="5730971" y="3502353"/>
              <a:ext cx="20495" cy="17560"/>
            </a:xfrm>
            <a:custGeom>
              <a:avLst/>
              <a:gdLst/>
              <a:ahLst/>
              <a:cxnLst/>
              <a:rect l="l" t="t" r="r" b="b"/>
              <a:pathLst>
                <a:path w="1430" h="1225" extrusionOk="0">
                  <a:moveTo>
                    <a:pt x="487" y="0"/>
                  </a:moveTo>
                  <a:lnTo>
                    <a:pt x="1" y="244"/>
                  </a:lnTo>
                  <a:lnTo>
                    <a:pt x="61" y="487"/>
                  </a:lnTo>
                  <a:lnTo>
                    <a:pt x="335" y="578"/>
                  </a:lnTo>
                  <a:cubicBezTo>
                    <a:pt x="304" y="760"/>
                    <a:pt x="92" y="821"/>
                    <a:pt x="61" y="1004"/>
                  </a:cubicBezTo>
                  <a:cubicBezTo>
                    <a:pt x="213" y="1034"/>
                    <a:pt x="365" y="1125"/>
                    <a:pt x="487" y="1216"/>
                  </a:cubicBezTo>
                  <a:cubicBezTo>
                    <a:pt x="499" y="1222"/>
                    <a:pt x="512" y="1225"/>
                    <a:pt x="527" y="1225"/>
                  </a:cubicBezTo>
                  <a:cubicBezTo>
                    <a:pt x="584" y="1225"/>
                    <a:pt x="657" y="1186"/>
                    <a:pt x="730" y="1186"/>
                  </a:cubicBezTo>
                  <a:lnTo>
                    <a:pt x="730" y="912"/>
                  </a:lnTo>
                  <a:cubicBezTo>
                    <a:pt x="1095" y="882"/>
                    <a:pt x="1216" y="608"/>
                    <a:pt x="1429" y="426"/>
                  </a:cubicBezTo>
                  <a:lnTo>
                    <a:pt x="1156" y="152"/>
                  </a:lnTo>
                  <a:cubicBezTo>
                    <a:pt x="1004" y="335"/>
                    <a:pt x="912" y="517"/>
                    <a:pt x="760" y="700"/>
                  </a:cubicBezTo>
                  <a:lnTo>
                    <a:pt x="548" y="639"/>
                  </a:lnTo>
                  <a:cubicBezTo>
                    <a:pt x="517" y="426"/>
                    <a:pt x="608" y="213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8" name="Google Shape;5358;p9"/>
            <p:cNvSpPr/>
            <p:nvPr/>
          </p:nvSpPr>
          <p:spPr>
            <a:xfrm>
              <a:off x="5208193" y="3504689"/>
              <a:ext cx="15694" cy="7698"/>
            </a:xfrm>
            <a:custGeom>
              <a:avLst/>
              <a:gdLst/>
              <a:ahLst/>
              <a:cxnLst/>
              <a:rect l="l" t="t" r="r" b="b"/>
              <a:pathLst>
                <a:path w="1095" h="537" extrusionOk="0">
                  <a:moveTo>
                    <a:pt x="887" y="0"/>
                  </a:moveTo>
                  <a:cubicBezTo>
                    <a:pt x="774" y="0"/>
                    <a:pt x="694" y="141"/>
                    <a:pt x="578" y="141"/>
                  </a:cubicBezTo>
                  <a:cubicBezTo>
                    <a:pt x="548" y="111"/>
                    <a:pt x="487" y="50"/>
                    <a:pt x="457" y="20"/>
                  </a:cubicBezTo>
                  <a:cubicBezTo>
                    <a:pt x="396" y="50"/>
                    <a:pt x="365" y="141"/>
                    <a:pt x="274" y="172"/>
                  </a:cubicBezTo>
                  <a:cubicBezTo>
                    <a:pt x="183" y="202"/>
                    <a:pt x="31" y="141"/>
                    <a:pt x="1" y="324"/>
                  </a:cubicBezTo>
                  <a:lnTo>
                    <a:pt x="31" y="537"/>
                  </a:lnTo>
                  <a:lnTo>
                    <a:pt x="609" y="537"/>
                  </a:lnTo>
                  <a:lnTo>
                    <a:pt x="791" y="354"/>
                  </a:lnTo>
                  <a:lnTo>
                    <a:pt x="973" y="537"/>
                  </a:lnTo>
                  <a:cubicBezTo>
                    <a:pt x="1004" y="476"/>
                    <a:pt x="1034" y="415"/>
                    <a:pt x="1034" y="385"/>
                  </a:cubicBezTo>
                  <a:cubicBezTo>
                    <a:pt x="1034" y="263"/>
                    <a:pt x="1095" y="141"/>
                    <a:pt x="1004" y="50"/>
                  </a:cubicBezTo>
                  <a:cubicBezTo>
                    <a:pt x="960" y="14"/>
                    <a:pt x="922" y="0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59" name="Google Shape;5359;p9"/>
            <p:cNvSpPr/>
            <p:nvPr/>
          </p:nvSpPr>
          <p:spPr>
            <a:xfrm>
              <a:off x="5656471" y="3497278"/>
              <a:ext cx="12656" cy="7268"/>
            </a:xfrm>
            <a:custGeom>
              <a:avLst/>
              <a:gdLst/>
              <a:ahLst/>
              <a:cxnLst/>
              <a:rect l="l" t="t" r="r" b="b"/>
              <a:pathLst>
                <a:path w="883" h="507" extrusionOk="0">
                  <a:moveTo>
                    <a:pt x="482" y="0"/>
                  </a:moveTo>
                  <a:cubicBezTo>
                    <a:pt x="321" y="0"/>
                    <a:pt x="161" y="15"/>
                    <a:pt x="1" y="50"/>
                  </a:cubicBezTo>
                  <a:lnTo>
                    <a:pt x="1" y="263"/>
                  </a:lnTo>
                  <a:lnTo>
                    <a:pt x="426" y="506"/>
                  </a:lnTo>
                  <a:lnTo>
                    <a:pt x="882" y="263"/>
                  </a:lnTo>
                  <a:lnTo>
                    <a:pt x="822" y="20"/>
                  </a:lnTo>
                  <a:cubicBezTo>
                    <a:pt x="708" y="8"/>
                    <a:pt x="595" y="0"/>
                    <a:pt x="4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0" name="Google Shape;5360;p9"/>
            <p:cNvSpPr/>
            <p:nvPr/>
          </p:nvSpPr>
          <p:spPr>
            <a:xfrm>
              <a:off x="4962061" y="3517161"/>
              <a:ext cx="14390" cy="5247"/>
            </a:xfrm>
            <a:custGeom>
              <a:avLst/>
              <a:gdLst/>
              <a:ahLst/>
              <a:cxnLst/>
              <a:rect l="l" t="t" r="r" b="b"/>
              <a:pathLst>
                <a:path w="1004" h="366" extrusionOk="0">
                  <a:moveTo>
                    <a:pt x="61" y="1"/>
                  </a:moveTo>
                  <a:cubicBezTo>
                    <a:pt x="61" y="31"/>
                    <a:pt x="30" y="62"/>
                    <a:pt x="0" y="92"/>
                  </a:cubicBezTo>
                  <a:lnTo>
                    <a:pt x="0" y="305"/>
                  </a:lnTo>
                  <a:cubicBezTo>
                    <a:pt x="30" y="335"/>
                    <a:pt x="61" y="366"/>
                    <a:pt x="61" y="366"/>
                  </a:cubicBezTo>
                  <a:lnTo>
                    <a:pt x="912" y="366"/>
                  </a:lnTo>
                  <a:cubicBezTo>
                    <a:pt x="942" y="366"/>
                    <a:pt x="973" y="335"/>
                    <a:pt x="1003" y="305"/>
                  </a:cubicBezTo>
                  <a:cubicBezTo>
                    <a:pt x="973" y="183"/>
                    <a:pt x="851" y="122"/>
                    <a:pt x="760" y="3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1" name="Google Shape;5361;p9"/>
            <p:cNvSpPr/>
            <p:nvPr/>
          </p:nvSpPr>
          <p:spPr>
            <a:xfrm>
              <a:off x="5613344" y="3499744"/>
              <a:ext cx="13960" cy="7856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487" y="0"/>
                  </a:moveTo>
                  <a:lnTo>
                    <a:pt x="335" y="182"/>
                  </a:lnTo>
                  <a:lnTo>
                    <a:pt x="153" y="182"/>
                  </a:lnTo>
                  <a:cubicBezTo>
                    <a:pt x="1" y="274"/>
                    <a:pt x="31" y="456"/>
                    <a:pt x="153" y="547"/>
                  </a:cubicBezTo>
                  <a:cubicBezTo>
                    <a:pt x="193" y="517"/>
                    <a:pt x="237" y="510"/>
                    <a:pt x="282" y="510"/>
                  </a:cubicBezTo>
                  <a:cubicBezTo>
                    <a:pt x="318" y="510"/>
                    <a:pt x="355" y="514"/>
                    <a:pt x="391" y="514"/>
                  </a:cubicBezTo>
                  <a:cubicBezTo>
                    <a:pt x="446" y="514"/>
                    <a:pt x="499" y="505"/>
                    <a:pt x="548" y="456"/>
                  </a:cubicBezTo>
                  <a:lnTo>
                    <a:pt x="639" y="152"/>
                  </a:lnTo>
                  <a:lnTo>
                    <a:pt x="852" y="334"/>
                  </a:lnTo>
                  <a:cubicBezTo>
                    <a:pt x="973" y="274"/>
                    <a:pt x="973" y="61"/>
                    <a:pt x="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2" name="Google Shape;5362;p9"/>
            <p:cNvSpPr/>
            <p:nvPr/>
          </p:nvSpPr>
          <p:spPr>
            <a:xfrm>
              <a:off x="5185548" y="3502209"/>
              <a:ext cx="8714" cy="9948"/>
            </a:xfrm>
            <a:custGeom>
              <a:avLst/>
              <a:gdLst/>
              <a:ahLst/>
              <a:cxnLst/>
              <a:rect l="l" t="t" r="r" b="b"/>
              <a:pathLst>
                <a:path w="608" h="694" extrusionOk="0">
                  <a:moveTo>
                    <a:pt x="354" y="0"/>
                  </a:moveTo>
                  <a:cubicBezTo>
                    <a:pt x="231" y="0"/>
                    <a:pt x="161" y="123"/>
                    <a:pt x="91" y="193"/>
                  </a:cubicBezTo>
                  <a:cubicBezTo>
                    <a:pt x="61" y="284"/>
                    <a:pt x="30" y="345"/>
                    <a:pt x="0" y="436"/>
                  </a:cubicBezTo>
                  <a:cubicBezTo>
                    <a:pt x="120" y="508"/>
                    <a:pt x="202" y="694"/>
                    <a:pt x="396" y="694"/>
                  </a:cubicBezTo>
                  <a:cubicBezTo>
                    <a:pt x="448" y="694"/>
                    <a:pt x="507" y="681"/>
                    <a:pt x="578" y="649"/>
                  </a:cubicBezTo>
                  <a:cubicBezTo>
                    <a:pt x="486" y="436"/>
                    <a:pt x="608" y="223"/>
                    <a:pt x="486" y="41"/>
                  </a:cubicBezTo>
                  <a:cubicBezTo>
                    <a:pt x="436" y="12"/>
                    <a:pt x="393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3" name="Google Shape;5363;p9"/>
            <p:cNvSpPr/>
            <p:nvPr/>
          </p:nvSpPr>
          <p:spPr>
            <a:xfrm>
              <a:off x="5059637" y="3507141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183" y="1"/>
                  </a:moveTo>
                  <a:lnTo>
                    <a:pt x="1" y="62"/>
                  </a:lnTo>
                  <a:lnTo>
                    <a:pt x="1" y="487"/>
                  </a:lnTo>
                  <a:cubicBezTo>
                    <a:pt x="153" y="548"/>
                    <a:pt x="335" y="548"/>
                    <a:pt x="487" y="548"/>
                  </a:cubicBezTo>
                  <a:cubicBezTo>
                    <a:pt x="548" y="518"/>
                    <a:pt x="578" y="518"/>
                    <a:pt x="609" y="487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4" name="Google Shape;5364;p9"/>
            <p:cNvSpPr/>
            <p:nvPr/>
          </p:nvSpPr>
          <p:spPr>
            <a:xfrm>
              <a:off x="5672165" y="3494511"/>
              <a:ext cx="6536" cy="7856"/>
            </a:xfrm>
            <a:custGeom>
              <a:avLst/>
              <a:gdLst/>
              <a:ahLst/>
              <a:cxnLst/>
              <a:rect l="l" t="t" r="r" b="b"/>
              <a:pathLst>
                <a:path w="456" h="548" extrusionOk="0">
                  <a:moveTo>
                    <a:pt x="456" y="0"/>
                  </a:moveTo>
                  <a:cubicBezTo>
                    <a:pt x="182" y="0"/>
                    <a:pt x="61" y="122"/>
                    <a:pt x="0" y="274"/>
                  </a:cubicBezTo>
                  <a:lnTo>
                    <a:pt x="213" y="547"/>
                  </a:lnTo>
                  <a:lnTo>
                    <a:pt x="456" y="487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5" name="Google Shape;5365;p9"/>
            <p:cNvSpPr/>
            <p:nvPr/>
          </p:nvSpPr>
          <p:spPr>
            <a:xfrm>
              <a:off x="5014332" y="3512258"/>
              <a:ext cx="9603" cy="7540"/>
            </a:xfrm>
            <a:custGeom>
              <a:avLst/>
              <a:gdLst/>
              <a:ahLst/>
              <a:cxnLst/>
              <a:rect l="l" t="t" r="r" b="b"/>
              <a:pathLst>
                <a:path w="670" h="526" extrusionOk="0">
                  <a:moveTo>
                    <a:pt x="143" y="1"/>
                  </a:moveTo>
                  <a:cubicBezTo>
                    <a:pt x="125" y="1"/>
                    <a:pt x="108" y="3"/>
                    <a:pt x="92" y="9"/>
                  </a:cubicBezTo>
                  <a:cubicBezTo>
                    <a:pt x="61" y="9"/>
                    <a:pt x="31" y="39"/>
                    <a:pt x="1" y="69"/>
                  </a:cubicBezTo>
                  <a:lnTo>
                    <a:pt x="1" y="282"/>
                  </a:lnTo>
                  <a:lnTo>
                    <a:pt x="456" y="525"/>
                  </a:lnTo>
                  <a:lnTo>
                    <a:pt x="669" y="252"/>
                  </a:lnTo>
                  <a:cubicBezTo>
                    <a:pt x="548" y="221"/>
                    <a:pt x="456" y="191"/>
                    <a:pt x="365" y="130"/>
                  </a:cubicBezTo>
                  <a:cubicBezTo>
                    <a:pt x="315" y="55"/>
                    <a:pt x="224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6" name="Google Shape;5366;p9"/>
            <p:cNvSpPr/>
            <p:nvPr/>
          </p:nvSpPr>
          <p:spPr>
            <a:xfrm>
              <a:off x="5718774" y="3507141"/>
              <a:ext cx="5676" cy="10035"/>
            </a:xfrm>
            <a:custGeom>
              <a:avLst/>
              <a:gdLst/>
              <a:ahLst/>
              <a:cxnLst/>
              <a:rect l="l" t="t" r="r" b="b"/>
              <a:pathLst>
                <a:path w="396" h="700" extrusionOk="0">
                  <a:moveTo>
                    <a:pt x="274" y="1"/>
                  </a:moveTo>
                  <a:cubicBezTo>
                    <a:pt x="183" y="122"/>
                    <a:pt x="0" y="183"/>
                    <a:pt x="0" y="335"/>
                  </a:cubicBezTo>
                  <a:cubicBezTo>
                    <a:pt x="0" y="396"/>
                    <a:pt x="31" y="457"/>
                    <a:pt x="61" y="487"/>
                  </a:cubicBezTo>
                  <a:cubicBezTo>
                    <a:pt x="92" y="578"/>
                    <a:pt x="152" y="639"/>
                    <a:pt x="213" y="700"/>
                  </a:cubicBezTo>
                  <a:lnTo>
                    <a:pt x="335" y="639"/>
                  </a:lnTo>
                  <a:cubicBezTo>
                    <a:pt x="396" y="426"/>
                    <a:pt x="365" y="214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7" name="Google Shape;5367;p9"/>
            <p:cNvSpPr/>
            <p:nvPr/>
          </p:nvSpPr>
          <p:spPr>
            <a:xfrm>
              <a:off x="5116709" y="3507098"/>
              <a:ext cx="9158" cy="5361"/>
            </a:xfrm>
            <a:custGeom>
              <a:avLst/>
              <a:gdLst/>
              <a:ahLst/>
              <a:cxnLst/>
              <a:rect l="l" t="t" r="r" b="b"/>
              <a:pathLst>
                <a:path w="639" h="374" extrusionOk="0">
                  <a:moveTo>
                    <a:pt x="284" y="0"/>
                  </a:moveTo>
                  <a:cubicBezTo>
                    <a:pt x="271" y="0"/>
                    <a:pt x="257" y="2"/>
                    <a:pt x="244" y="4"/>
                  </a:cubicBezTo>
                  <a:cubicBezTo>
                    <a:pt x="153" y="95"/>
                    <a:pt x="31" y="156"/>
                    <a:pt x="1" y="308"/>
                  </a:cubicBezTo>
                  <a:cubicBezTo>
                    <a:pt x="80" y="360"/>
                    <a:pt x="159" y="373"/>
                    <a:pt x="238" y="373"/>
                  </a:cubicBezTo>
                  <a:cubicBezTo>
                    <a:pt x="312" y="373"/>
                    <a:pt x="386" y="362"/>
                    <a:pt x="460" y="362"/>
                  </a:cubicBezTo>
                  <a:cubicBezTo>
                    <a:pt x="489" y="362"/>
                    <a:pt x="518" y="364"/>
                    <a:pt x="548" y="369"/>
                  </a:cubicBezTo>
                  <a:cubicBezTo>
                    <a:pt x="578" y="369"/>
                    <a:pt x="608" y="277"/>
                    <a:pt x="639" y="247"/>
                  </a:cubicBezTo>
                  <a:cubicBezTo>
                    <a:pt x="526" y="163"/>
                    <a:pt x="440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8" name="Google Shape;5368;p9"/>
            <p:cNvSpPr/>
            <p:nvPr/>
          </p:nvSpPr>
          <p:spPr>
            <a:xfrm>
              <a:off x="5144156" y="3504532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426" y="0"/>
                  </a:moveTo>
                  <a:lnTo>
                    <a:pt x="426" y="0"/>
                  </a:lnTo>
                  <a:cubicBezTo>
                    <a:pt x="388" y="8"/>
                    <a:pt x="350" y="10"/>
                    <a:pt x="313" y="10"/>
                  </a:cubicBezTo>
                  <a:cubicBezTo>
                    <a:pt x="275" y="10"/>
                    <a:pt x="238" y="8"/>
                    <a:pt x="202" y="8"/>
                  </a:cubicBezTo>
                  <a:cubicBezTo>
                    <a:pt x="130" y="8"/>
                    <a:pt x="61" y="16"/>
                    <a:pt x="0" y="61"/>
                  </a:cubicBezTo>
                  <a:lnTo>
                    <a:pt x="213" y="548"/>
                  </a:lnTo>
                  <a:cubicBezTo>
                    <a:pt x="335" y="396"/>
                    <a:pt x="578" y="335"/>
                    <a:pt x="4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69" name="Google Shape;5369;p9"/>
            <p:cNvSpPr/>
            <p:nvPr/>
          </p:nvSpPr>
          <p:spPr>
            <a:xfrm>
              <a:off x="5529700" y="3501923"/>
              <a:ext cx="5676" cy="8286"/>
            </a:xfrm>
            <a:custGeom>
              <a:avLst/>
              <a:gdLst/>
              <a:ahLst/>
              <a:cxnLst/>
              <a:rect l="l" t="t" r="r" b="b"/>
              <a:pathLst>
                <a:path w="396" h="578" extrusionOk="0">
                  <a:moveTo>
                    <a:pt x="244" y="0"/>
                  </a:moveTo>
                  <a:lnTo>
                    <a:pt x="1" y="61"/>
                  </a:lnTo>
                  <a:lnTo>
                    <a:pt x="1" y="578"/>
                  </a:lnTo>
                  <a:lnTo>
                    <a:pt x="305" y="517"/>
                  </a:lnTo>
                  <a:cubicBezTo>
                    <a:pt x="335" y="334"/>
                    <a:pt x="396" y="152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0" name="Google Shape;5370;p9"/>
            <p:cNvSpPr/>
            <p:nvPr/>
          </p:nvSpPr>
          <p:spPr>
            <a:xfrm>
              <a:off x="5632077" y="3499572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185" y="0"/>
                  </a:moveTo>
                  <a:cubicBezTo>
                    <a:pt x="117" y="0"/>
                    <a:pt x="56" y="18"/>
                    <a:pt x="1" y="73"/>
                  </a:cubicBezTo>
                  <a:lnTo>
                    <a:pt x="213" y="407"/>
                  </a:lnTo>
                  <a:lnTo>
                    <a:pt x="517" y="286"/>
                  </a:lnTo>
                  <a:lnTo>
                    <a:pt x="457" y="42"/>
                  </a:lnTo>
                  <a:cubicBezTo>
                    <a:pt x="357" y="26"/>
                    <a:pt x="266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1" name="Google Shape;5371;p9"/>
            <p:cNvSpPr/>
            <p:nvPr/>
          </p:nvSpPr>
          <p:spPr>
            <a:xfrm>
              <a:off x="5581540" y="3501923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274" y="0"/>
                  </a:moveTo>
                  <a:lnTo>
                    <a:pt x="1" y="122"/>
                  </a:lnTo>
                  <a:lnTo>
                    <a:pt x="62" y="365"/>
                  </a:lnTo>
                  <a:cubicBezTo>
                    <a:pt x="161" y="381"/>
                    <a:pt x="252" y="407"/>
                    <a:pt x="334" y="407"/>
                  </a:cubicBezTo>
                  <a:cubicBezTo>
                    <a:pt x="401" y="407"/>
                    <a:pt x="462" y="389"/>
                    <a:pt x="517" y="33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2" name="Google Shape;5372;p9"/>
            <p:cNvSpPr/>
            <p:nvPr/>
          </p:nvSpPr>
          <p:spPr>
            <a:xfrm>
              <a:off x="5199923" y="3504532"/>
              <a:ext cx="6106" cy="6981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152" y="0"/>
                  </a:moveTo>
                  <a:cubicBezTo>
                    <a:pt x="31" y="152"/>
                    <a:pt x="0" y="335"/>
                    <a:pt x="122" y="487"/>
                  </a:cubicBezTo>
                  <a:lnTo>
                    <a:pt x="395" y="304"/>
                  </a:lnTo>
                  <a:cubicBezTo>
                    <a:pt x="426" y="0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3" name="Google Shape;5373;p9"/>
            <p:cNvSpPr/>
            <p:nvPr/>
          </p:nvSpPr>
          <p:spPr>
            <a:xfrm>
              <a:off x="5328429" y="3507141"/>
              <a:ext cx="7424" cy="5505"/>
            </a:xfrm>
            <a:custGeom>
              <a:avLst/>
              <a:gdLst/>
              <a:ahLst/>
              <a:cxnLst/>
              <a:rect l="l" t="t" r="r" b="b"/>
              <a:pathLst>
                <a:path w="518" h="384" extrusionOk="0">
                  <a:moveTo>
                    <a:pt x="244" y="1"/>
                  </a:moveTo>
                  <a:lnTo>
                    <a:pt x="1" y="335"/>
                  </a:lnTo>
                  <a:cubicBezTo>
                    <a:pt x="37" y="371"/>
                    <a:pt x="86" y="383"/>
                    <a:pt x="148" y="383"/>
                  </a:cubicBezTo>
                  <a:cubicBezTo>
                    <a:pt x="245" y="383"/>
                    <a:pt x="370" y="354"/>
                    <a:pt x="518" y="335"/>
                  </a:cubicBezTo>
                  <a:cubicBezTo>
                    <a:pt x="487" y="214"/>
                    <a:pt x="457" y="122"/>
                    <a:pt x="426" y="31"/>
                  </a:cubicBezTo>
                  <a:cubicBezTo>
                    <a:pt x="411" y="16"/>
                    <a:pt x="388" y="16"/>
                    <a:pt x="358" y="16"/>
                  </a:cubicBezTo>
                  <a:cubicBezTo>
                    <a:pt x="328" y="16"/>
                    <a:pt x="290" y="16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4" name="Google Shape;5374;p9"/>
            <p:cNvSpPr/>
            <p:nvPr/>
          </p:nvSpPr>
          <p:spPr>
            <a:xfrm>
              <a:off x="5230409" y="3509592"/>
              <a:ext cx="11351" cy="4100"/>
            </a:xfrm>
            <a:custGeom>
              <a:avLst/>
              <a:gdLst/>
              <a:ahLst/>
              <a:cxnLst/>
              <a:rect l="l" t="t" r="r" b="b"/>
              <a:pathLst>
                <a:path w="792" h="286" extrusionOk="0">
                  <a:moveTo>
                    <a:pt x="218" y="1"/>
                  </a:moveTo>
                  <a:cubicBezTo>
                    <a:pt x="155" y="1"/>
                    <a:pt x="92" y="5"/>
                    <a:pt x="31" y="12"/>
                  </a:cubicBezTo>
                  <a:cubicBezTo>
                    <a:pt x="1" y="195"/>
                    <a:pt x="122" y="164"/>
                    <a:pt x="244" y="195"/>
                  </a:cubicBezTo>
                  <a:cubicBezTo>
                    <a:pt x="305" y="195"/>
                    <a:pt x="335" y="255"/>
                    <a:pt x="396" y="286"/>
                  </a:cubicBezTo>
                  <a:lnTo>
                    <a:pt x="791" y="103"/>
                  </a:lnTo>
                  <a:cubicBezTo>
                    <a:pt x="609" y="35"/>
                    <a:pt x="409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5" name="Google Shape;5375;p9"/>
            <p:cNvSpPr/>
            <p:nvPr/>
          </p:nvSpPr>
          <p:spPr>
            <a:xfrm>
              <a:off x="4929813" y="3520400"/>
              <a:ext cx="10033" cy="4487"/>
            </a:xfrm>
            <a:custGeom>
              <a:avLst/>
              <a:gdLst/>
              <a:ahLst/>
              <a:cxnLst/>
              <a:rect l="l" t="t" r="r" b="b"/>
              <a:pathLst>
                <a:path w="700" h="313" extrusionOk="0">
                  <a:moveTo>
                    <a:pt x="605" y="0"/>
                  </a:moveTo>
                  <a:cubicBezTo>
                    <a:pt x="561" y="0"/>
                    <a:pt x="524" y="30"/>
                    <a:pt x="487" y="48"/>
                  </a:cubicBezTo>
                  <a:cubicBezTo>
                    <a:pt x="396" y="109"/>
                    <a:pt x="305" y="140"/>
                    <a:pt x="214" y="140"/>
                  </a:cubicBezTo>
                  <a:cubicBezTo>
                    <a:pt x="122" y="170"/>
                    <a:pt x="62" y="200"/>
                    <a:pt x="1" y="200"/>
                  </a:cubicBezTo>
                  <a:cubicBezTo>
                    <a:pt x="131" y="256"/>
                    <a:pt x="273" y="312"/>
                    <a:pt x="419" y="312"/>
                  </a:cubicBezTo>
                  <a:cubicBezTo>
                    <a:pt x="511" y="312"/>
                    <a:pt x="606" y="290"/>
                    <a:pt x="700" y="231"/>
                  </a:cubicBezTo>
                  <a:lnTo>
                    <a:pt x="700" y="48"/>
                  </a:lnTo>
                  <a:cubicBezTo>
                    <a:pt x="664" y="13"/>
                    <a:pt x="633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6" name="Google Shape;5376;p9"/>
            <p:cNvSpPr/>
            <p:nvPr/>
          </p:nvSpPr>
          <p:spPr>
            <a:xfrm>
              <a:off x="5489626" y="3836989"/>
              <a:ext cx="8284" cy="7411"/>
            </a:xfrm>
            <a:custGeom>
              <a:avLst/>
              <a:gdLst/>
              <a:ahLst/>
              <a:cxnLst/>
              <a:rect l="l" t="t" r="r" b="b"/>
              <a:pathLst>
                <a:path w="578" h="517" extrusionOk="0">
                  <a:moveTo>
                    <a:pt x="243" y="0"/>
                  </a:moveTo>
                  <a:lnTo>
                    <a:pt x="0" y="274"/>
                  </a:lnTo>
                  <a:lnTo>
                    <a:pt x="31" y="517"/>
                  </a:lnTo>
                  <a:lnTo>
                    <a:pt x="578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7" name="Google Shape;5377;p9"/>
            <p:cNvSpPr/>
            <p:nvPr/>
          </p:nvSpPr>
          <p:spPr>
            <a:xfrm>
              <a:off x="5470019" y="3502281"/>
              <a:ext cx="7424" cy="5748"/>
            </a:xfrm>
            <a:custGeom>
              <a:avLst/>
              <a:gdLst/>
              <a:ahLst/>
              <a:cxnLst/>
              <a:rect l="l" t="t" r="r" b="b"/>
              <a:pathLst>
                <a:path w="518" h="401" extrusionOk="0">
                  <a:moveTo>
                    <a:pt x="162" y="1"/>
                  </a:moveTo>
                  <a:cubicBezTo>
                    <a:pt x="95" y="1"/>
                    <a:pt x="37" y="12"/>
                    <a:pt x="0" y="66"/>
                  </a:cubicBezTo>
                  <a:lnTo>
                    <a:pt x="213" y="401"/>
                  </a:lnTo>
                  <a:lnTo>
                    <a:pt x="517" y="97"/>
                  </a:lnTo>
                  <a:cubicBezTo>
                    <a:pt x="456" y="36"/>
                    <a:pt x="365" y="36"/>
                    <a:pt x="304" y="5"/>
                  </a:cubicBezTo>
                  <a:cubicBezTo>
                    <a:pt x="256" y="5"/>
                    <a:pt x="207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8" name="Google Shape;5378;p9"/>
            <p:cNvSpPr/>
            <p:nvPr/>
          </p:nvSpPr>
          <p:spPr>
            <a:xfrm>
              <a:off x="4949850" y="3519340"/>
              <a:ext cx="6550" cy="6121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lnTo>
                    <a:pt x="1" y="92"/>
                  </a:lnTo>
                  <a:lnTo>
                    <a:pt x="214" y="426"/>
                  </a:lnTo>
                  <a:lnTo>
                    <a:pt x="457" y="33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79" name="Google Shape;5379;p9"/>
            <p:cNvSpPr/>
            <p:nvPr/>
          </p:nvSpPr>
          <p:spPr>
            <a:xfrm>
              <a:off x="5178138" y="3507585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304" y="0"/>
                  </a:moveTo>
                  <a:cubicBezTo>
                    <a:pt x="274" y="31"/>
                    <a:pt x="213" y="31"/>
                    <a:pt x="183" y="61"/>
                  </a:cubicBezTo>
                  <a:cubicBezTo>
                    <a:pt x="122" y="122"/>
                    <a:pt x="92" y="183"/>
                    <a:pt x="0" y="274"/>
                  </a:cubicBezTo>
                  <a:lnTo>
                    <a:pt x="365" y="335"/>
                  </a:lnTo>
                  <a:cubicBezTo>
                    <a:pt x="365" y="274"/>
                    <a:pt x="365" y="213"/>
                    <a:pt x="365" y="152"/>
                  </a:cubicBezTo>
                  <a:cubicBezTo>
                    <a:pt x="335" y="91"/>
                    <a:pt x="304" y="61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0" name="Google Shape;5380;p9"/>
            <p:cNvSpPr/>
            <p:nvPr/>
          </p:nvSpPr>
          <p:spPr>
            <a:xfrm>
              <a:off x="5313193" y="3507141"/>
              <a:ext cx="4801" cy="5677"/>
            </a:xfrm>
            <a:custGeom>
              <a:avLst/>
              <a:gdLst/>
              <a:ahLst/>
              <a:cxnLst/>
              <a:rect l="l" t="t" r="r" b="b"/>
              <a:pathLst>
                <a:path w="335" h="396" extrusionOk="0">
                  <a:moveTo>
                    <a:pt x="152" y="1"/>
                  </a:moveTo>
                  <a:cubicBezTo>
                    <a:pt x="91" y="31"/>
                    <a:pt x="61" y="62"/>
                    <a:pt x="0" y="62"/>
                  </a:cubicBezTo>
                  <a:cubicBezTo>
                    <a:pt x="30" y="92"/>
                    <a:pt x="30" y="153"/>
                    <a:pt x="61" y="183"/>
                  </a:cubicBezTo>
                  <a:cubicBezTo>
                    <a:pt x="122" y="244"/>
                    <a:pt x="182" y="305"/>
                    <a:pt x="274" y="396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1" name="Google Shape;5381;p9"/>
            <p:cNvSpPr/>
            <p:nvPr/>
          </p:nvSpPr>
          <p:spPr>
            <a:xfrm>
              <a:off x="5372429" y="3504618"/>
              <a:ext cx="4816" cy="6021"/>
            </a:xfrm>
            <a:custGeom>
              <a:avLst/>
              <a:gdLst/>
              <a:ahLst/>
              <a:cxnLst/>
              <a:rect l="l" t="t" r="r" b="b"/>
              <a:pathLst>
                <a:path w="336" h="420" extrusionOk="0">
                  <a:moveTo>
                    <a:pt x="198" y="0"/>
                  </a:moveTo>
                  <a:cubicBezTo>
                    <a:pt x="127" y="0"/>
                    <a:pt x="54" y="33"/>
                    <a:pt x="1" y="86"/>
                  </a:cubicBezTo>
                  <a:lnTo>
                    <a:pt x="62" y="420"/>
                  </a:lnTo>
                  <a:cubicBezTo>
                    <a:pt x="183" y="268"/>
                    <a:pt x="305" y="207"/>
                    <a:pt x="335" y="55"/>
                  </a:cubicBezTo>
                  <a:cubicBezTo>
                    <a:pt x="297" y="17"/>
                    <a:pt x="24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2" name="Google Shape;5382;p9"/>
            <p:cNvSpPr/>
            <p:nvPr/>
          </p:nvSpPr>
          <p:spPr>
            <a:xfrm>
              <a:off x="5683918" y="3494554"/>
              <a:ext cx="5246" cy="4759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62" y="1"/>
                  </a:moveTo>
                  <a:cubicBezTo>
                    <a:pt x="109" y="1"/>
                    <a:pt x="58" y="31"/>
                    <a:pt x="1" y="89"/>
                  </a:cubicBezTo>
                  <a:lnTo>
                    <a:pt x="31" y="332"/>
                  </a:lnTo>
                  <a:lnTo>
                    <a:pt x="366" y="119"/>
                  </a:lnTo>
                  <a:cubicBezTo>
                    <a:pt x="285" y="39"/>
                    <a:pt x="222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3" name="Google Shape;5383;p9"/>
            <p:cNvSpPr/>
            <p:nvPr/>
          </p:nvSpPr>
          <p:spPr>
            <a:xfrm>
              <a:off x="5605504" y="3499299"/>
              <a:ext cx="4371" cy="5247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183" y="1"/>
                  </a:moveTo>
                  <a:lnTo>
                    <a:pt x="183" y="1"/>
                  </a:lnTo>
                  <a:cubicBezTo>
                    <a:pt x="61" y="183"/>
                    <a:pt x="1" y="305"/>
                    <a:pt x="213" y="365"/>
                  </a:cubicBezTo>
                  <a:cubicBezTo>
                    <a:pt x="304" y="244"/>
                    <a:pt x="274" y="153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4" name="Google Shape;5384;p9"/>
            <p:cNvSpPr/>
            <p:nvPr/>
          </p:nvSpPr>
          <p:spPr>
            <a:xfrm>
              <a:off x="5153744" y="3507083"/>
              <a:ext cx="4801" cy="2709"/>
            </a:xfrm>
            <a:custGeom>
              <a:avLst/>
              <a:gdLst/>
              <a:ahLst/>
              <a:cxnLst/>
              <a:rect l="l" t="t" r="r" b="b"/>
              <a:pathLst>
                <a:path w="335" h="189" extrusionOk="0">
                  <a:moveTo>
                    <a:pt x="152" y="1"/>
                  </a:moveTo>
                  <a:cubicBezTo>
                    <a:pt x="96" y="1"/>
                    <a:pt x="48" y="46"/>
                    <a:pt x="0" y="157"/>
                  </a:cubicBezTo>
                  <a:cubicBezTo>
                    <a:pt x="32" y="178"/>
                    <a:pt x="72" y="188"/>
                    <a:pt x="115" y="188"/>
                  </a:cubicBezTo>
                  <a:cubicBezTo>
                    <a:pt x="191" y="188"/>
                    <a:pt x="276" y="155"/>
                    <a:pt x="335" y="96"/>
                  </a:cubicBezTo>
                  <a:cubicBezTo>
                    <a:pt x="262" y="38"/>
                    <a:pt x="20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5" name="Google Shape;5385;p9"/>
            <p:cNvSpPr/>
            <p:nvPr/>
          </p:nvSpPr>
          <p:spPr>
            <a:xfrm>
              <a:off x="5083601" y="3509764"/>
              <a:ext cx="5246" cy="2623"/>
            </a:xfrm>
            <a:custGeom>
              <a:avLst/>
              <a:gdLst/>
              <a:ahLst/>
              <a:cxnLst/>
              <a:rect l="l" t="t" r="r" b="b"/>
              <a:pathLst>
                <a:path w="366" h="183" extrusionOk="0">
                  <a:moveTo>
                    <a:pt x="183" y="0"/>
                  </a:moveTo>
                  <a:cubicBezTo>
                    <a:pt x="114" y="0"/>
                    <a:pt x="46" y="31"/>
                    <a:pt x="0" y="91"/>
                  </a:cubicBezTo>
                  <a:cubicBezTo>
                    <a:pt x="46" y="152"/>
                    <a:pt x="114" y="183"/>
                    <a:pt x="183" y="183"/>
                  </a:cubicBezTo>
                  <a:cubicBezTo>
                    <a:pt x="251" y="183"/>
                    <a:pt x="320" y="152"/>
                    <a:pt x="365" y="91"/>
                  </a:cubicBezTo>
                  <a:cubicBezTo>
                    <a:pt x="320" y="31"/>
                    <a:pt x="251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6" name="Google Shape;5386;p9"/>
            <p:cNvSpPr/>
            <p:nvPr/>
          </p:nvSpPr>
          <p:spPr>
            <a:xfrm>
              <a:off x="4998652" y="3514552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22" y="1"/>
                  </a:moveTo>
                  <a:cubicBezTo>
                    <a:pt x="0" y="92"/>
                    <a:pt x="0" y="274"/>
                    <a:pt x="122" y="365"/>
                  </a:cubicBezTo>
                  <a:cubicBezTo>
                    <a:pt x="243" y="274"/>
                    <a:pt x="24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7" name="Google Shape;5387;p9"/>
            <p:cNvSpPr/>
            <p:nvPr/>
          </p:nvSpPr>
          <p:spPr>
            <a:xfrm>
              <a:off x="4871437" y="3527625"/>
              <a:ext cx="3941" cy="4802"/>
            </a:xfrm>
            <a:custGeom>
              <a:avLst/>
              <a:gdLst/>
              <a:ahLst/>
              <a:cxnLst/>
              <a:rect l="l" t="t" r="r" b="b"/>
              <a:pathLst>
                <a:path w="275" h="335" extrusionOk="0">
                  <a:moveTo>
                    <a:pt x="122" y="0"/>
                  </a:moveTo>
                  <a:cubicBezTo>
                    <a:pt x="1" y="92"/>
                    <a:pt x="1" y="274"/>
                    <a:pt x="122" y="335"/>
                  </a:cubicBezTo>
                  <a:cubicBezTo>
                    <a:pt x="274" y="274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8" name="Google Shape;5388;p9"/>
            <p:cNvSpPr/>
            <p:nvPr/>
          </p:nvSpPr>
          <p:spPr>
            <a:xfrm>
              <a:off x="4931992" y="3532858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92" y="0"/>
                  </a:moveTo>
                  <a:cubicBezTo>
                    <a:pt x="62" y="0"/>
                    <a:pt x="1" y="0"/>
                    <a:pt x="31" y="31"/>
                  </a:cubicBezTo>
                  <a:cubicBezTo>
                    <a:pt x="31" y="91"/>
                    <a:pt x="62" y="152"/>
                    <a:pt x="92" y="152"/>
                  </a:cubicBezTo>
                  <a:cubicBezTo>
                    <a:pt x="153" y="152"/>
                    <a:pt x="244" y="152"/>
                    <a:pt x="305" y="12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89" name="Google Shape;5389;p9"/>
            <p:cNvSpPr/>
            <p:nvPr/>
          </p:nvSpPr>
          <p:spPr>
            <a:xfrm>
              <a:off x="4931992" y="3844386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53" y="1"/>
                  </a:moveTo>
                  <a:lnTo>
                    <a:pt x="153" y="1"/>
                  </a:lnTo>
                  <a:cubicBezTo>
                    <a:pt x="1" y="123"/>
                    <a:pt x="1" y="123"/>
                    <a:pt x="62" y="366"/>
                  </a:cubicBezTo>
                  <a:cubicBezTo>
                    <a:pt x="244" y="275"/>
                    <a:pt x="122" y="12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0" name="Google Shape;5390;p9"/>
            <p:cNvSpPr/>
            <p:nvPr/>
          </p:nvSpPr>
          <p:spPr>
            <a:xfrm>
              <a:off x="5392910" y="3844644"/>
              <a:ext cx="4371" cy="2380"/>
            </a:xfrm>
            <a:custGeom>
              <a:avLst/>
              <a:gdLst/>
              <a:ahLst/>
              <a:cxnLst/>
              <a:rect l="l" t="t" r="r" b="b"/>
              <a:pathLst>
                <a:path w="305" h="166" extrusionOk="0">
                  <a:moveTo>
                    <a:pt x="35" y="1"/>
                  </a:moveTo>
                  <a:cubicBezTo>
                    <a:pt x="16" y="1"/>
                    <a:pt x="0" y="22"/>
                    <a:pt x="0" y="44"/>
                  </a:cubicBezTo>
                  <a:cubicBezTo>
                    <a:pt x="0" y="105"/>
                    <a:pt x="31" y="165"/>
                    <a:pt x="61" y="165"/>
                  </a:cubicBezTo>
                  <a:cubicBezTo>
                    <a:pt x="122" y="165"/>
                    <a:pt x="213" y="165"/>
                    <a:pt x="304" y="135"/>
                  </a:cubicBezTo>
                  <a:lnTo>
                    <a:pt x="274" y="13"/>
                  </a:lnTo>
                  <a:lnTo>
                    <a:pt x="61" y="13"/>
                  </a:lnTo>
                  <a:cubicBezTo>
                    <a:pt x="52" y="4"/>
                    <a:pt x="43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1" name="Google Shape;5391;p9"/>
            <p:cNvSpPr/>
            <p:nvPr/>
          </p:nvSpPr>
          <p:spPr>
            <a:xfrm>
              <a:off x="5415570" y="3504532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cubicBezTo>
                    <a:pt x="30" y="61"/>
                    <a:pt x="0" y="92"/>
                    <a:pt x="0" y="122"/>
                  </a:cubicBezTo>
                  <a:cubicBezTo>
                    <a:pt x="0" y="152"/>
                    <a:pt x="61" y="183"/>
                    <a:pt x="61" y="183"/>
                  </a:cubicBezTo>
                  <a:lnTo>
                    <a:pt x="9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2" name="Google Shape;5392;p9"/>
            <p:cNvSpPr/>
            <p:nvPr/>
          </p:nvSpPr>
          <p:spPr>
            <a:xfrm>
              <a:off x="5228674" y="3507743"/>
              <a:ext cx="2193" cy="2896"/>
            </a:xfrm>
            <a:custGeom>
              <a:avLst/>
              <a:gdLst/>
              <a:ahLst/>
              <a:cxnLst/>
              <a:rect l="l" t="t" r="r" b="b"/>
              <a:pathLst>
                <a:path w="153" h="202" extrusionOk="0">
                  <a:moveTo>
                    <a:pt x="92" y="0"/>
                  </a:moveTo>
                  <a:cubicBezTo>
                    <a:pt x="72" y="0"/>
                    <a:pt x="44" y="15"/>
                    <a:pt x="0" y="50"/>
                  </a:cubicBezTo>
                  <a:lnTo>
                    <a:pt x="152" y="202"/>
                  </a:lnTo>
                  <a:cubicBezTo>
                    <a:pt x="131" y="93"/>
                    <a:pt x="14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3" name="Google Shape;5393;p9"/>
            <p:cNvSpPr/>
            <p:nvPr/>
          </p:nvSpPr>
          <p:spPr>
            <a:xfrm>
              <a:off x="5290533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1" y="31"/>
                    <a:pt x="0" y="61"/>
                  </a:cubicBezTo>
                  <a:cubicBezTo>
                    <a:pt x="31" y="91"/>
                    <a:pt x="61" y="122"/>
                    <a:pt x="61" y="122"/>
                  </a:cubicBezTo>
                  <a:cubicBezTo>
                    <a:pt x="92" y="91"/>
                    <a:pt x="122" y="91"/>
                    <a:pt x="183" y="61"/>
                  </a:cubicBezTo>
                  <a:cubicBezTo>
                    <a:pt x="152" y="61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4" name="Google Shape;5394;p9"/>
            <p:cNvSpPr/>
            <p:nvPr/>
          </p:nvSpPr>
          <p:spPr>
            <a:xfrm>
              <a:off x="534019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2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83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5" name="Google Shape;5395;p9"/>
            <p:cNvSpPr/>
            <p:nvPr/>
          </p:nvSpPr>
          <p:spPr>
            <a:xfrm>
              <a:off x="542994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0" y="31"/>
                    <a:pt x="0" y="61"/>
                  </a:cubicBezTo>
                  <a:cubicBezTo>
                    <a:pt x="30" y="91"/>
                    <a:pt x="61" y="122"/>
                    <a:pt x="61" y="122"/>
                  </a:cubicBezTo>
                  <a:cubicBezTo>
                    <a:pt x="91" y="91"/>
                    <a:pt x="122" y="91"/>
                    <a:pt x="182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6" name="Google Shape;5396;p9"/>
            <p:cNvSpPr/>
            <p:nvPr/>
          </p:nvSpPr>
          <p:spPr>
            <a:xfrm>
              <a:off x="5071834" y="3509764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2" y="0"/>
                  </a:moveTo>
                  <a:lnTo>
                    <a:pt x="1" y="61"/>
                  </a:lnTo>
                  <a:cubicBezTo>
                    <a:pt x="1" y="91"/>
                    <a:pt x="31" y="152"/>
                    <a:pt x="62" y="183"/>
                  </a:cubicBezTo>
                  <a:cubicBezTo>
                    <a:pt x="62" y="152"/>
                    <a:pt x="92" y="122"/>
                    <a:pt x="92" y="122"/>
                  </a:cubicBezTo>
                  <a:cubicBezTo>
                    <a:pt x="92" y="9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7" name="Google Shape;5397;p9"/>
            <p:cNvSpPr/>
            <p:nvPr/>
          </p:nvSpPr>
          <p:spPr>
            <a:xfrm>
              <a:off x="5415126" y="3510194"/>
              <a:ext cx="2193" cy="1763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122" y="1"/>
                  </a:moveTo>
                  <a:cubicBezTo>
                    <a:pt x="61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53" y="6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8" name="Google Shape;5398;p9"/>
            <p:cNvSpPr/>
            <p:nvPr/>
          </p:nvSpPr>
          <p:spPr>
            <a:xfrm>
              <a:off x="4919365" y="3522837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1" y="30"/>
                    <a:pt x="31" y="30"/>
                    <a:pt x="0" y="61"/>
                  </a:cubicBezTo>
                  <a:lnTo>
                    <a:pt x="61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399" name="Google Shape;5399;p9"/>
            <p:cNvSpPr/>
            <p:nvPr/>
          </p:nvSpPr>
          <p:spPr>
            <a:xfrm>
              <a:off x="4902366" y="3525016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122"/>
                  </a:lnTo>
                  <a:lnTo>
                    <a:pt x="62" y="182"/>
                  </a:lnTo>
                  <a:cubicBezTo>
                    <a:pt x="92" y="152"/>
                    <a:pt x="92" y="91"/>
                    <a:pt x="122" y="61"/>
                  </a:cubicBezTo>
                  <a:cubicBezTo>
                    <a:pt x="122" y="30"/>
                    <a:pt x="62" y="3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0" name="Google Shape;5400;p9"/>
            <p:cNvSpPr/>
            <p:nvPr/>
          </p:nvSpPr>
          <p:spPr>
            <a:xfrm>
              <a:off x="5039170" y="3525360"/>
              <a:ext cx="2193" cy="2279"/>
            </a:xfrm>
            <a:custGeom>
              <a:avLst/>
              <a:gdLst/>
              <a:ahLst/>
              <a:cxnLst/>
              <a:rect l="l" t="t" r="r" b="b"/>
              <a:pathLst>
                <a:path w="153" h="159" extrusionOk="0">
                  <a:moveTo>
                    <a:pt x="59" y="0"/>
                  </a:moveTo>
                  <a:cubicBezTo>
                    <a:pt x="0" y="0"/>
                    <a:pt x="0" y="79"/>
                    <a:pt x="0" y="158"/>
                  </a:cubicBezTo>
                  <a:lnTo>
                    <a:pt x="152" y="158"/>
                  </a:lnTo>
                  <a:cubicBezTo>
                    <a:pt x="152" y="98"/>
                    <a:pt x="122" y="6"/>
                    <a:pt x="91" y="6"/>
                  </a:cubicBezTo>
                  <a:cubicBezTo>
                    <a:pt x="79" y="2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1" name="Google Shape;5401;p9"/>
            <p:cNvSpPr/>
            <p:nvPr/>
          </p:nvSpPr>
          <p:spPr>
            <a:xfrm>
              <a:off x="5761471" y="354287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0"/>
                    <a:pt x="0" y="61"/>
                    <a:pt x="0" y="61"/>
                  </a:cubicBezTo>
                  <a:cubicBezTo>
                    <a:pt x="31" y="91"/>
                    <a:pt x="31" y="122"/>
                    <a:pt x="61" y="183"/>
                  </a:cubicBezTo>
                  <a:cubicBezTo>
                    <a:pt x="91" y="152"/>
                    <a:pt x="122" y="122"/>
                    <a:pt x="122" y="122"/>
                  </a:cubicBezTo>
                  <a:cubicBezTo>
                    <a:pt x="91" y="61"/>
                    <a:pt x="9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2" name="Google Shape;5402;p9"/>
            <p:cNvSpPr/>
            <p:nvPr/>
          </p:nvSpPr>
          <p:spPr>
            <a:xfrm>
              <a:off x="5880832" y="3771621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61" y="123"/>
                  </a:lnTo>
                  <a:lnTo>
                    <a:pt x="183" y="3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3" name="Google Shape;5403;p9"/>
            <p:cNvSpPr/>
            <p:nvPr/>
          </p:nvSpPr>
          <p:spPr>
            <a:xfrm>
              <a:off x="5680865" y="3829578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153" y="1"/>
                  </a:moveTo>
                  <a:lnTo>
                    <a:pt x="1" y="183"/>
                  </a:lnTo>
                  <a:cubicBezTo>
                    <a:pt x="123" y="153"/>
                    <a:pt x="275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4" name="Google Shape;5404;p9"/>
            <p:cNvSpPr/>
            <p:nvPr/>
          </p:nvSpPr>
          <p:spPr>
            <a:xfrm>
              <a:off x="5691757" y="3836989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61"/>
                  </a:lnTo>
                  <a:lnTo>
                    <a:pt x="62" y="183"/>
                  </a:lnTo>
                  <a:cubicBezTo>
                    <a:pt x="92" y="152"/>
                    <a:pt x="122" y="122"/>
                    <a:pt x="122" y="122"/>
                  </a:cubicBezTo>
                  <a:cubicBezTo>
                    <a:pt x="92" y="6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5" name="Google Shape;5405;p9"/>
            <p:cNvSpPr/>
            <p:nvPr/>
          </p:nvSpPr>
          <p:spPr>
            <a:xfrm>
              <a:off x="4827880" y="3847009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31" y="152"/>
                    <a:pt x="61" y="183"/>
                  </a:cubicBezTo>
                  <a:lnTo>
                    <a:pt x="122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06" name="Google Shape;5406;p9"/>
            <p:cNvSpPr/>
            <p:nvPr/>
          </p:nvSpPr>
          <p:spPr>
            <a:xfrm>
              <a:off x="4867080" y="3550719"/>
              <a:ext cx="2637" cy="1749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122" y="0"/>
                  </a:moveTo>
                  <a:lnTo>
                    <a:pt x="1" y="61"/>
                  </a:lnTo>
                  <a:cubicBezTo>
                    <a:pt x="31" y="92"/>
                    <a:pt x="62" y="122"/>
                    <a:pt x="62" y="122"/>
                  </a:cubicBezTo>
                  <a:cubicBezTo>
                    <a:pt x="122" y="92"/>
                    <a:pt x="153" y="92"/>
                    <a:pt x="183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5407" name="Google Shape;5407;p9"/>
          <p:cNvSpPr txBox="1">
            <a:spLocks noGrp="1"/>
          </p:cNvSpPr>
          <p:nvPr>
            <p:ph type="title"/>
          </p:nvPr>
        </p:nvSpPr>
        <p:spPr>
          <a:xfrm>
            <a:off x="1038500" y="2538233"/>
            <a:ext cx="5621600" cy="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5408" name="Google Shape;5408;p9"/>
          <p:cNvSpPr txBox="1">
            <a:spLocks noGrp="1"/>
          </p:cNvSpPr>
          <p:nvPr>
            <p:ph type="subTitle" idx="1"/>
          </p:nvPr>
        </p:nvSpPr>
        <p:spPr>
          <a:xfrm>
            <a:off x="1038500" y="3329033"/>
            <a:ext cx="4266800" cy="12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grpSp>
        <p:nvGrpSpPr>
          <p:cNvPr id="5409" name="Google Shape;5409;p9"/>
          <p:cNvGrpSpPr/>
          <p:nvPr/>
        </p:nvGrpSpPr>
        <p:grpSpPr>
          <a:xfrm rot="8508495">
            <a:off x="-704644" y="-2011483"/>
            <a:ext cx="4107755" cy="3995577"/>
            <a:chOff x="5801000" y="1169925"/>
            <a:chExt cx="1516000" cy="1474600"/>
          </a:xfrm>
        </p:grpSpPr>
        <p:sp>
          <p:nvSpPr>
            <p:cNvPr id="5410" name="Google Shape;5410;p9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1" name="Google Shape;5411;p9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2" name="Google Shape;5412;p9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3" name="Google Shape;5413;p9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4" name="Google Shape;5414;p9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5" name="Google Shape;5415;p9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6" name="Google Shape;5416;p9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7" name="Google Shape;5417;p9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8" name="Google Shape;5418;p9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19" name="Google Shape;5419;p9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0" name="Google Shape;5420;p9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1" name="Google Shape;5421;p9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2" name="Google Shape;5422;p9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3" name="Google Shape;5423;p9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4" name="Google Shape;5424;p9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5" name="Google Shape;5425;p9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6" name="Google Shape;5426;p9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7" name="Google Shape;5427;p9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8" name="Google Shape;5428;p9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29" name="Google Shape;5429;p9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0" name="Google Shape;5430;p9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1" name="Google Shape;5431;p9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2" name="Google Shape;5432;p9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3" name="Google Shape;5433;p9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4" name="Google Shape;5434;p9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5" name="Google Shape;5435;p9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6" name="Google Shape;5436;p9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7" name="Google Shape;5437;p9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8" name="Google Shape;5438;p9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39" name="Google Shape;5439;p9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0" name="Google Shape;5440;p9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1" name="Google Shape;5441;p9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2" name="Google Shape;5442;p9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3" name="Google Shape;5443;p9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4" name="Google Shape;5444;p9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5" name="Google Shape;5445;p9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6" name="Google Shape;5446;p9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7" name="Google Shape;5447;p9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8" name="Google Shape;5448;p9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49" name="Google Shape;5449;p9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0" name="Google Shape;5450;p9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1" name="Google Shape;5451;p9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2" name="Google Shape;5452;p9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3" name="Google Shape;5453;p9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4" name="Google Shape;5454;p9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5" name="Google Shape;5455;p9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6" name="Google Shape;5456;p9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7" name="Google Shape;5457;p9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8" name="Google Shape;5458;p9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59" name="Google Shape;5459;p9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0" name="Google Shape;5460;p9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1" name="Google Shape;5461;p9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2" name="Google Shape;5462;p9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3" name="Google Shape;5463;p9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4" name="Google Shape;5464;p9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5" name="Google Shape;5465;p9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6" name="Google Shape;5466;p9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7" name="Google Shape;5467;p9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8" name="Google Shape;5468;p9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69" name="Google Shape;5469;p9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0" name="Google Shape;5470;p9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1" name="Google Shape;5471;p9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2" name="Google Shape;5472;p9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3" name="Google Shape;5473;p9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4" name="Google Shape;5474;p9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5" name="Google Shape;5475;p9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6" name="Google Shape;5476;p9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7" name="Google Shape;5477;p9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8" name="Google Shape;5478;p9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79" name="Google Shape;5479;p9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0" name="Google Shape;5480;p9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1" name="Google Shape;5481;p9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2" name="Google Shape;5482;p9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3" name="Google Shape;5483;p9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4" name="Google Shape;5484;p9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5" name="Google Shape;5485;p9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6" name="Google Shape;5486;p9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7" name="Google Shape;5487;p9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8" name="Google Shape;5488;p9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89" name="Google Shape;5489;p9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0" name="Google Shape;5490;p9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1" name="Google Shape;5491;p9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2" name="Google Shape;5492;p9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3" name="Google Shape;5493;p9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4" name="Google Shape;5494;p9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5" name="Google Shape;5495;p9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6" name="Google Shape;5496;p9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7" name="Google Shape;5497;p9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8" name="Google Shape;5498;p9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499" name="Google Shape;5499;p9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0" name="Google Shape;5500;p9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1" name="Google Shape;5501;p9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2" name="Google Shape;5502;p9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3" name="Google Shape;5503;p9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4" name="Google Shape;5504;p9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5" name="Google Shape;5505;p9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6" name="Google Shape;5506;p9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7" name="Google Shape;5507;p9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8" name="Google Shape;5508;p9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09" name="Google Shape;5509;p9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0" name="Google Shape;5510;p9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1" name="Google Shape;5511;p9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2" name="Google Shape;5512;p9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3" name="Google Shape;5513;p9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4" name="Google Shape;5514;p9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5" name="Google Shape;5515;p9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6" name="Google Shape;5516;p9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7" name="Google Shape;5517;p9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8" name="Google Shape;5518;p9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19" name="Google Shape;5519;p9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0" name="Google Shape;5520;p9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1" name="Google Shape;5521;p9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2" name="Google Shape;5522;p9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3" name="Google Shape;5523;p9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4" name="Google Shape;5524;p9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5" name="Google Shape;5525;p9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6" name="Google Shape;5526;p9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7" name="Google Shape;5527;p9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8" name="Google Shape;5528;p9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29" name="Google Shape;5529;p9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0" name="Google Shape;5530;p9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1" name="Google Shape;5531;p9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2" name="Google Shape;5532;p9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3" name="Google Shape;5533;p9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4" name="Google Shape;5534;p9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5" name="Google Shape;5535;p9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6" name="Google Shape;5536;p9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7" name="Google Shape;5537;p9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8" name="Google Shape;5538;p9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39" name="Google Shape;5539;p9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0" name="Google Shape;5540;p9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1" name="Google Shape;5541;p9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2" name="Google Shape;5542;p9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3" name="Google Shape;5543;p9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4" name="Google Shape;5544;p9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5" name="Google Shape;5545;p9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6" name="Google Shape;5546;p9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7" name="Google Shape;5547;p9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8" name="Google Shape;5548;p9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49" name="Google Shape;5549;p9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0" name="Google Shape;5550;p9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1" name="Google Shape;5551;p9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2" name="Google Shape;5552;p9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3" name="Google Shape;5553;p9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4" name="Google Shape;5554;p9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5" name="Google Shape;5555;p9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6" name="Google Shape;5556;p9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7" name="Google Shape;5557;p9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8" name="Google Shape;5558;p9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59" name="Google Shape;5559;p9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0" name="Google Shape;5560;p9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1" name="Google Shape;5561;p9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2" name="Google Shape;5562;p9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3" name="Google Shape;5563;p9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4" name="Google Shape;5564;p9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5" name="Google Shape;5565;p9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6" name="Google Shape;5566;p9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7" name="Google Shape;5567;p9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8" name="Google Shape;5568;p9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69" name="Google Shape;5569;p9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0" name="Google Shape;5570;p9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1" name="Google Shape;5571;p9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2" name="Google Shape;5572;p9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3" name="Google Shape;5573;p9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4" name="Google Shape;5574;p9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5" name="Google Shape;5575;p9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6" name="Google Shape;5576;p9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7" name="Google Shape;5577;p9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8" name="Google Shape;5578;p9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79" name="Google Shape;5579;p9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0" name="Google Shape;5580;p9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1" name="Google Shape;5581;p9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2" name="Google Shape;5582;p9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3" name="Google Shape;5583;p9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4" name="Google Shape;5584;p9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5" name="Google Shape;5585;p9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6" name="Google Shape;5586;p9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7" name="Google Shape;5587;p9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8" name="Google Shape;5588;p9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89" name="Google Shape;5589;p9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0" name="Google Shape;5590;p9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1" name="Google Shape;5591;p9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2" name="Google Shape;5592;p9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3" name="Google Shape;5593;p9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4" name="Google Shape;5594;p9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5" name="Google Shape;5595;p9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6" name="Google Shape;5596;p9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7" name="Google Shape;5597;p9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8" name="Google Shape;5598;p9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599" name="Google Shape;5599;p9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0" name="Google Shape;5600;p9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1" name="Google Shape;5601;p9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2" name="Google Shape;5602;p9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3" name="Google Shape;5603;p9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4" name="Google Shape;5604;p9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5" name="Google Shape;5605;p9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6" name="Google Shape;5606;p9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7" name="Google Shape;5607;p9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8" name="Google Shape;5608;p9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09" name="Google Shape;5609;p9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0" name="Google Shape;5610;p9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1" name="Google Shape;5611;p9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2" name="Google Shape;5612;p9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3" name="Google Shape;5613;p9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4" name="Google Shape;5614;p9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5" name="Google Shape;5615;p9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6" name="Google Shape;5616;p9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7" name="Google Shape;5617;p9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8" name="Google Shape;5618;p9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19" name="Google Shape;5619;p9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0" name="Google Shape;5620;p9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1" name="Google Shape;5621;p9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2" name="Google Shape;5622;p9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3" name="Google Shape;5623;p9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4" name="Google Shape;5624;p9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5" name="Google Shape;5625;p9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6" name="Google Shape;5626;p9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7" name="Google Shape;5627;p9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8" name="Google Shape;5628;p9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29" name="Google Shape;5629;p9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0" name="Google Shape;5630;p9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1" name="Google Shape;5631;p9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2" name="Google Shape;5632;p9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3" name="Google Shape;5633;p9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4" name="Google Shape;5634;p9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5" name="Google Shape;5635;p9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6" name="Google Shape;5636;p9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7" name="Google Shape;5637;p9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8" name="Google Shape;5638;p9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39" name="Google Shape;5639;p9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0" name="Google Shape;5640;p9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1" name="Google Shape;5641;p9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2" name="Google Shape;5642;p9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3" name="Google Shape;5643;p9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4" name="Google Shape;5644;p9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5" name="Google Shape;5645;p9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6" name="Google Shape;5646;p9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7" name="Google Shape;5647;p9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8" name="Google Shape;5648;p9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49" name="Google Shape;5649;p9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0" name="Google Shape;5650;p9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1" name="Google Shape;5651;p9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2" name="Google Shape;5652;p9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3" name="Google Shape;5653;p9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4" name="Google Shape;5654;p9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5" name="Google Shape;5655;p9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6" name="Google Shape;5656;p9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7" name="Google Shape;5657;p9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8" name="Google Shape;5658;p9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59" name="Google Shape;5659;p9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0" name="Google Shape;5660;p9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1" name="Google Shape;5661;p9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2" name="Google Shape;5662;p9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3" name="Google Shape;5663;p9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4" name="Google Shape;5664;p9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5" name="Google Shape;5665;p9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6" name="Google Shape;5666;p9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7" name="Google Shape;5667;p9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8" name="Google Shape;5668;p9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69" name="Google Shape;5669;p9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0" name="Google Shape;5670;p9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1" name="Google Shape;5671;p9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2" name="Google Shape;5672;p9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3" name="Google Shape;5673;p9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4" name="Google Shape;5674;p9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5" name="Google Shape;5675;p9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6" name="Google Shape;5676;p9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7" name="Google Shape;5677;p9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8" name="Google Shape;5678;p9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79" name="Google Shape;5679;p9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0" name="Google Shape;5680;p9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1" name="Google Shape;5681;p9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2" name="Google Shape;5682;p9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3" name="Google Shape;5683;p9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4" name="Google Shape;5684;p9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5" name="Google Shape;5685;p9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6" name="Google Shape;5686;p9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7" name="Google Shape;5687;p9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8" name="Google Shape;5688;p9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89" name="Google Shape;5689;p9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0" name="Google Shape;5690;p9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1" name="Google Shape;5691;p9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2" name="Google Shape;5692;p9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3" name="Google Shape;5693;p9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4" name="Google Shape;5694;p9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5" name="Google Shape;5695;p9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6" name="Google Shape;5696;p9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7" name="Google Shape;5697;p9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8" name="Google Shape;5698;p9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699" name="Google Shape;5699;p9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0" name="Google Shape;5700;p9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1" name="Google Shape;5701;p9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2" name="Google Shape;5702;p9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3" name="Google Shape;5703;p9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4" name="Google Shape;5704;p9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5" name="Google Shape;5705;p9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6" name="Google Shape;5706;p9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7" name="Google Shape;5707;p9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8" name="Google Shape;5708;p9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09" name="Google Shape;5709;p9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0" name="Google Shape;5710;p9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1" name="Google Shape;5711;p9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2" name="Google Shape;5712;p9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3" name="Google Shape;5713;p9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4" name="Google Shape;5714;p9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5" name="Google Shape;5715;p9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6" name="Google Shape;5716;p9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7" name="Google Shape;5717;p9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8" name="Google Shape;5718;p9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19" name="Google Shape;5719;p9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0" name="Google Shape;5720;p9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1" name="Google Shape;5721;p9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2" name="Google Shape;5722;p9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3" name="Google Shape;5723;p9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4" name="Google Shape;5724;p9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5" name="Google Shape;5725;p9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6" name="Google Shape;5726;p9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7" name="Google Shape;5727;p9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8" name="Google Shape;5728;p9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29" name="Google Shape;5729;p9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0" name="Google Shape;5730;p9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1" name="Google Shape;5731;p9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2" name="Google Shape;5732;p9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3" name="Google Shape;5733;p9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4" name="Google Shape;5734;p9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5" name="Google Shape;5735;p9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6" name="Google Shape;5736;p9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7" name="Google Shape;5737;p9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8" name="Google Shape;5738;p9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39" name="Google Shape;5739;p9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0" name="Google Shape;5740;p9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1" name="Google Shape;5741;p9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2" name="Google Shape;5742;p9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3" name="Google Shape;5743;p9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4" name="Google Shape;5744;p9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5" name="Google Shape;5745;p9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6" name="Google Shape;5746;p9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7" name="Google Shape;5747;p9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8" name="Google Shape;5748;p9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49" name="Google Shape;5749;p9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0" name="Google Shape;5750;p9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1" name="Google Shape;5751;p9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2" name="Google Shape;5752;p9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3" name="Google Shape;5753;p9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4" name="Google Shape;5754;p9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5" name="Google Shape;5755;p9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6" name="Google Shape;5756;p9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57" name="Google Shape;5757;p9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9026921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9" name="Google Shape;5759;p10"/>
          <p:cNvSpPr txBox="1">
            <a:spLocks noGrp="1"/>
          </p:cNvSpPr>
          <p:nvPr>
            <p:ph type="title"/>
          </p:nvPr>
        </p:nvSpPr>
        <p:spPr>
          <a:xfrm>
            <a:off x="846367" y="1000967"/>
            <a:ext cx="5403600" cy="102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9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grpSp>
        <p:nvGrpSpPr>
          <p:cNvPr id="5760" name="Google Shape;5760;p10"/>
          <p:cNvGrpSpPr/>
          <p:nvPr/>
        </p:nvGrpSpPr>
        <p:grpSpPr>
          <a:xfrm rot="1067998" flipH="1">
            <a:off x="-1394445" y="4614539"/>
            <a:ext cx="5075573" cy="4936967"/>
            <a:chOff x="5801000" y="1169925"/>
            <a:chExt cx="1516000" cy="1474600"/>
          </a:xfrm>
        </p:grpSpPr>
        <p:sp>
          <p:nvSpPr>
            <p:cNvPr id="5761" name="Google Shape;5761;p10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2" name="Google Shape;5762;p10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3" name="Google Shape;5763;p10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4" name="Google Shape;5764;p10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5" name="Google Shape;5765;p10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6" name="Google Shape;5766;p10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7" name="Google Shape;5767;p10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8" name="Google Shape;5768;p10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69" name="Google Shape;5769;p10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0" name="Google Shape;5770;p10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1" name="Google Shape;5771;p10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2" name="Google Shape;5772;p10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3" name="Google Shape;5773;p10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4" name="Google Shape;5774;p10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5" name="Google Shape;5775;p10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6" name="Google Shape;5776;p10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7" name="Google Shape;5777;p10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8" name="Google Shape;5778;p10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79" name="Google Shape;5779;p10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0" name="Google Shape;5780;p10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1" name="Google Shape;5781;p10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2" name="Google Shape;5782;p10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3" name="Google Shape;5783;p10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4" name="Google Shape;5784;p10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5" name="Google Shape;5785;p10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6" name="Google Shape;5786;p10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7" name="Google Shape;5787;p10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8" name="Google Shape;5788;p10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89" name="Google Shape;5789;p10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0" name="Google Shape;5790;p10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1" name="Google Shape;5791;p10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2" name="Google Shape;5792;p10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3" name="Google Shape;5793;p10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4" name="Google Shape;5794;p10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5" name="Google Shape;5795;p10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6" name="Google Shape;5796;p10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7" name="Google Shape;5797;p10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8" name="Google Shape;5798;p10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799" name="Google Shape;5799;p10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0" name="Google Shape;5800;p10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1" name="Google Shape;5801;p10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2" name="Google Shape;5802;p10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3" name="Google Shape;5803;p10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4" name="Google Shape;5804;p10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5" name="Google Shape;5805;p10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6" name="Google Shape;5806;p10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7" name="Google Shape;5807;p10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8" name="Google Shape;5808;p10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09" name="Google Shape;5809;p10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0" name="Google Shape;5810;p10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1" name="Google Shape;5811;p10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2" name="Google Shape;5812;p10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3" name="Google Shape;5813;p10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4" name="Google Shape;5814;p10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5" name="Google Shape;5815;p10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6" name="Google Shape;5816;p10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7" name="Google Shape;5817;p10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8" name="Google Shape;5818;p10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19" name="Google Shape;5819;p10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0" name="Google Shape;5820;p10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1" name="Google Shape;5821;p10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2" name="Google Shape;5822;p10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3" name="Google Shape;5823;p10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4" name="Google Shape;5824;p10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5" name="Google Shape;5825;p10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6" name="Google Shape;5826;p10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7" name="Google Shape;5827;p10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8" name="Google Shape;5828;p10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29" name="Google Shape;5829;p10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0" name="Google Shape;5830;p10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1" name="Google Shape;5831;p10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2" name="Google Shape;5832;p10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3" name="Google Shape;5833;p10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4" name="Google Shape;5834;p10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5" name="Google Shape;5835;p10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6" name="Google Shape;5836;p10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7" name="Google Shape;5837;p10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8" name="Google Shape;5838;p10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39" name="Google Shape;5839;p10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0" name="Google Shape;5840;p10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1" name="Google Shape;5841;p10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2" name="Google Shape;5842;p10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3" name="Google Shape;5843;p10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4" name="Google Shape;5844;p10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5" name="Google Shape;5845;p10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6" name="Google Shape;5846;p10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7" name="Google Shape;5847;p10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8" name="Google Shape;5848;p10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49" name="Google Shape;5849;p10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0" name="Google Shape;5850;p10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1" name="Google Shape;5851;p10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2" name="Google Shape;5852;p10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3" name="Google Shape;5853;p10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4" name="Google Shape;5854;p10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5" name="Google Shape;5855;p10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6" name="Google Shape;5856;p10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7" name="Google Shape;5857;p10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8" name="Google Shape;5858;p10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59" name="Google Shape;5859;p10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0" name="Google Shape;5860;p10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1" name="Google Shape;5861;p10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2" name="Google Shape;5862;p10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3" name="Google Shape;5863;p10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4" name="Google Shape;5864;p10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5" name="Google Shape;5865;p10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6" name="Google Shape;5866;p10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7" name="Google Shape;5867;p10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8" name="Google Shape;5868;p10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69" name="Google Shape;5869;p10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0" name="Google Shape;5870;p10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1" name="Google Shape;5871;p10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2" name="Google Shape;5872;p10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3" name="Google Shape;5873;p10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4" name="Google Shape;5874;p10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5" name="Google Shape;5875;p10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6" name="Google Shape;5876;p10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7" name="Google Shape;5877;p10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8" name="Google Shape;5878;p10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79" name="Google Shape;5879;p10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0" name="Google Shape;5880;p10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1" name="Google Shape;5881;p10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2" name="Google Shape;5882;p10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3" name="Google Shape;5883;p10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4" name="Google Shape;5884;p10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5" name="Google Shape;5885;p10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6" name="Google Shape;5886;p10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7" name="Google Shape;5887;p10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8" name="Google Shape;5888;p10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89" name="Google Shape;5889;p10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0" name="Google Shape;5890;p10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1" name="Google Shape;5891;p10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2" name="Google Shape;5892;p10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3" name="Google Shape;5893;p10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4" name="Google Shape;5894;p10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5" name="Google Shape;5895;p10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6" name="Google Shape;5896;p10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7" name="Google Shape;5897;p10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8" name="Google Shape;5898;p10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899" name="Google Shape;5899;p10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0" name="Google Shape;5900;p10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1" name="Google Shape;5901;p10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2" name="Google Shape;5902;p10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3" name="Google Shape;5903;p10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4" name="Google Shape;5904;p10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5" name="Google Shape;5905;p10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6" name="Google Shape;5906;p10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7" name="Google Shape;5907;p10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8" name="Google Shape;5908;p10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09" name="Google Shape;5909;p10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0" name="Google Shape;5910;p10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1" name="Google Shape;5911;p10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2" name="Google Shape;5912;p10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3" name="Google Shape;5913;p10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4" name="Google Shape;5914;p10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5" name="Google Shape;5915;p10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6" name="Google Shape;5916;p10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7" name="Google Shape;5917;p10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8" name="Google Shape;5918;p10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19" name="Google Shape;5919;p10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0" name="Google Shape;5920;p10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1" name="Google Shape;5921;p10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2" name="Google Shape;5922;p10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3" name="Google Shape;5923;p10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4" name="Google Shape;5924;p10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5" name="Google Shape;5925;p10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6" name="Google Shape;5926;p10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7" name="Google Shape;5927;p10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8" name="Google Shape;5928;p10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29" name="Google Shape;5929;p10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0" name="Google Shape;5930;p10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1" name="Google Shape;5931;p10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2" name="Google Shape;5932;p10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3" name="Google Shape;5933;p10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4" name="Google Shape;5934;p10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5" name="Google Shape;5935;p10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6" name="Google Shape;5936;p10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7" name="Google Shape;5937;p10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8" name="Google Shape;5938;p10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39" name="Google Shape;5939;p10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0" name="Google Shape;5940;p10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1" name="Google Shape;5941;p10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2" name="Google Shape;5942;p10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3" name="Google Shape;5943;p10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4" name="Google Shape;5944;p10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5" name="Google Shape;5945;p10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6" name="Google Shape;5946;p10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7" name="Google Shape;5947;p10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8" name="Google Shape;5948;p10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49" name="Google Shape;5949;p10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0" name="Google Shape;5950;p10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1" name="Google Shape;5951;p10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2" name="Google Shape;5952;p10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3" name="Google Shape;5953;p10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4" name="Google Shape;5954;p10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5" name="Google Shape;5955;p10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6" name="Google Shape;5956;p10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7" name="Google Shape;5957;p10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8" name="Google Shape;5958;p10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59" name="Google Shape;5959;p10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0" name="Google Shape;5960;p10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1" name="Google Shape;5961;p10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2" name="Google Shape;5962;p10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3" name="Google Shape;5963;p10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4" name="Google Shape;5964;p10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5" name="Google Shape;5965;p10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6" name="Google Shape;5966;p10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7" name="Google Shape;5967;p10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8" name="Google Shape;5968;p10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69" name="Google Shape;5969;p10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0" name="Google Shape;5970;p10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1" name="Google Shape;5971;p10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2" name="Google Shape;5972;p10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3" name="Google Shape;5973;p10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4" name="Google Shape;5974;p10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5" name="Google Shape;5975;p10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6" name="Google Shape;5976;p10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7" name="Google Shape;5977;p10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8" name="Google Shape;5978;p10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79" name="Google Shape;5979;p10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0" name="Google Shape;5980;p10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1" name="Google Shape;5981;p10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2" name="Google Shape;5982;p10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3" name="Google Shape;5983;p10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4" name="Google Shape;5984;p10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5" name="Google Shape;5985;p10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6" name="Google Shape;5986;p10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7" name="Google Shape;5987;p10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8" name="Google Shape;5988;p10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89" name="Google Shape;5989;p10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0" name="Google Shape;5990;p10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1" name="Google Shape;5991;p10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2" name="Google Shape;5992;p10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3" name="Google Shape;5993;p10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4" name="Google Shape;5994;p10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5" name="Google Shape;5995;p10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6" name="Google Shape;5996;p10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7" name="Google Shape;5997;p10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8" name="Google Shape;5998;p10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5999" name="Google Shape;5999;p10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0" name="Google Shape;6000;p10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1" name="Google Shape;6001;p10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2" name="Google Shape;6002;p10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3" name="Google Shape;6003;p10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4" name="Google Shape;6004;p10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5" name="Google Shape;6005;p10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6" name="Google Shape;6006;p10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7" name="Google Shape;6007;p10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8" name="Google Shape;6008;p10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09" name="Google Shape;6009;p10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0" name="Google Shape;6010;p10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1" name="Google Shape;6011;p10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2" name="Google Shape;6012;p10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3" name="Google Shape;6013;p10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4" name="Google Shape;6014;p10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5" name="Google Shape;6015;p10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6" name="Google Shape;6016;p10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7" name="Google Shape;6017;p10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8" name="Google Shape;6018;p10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19" name="Google Shape;6019;p10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0" name="Google Shape;6020;p10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1" name="Google Shape;6021;p10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2" name="Google Shape;6022;p10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3" name="Google Shape;6023;p10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4" name="Google Shape;6024;p10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5" name="Google Shape;6025;p10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6" name="Google Shape;6026;p10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7" name="Google Shape;6027;p10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8" name="Google Shape;6028;p10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29" name="Google Shape;6029;p10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0" name="Google Shape;6030;p10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1" name="Google Shape;6031;p10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2" name="Google Shape;6032;p10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3" name="Google Shape;6033;p10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4" name="Google Shape;6034;p10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5" name="Google Shape;6035;p10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6" name="Google Shape;6036;p10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7" name="Google Shape;6037;p10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8" name="Google Shape;6038;p10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39" name="Google Shape;6039;p10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0" name="Google Shape;6040;p10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1" name="Google Shape;6041;p10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2" name="Google Shape;6042;p10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3" name="Google Shape;6043;p10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4" name="Google Shape;6044;p10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5" name="Google Shape;6045;p10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6" name="Google Shape;6046;p10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7" name="Google Shape;6047;p10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8" name="Google Shape;6048;p10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49" name="Google Shape;6049;p10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0" name="Google Shape;6050;p10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1" name="Google Shape;6051;p10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2" name="Google Shape;6052;p10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3" name="Google Shape;6053;p10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4" name="Google Shape;6054;p10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5" name="Google Shape;6055;p10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6" name="Google Shape;6056;p10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7" name="Google Shape;6057;p10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8" name="Google Shape;6058;p10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59" name="Google Shape;6059;p10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0" name="Google Shape;6060;p10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1" name="Google Shape;6061;p10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2" name="Google Shape;6062;p10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3" name="Google Shape;6063;p10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4" name="Google Shape;6064;p10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5" name="Google Shape;6065;p10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6" name="Google Shape;6066;p10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7" name="Google Shape;6067;p10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8" name="Google Shape;6068;p10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69" name="Google Shape;6069;p10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0" name="Google Shape;6070;p10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1" name="Google Shape;6071;p10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2" name="Google Shape;6072;p10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3" name="Google Shape;6073;p10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4" name="Google Shape;6074;p10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5" name="Google Shape;6075;p10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6" name="Google Shape;6076;p10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7" name="Google Shape;6077;p10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8" name="Google Shape;6078;p10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79" name="Google Shape;6079;p10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0" name="Google Shape;6080;p10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1" name="Google Shape;6081;p10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2" name="Google Shape;6082;p10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3" name="Google Shape;6083;p10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4" name="Google Shape;6084;p10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5" name="Google Shape;6085;p10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6" name="Google Shape;6086;p10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7" name="Google Shape;6087;p10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8" name="Google Shape;6088;p10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89" name="Google Shape;6089;p10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0" name="Google Shape;6090;p10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1" name="Google Shape;6091;p10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2" name="Google Shape;6092;p10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3" name="Google Shape;6093;p10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4" name="Google Shape;6094;p10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5" name="Google Shape;6095;p10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6" name="Google Shape;6096;p10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7" name="Google Shape;6097;p10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8" name="Google Shape;6098;p10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99" name="Google Shape;6099;p10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0" name="Google Shape;6100;p10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1" name="Google Shape;6101;p10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2" name="Google Shape;6102;p10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3" name="Google Shape;6103;p10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4" name="Google Shape;6104;p10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5" name="Google Shape;6105;p10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6" name="Google Shape;6106;p10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7" name="Google Shape;6107;p10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08" name="Google Shape;6108;p10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109" name="Google Shape;6109;p10"/>
          <p:cNvGrpSpPr/>
          <p:nvPr/>
        </p:nvGrpSpPr>
        <p:grpSpPr>
          <a:xfrm rot="-9812720" flipH="1">
            <a:off x="8956074" y="-1712769"/>
            <a:ext cx="4245237" cy="4129305"/>
            <a:chOff x="5801000" y="1169925"/>
            <a:chExt cx="1516000" cy="1474600"/>
          </a:xfrm>
        </p:grpSpPr>
        <p:sp>
          <p:nvSpPr>
            <p:cNvPr id="6110" name="Google Shape;6110;p10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1" name="Google Shape;6111;p10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2" name="Google Shape;6112;p10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3" name="Google Shape;6113;p10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4" name="Google Shape;6114;p10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5" name="Google Shape;6115;p10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6" name="Google Shape;6116;p10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7" name="Google Shape;6117;p10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8" name="Google Shape;6118;p10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19" name="Google Shape;6119;p10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0" name="Google Shape;6120;p10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1" name="Google Shape;6121;p10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2" name="Google Shape;6122;p10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3" name="Google Shape;6123;p10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4" name="Google Shape;6124;p10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5" name="Google Shape;6125;p10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6" name="Google Shape;6126;p10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7" name="Google Shape;6127;p10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8" name="Google Shape;6128;p10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29" name="Google Shape;6129;p10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0" name="Google Shape;6130;p10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1" name="Google Shape;6131;p10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2" name="Google Shape;6132;p10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3" name="Google Shape;6133;p10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4" name="Google Shape;6134;p10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5" name="Google Shape;6135;p10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6" name="Google Shape;6136;p10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7" name="Google Shape;6137;p10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8" name="Google Shape;6138;p10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39" name="Google Shape;6139;p10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0" name="Google Shape;6140;p10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1" name="Google Shape;6141;p10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2" name="Google Shape;6142;p10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3" name="Google Shape;6143;p10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4" name="Google Shape;6144;p10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5" name="Google Shape;6145;p10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6" name="Google Shape;6146;p10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7" name="Google Shape;6147;p10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8" name="Google Shape;6148;p10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49" name="Google Shape;6149;p10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0" name="Google Shape;6150;p10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1" name="Google Shape;6151;p10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2" name="Google Shape;6152;p10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3" name="Google Shape;6153;p10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4" name="Google Shape;6154;p10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5" name="Google Shape;6155;p10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6" name="Google Shape;6156;p10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7" name="Google Shape;6157;p10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8" name="Google Shape;6158;p10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59" name="Google Shape;6159;p10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0" name="Google Shape;6160;p10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1" name="Google Shape;6161;p10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2" name="Google Shape;6162;p10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3" name="Google Shape;6163;p10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4" name="Google Shape;6164;p10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5" name="Google Shape;6165;p10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6" name="Google Shape;6166;p10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7" name="Google Shape;6167;p10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8" name="Google Shape;6168;p10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69" name="Google Shape;6169;p10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0" name="Google Shape;6170;p10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1" name="Google Shape;6171;p10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2" name="Google Shape;6172;p10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3" name="Google Shape;6173;p10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4" name="Google Shape;6174;p10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5" name="Google Shape;6175;p10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6" name="Google Shape;6176;p10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7" name="Google Shape;6177;p10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8" name="Google Shape;6178;p10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79" name="Google Shape;6179;p10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0" name="Google Shape;6180;p10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1" name="Google Shape;6181;p10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2" name="Google Shape;6182;p10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3" name="Google Shape;6183;p10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4" name="Google Shape;6184;p10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5" name="Google Shape;6185;p10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6" name="Google Shape;6186;p10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7" name="Google Shape;6187;p10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8" name="Google Shape;6188;p10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89" name="Google Shape;6189;p10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0" name="Google Shape;6190;p10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1" name="Google Shape;6191;p10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2" name="Google Shape;6192;p10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3" name="Google Shape;6193;p10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4" name="Google Shape;6194;p10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5" name="Google Shape;6195;p10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6" name="Google Shape;6196;p10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7" name="Google Shape;6197;p10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8" name="Google Shape;6198;p10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199" name="Google Shape;6199;p10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0" name="Google Shape;6200;p10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1" name="Google Shape;6201;p10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2" name="Google Shape;6202;p10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3" name="Google Shape;6203;p10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4" name="Google Shape;6204;p10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5" name="Google Shape;6205;p10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6" name="Google Shape;6206;p10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7" name="Google Shape;6207;p10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8" name="Google Shape;6208;p10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09" name="Google Shape;6209;p10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0" name="Google Shape;6210;p10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1" name="Google Shape;6211;p10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2" name="Google Shape;6212;p10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3" name="Google Shape;6213;p10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4" name="Google Shape;6214;p10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5" name="Google Shape;6215;p10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6" name="Google Shape;6216;p10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7" name="Google Shape;6217;p10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8" name="Google Shape;6218;p10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19" name="Google Shape;6219;p10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0" name="Google Shape;6220;p10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1" name="Google Shape;6221;p10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2" name="Google Shape;6222;p10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3" name="Google Shape;6223;p10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4" name="Google Shape;6224;p10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5" name="Google Shape;6225;p10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6" name="Google Shape;6226;p10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7" name="Google Shape;6227;p10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8" name="Google Shape;6228;p10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29" name="Google Shape;6229;p10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0" name="Google Shape;6230;p10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1" name="Google Shape;6231;p10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2" name="Google Shape;6232;p10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3" name="Google Shape;6233;p10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4" name="Google Shape;6234;p10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5" name="Google Shape;6235;p10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6" name="Google Shape;6236;p10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7" name="Google Shape;6237;p10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8" name="Google Shape;6238;p10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39" name="Google Shape;6239;p10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0" name="Google Shape;6240;p10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1" name="Google Shape;6241;p10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2" name="Google Shape;6242;p10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3" name="Google Shape;6243;p10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4" name="Google Shape;6244;p10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5" name="Google Shape;6245;p10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6" name="Google Shape;6246;p10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7" name="Google Shape;6247;p10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8" name="Google Shape;6248;p10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49" name="Google Shape;6249;p10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0" name="Google Shape;6250;p10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1" name="Google Shape;6251;p10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2" name="Google Shape;6252;p10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3" name="Google Shape;6253;p10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4" name="Google Shape;6254;p10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5" name="Google Shape;6255;p10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6" name="Google Shape;6256;p10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7" name="Google Shape;6257;p10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8" name="Google Shape;6258;p10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59" name="Google Shape;6259;p10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0" name="Google Shape;6260;p10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1" name="Google Shape;6261;p10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2" name="Google Shape;6262;p10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3" name="Google Shape;6263;p10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4" name="Google Shape;6264;p10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5" name="Google Shape;6265;p10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6" name="Google Shape;6266;p10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7" name="Google Shape;6267;p10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8" name="Google Shape;6268;p10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69" name="Google Shape;6269;p10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0" name="Google Shape;6270;p10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1" name="Google Shape;6271;p10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2" name="Google Shape;6272;p10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3" name="Google Shape;6273;p10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4" name="Google Shape;6274;p10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5" name="Google Shape;6275;p10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6" name="Google Shape;6276;p10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7" name="Google Shape;6277;p10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8" name="Google Shape;6278;p10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79" name="Google Shape;6279;p10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0" name="Google Shape;6280;p10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1" name="Google Shape;6281;p10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2" name="Google Shape;6282;p10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3" name="Google Shape;6283;p10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4" name="Google Shape;6284;p10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5" name="Google Shape;6285;p10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6" name="Google Shape;6286;p10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7" name="Google Shape;6287;p10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8" name="Google Shape;6288;p10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89" name="Google Shape;6289;p10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0" name="Google Shape;6290;p10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1" name="Google Shape;6291;p10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2" name="Google Shape;6292;p10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3" name="Google Shape;6293;p10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4" name="Google Shape;6294;p10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5" name="Google Shape;6295;p10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6" name="Google Shape;6296;p10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7" name="Google Shape;6297;p10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8" name="Google Shape;6298;p10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299" name="Google Shape;6299;p10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0" name="Google Shape;6300;p10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1" name="Google Shape;6301;p10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2" name="Google Shape;6302;p10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3" name="Google Shape;6303;p10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4" name="Google Shape;6304;p10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5" name="Google Shape;6305;p10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6" name="Google Shape;6306;p10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7" name="Google Shape;6307;p10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8" name="Google Shape;6308;p10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09" name="Google Shape;6309;p10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0" name="Google Shape;6310;p10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1" name="Google Shape;6311;p10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2" name="Google Shape;6312;p10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3" name="Google Shape;6313;p10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4" name="Google Shape;6314;p10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5" name="Google Shape;6315;p10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6" name="Google Shape;6316;p10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7" name="Google Shape;6317;p10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8" name="Google Shape;6318;p10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19" name="Google Shape;6319;p10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0" name="Google Shape;6320;p10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1" name="Google Shape;6321;p10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2" name="Google Shape;6322;p10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3" name="Google Shape;6323;p10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4" name="Google Shape;6324;p10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5" name="Google Shape;6325;p10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6" name="Google Shape;6326;p10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7" name="Google Shape;6327;p10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8" name="Google Shape;6328;p10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29" name="Google Shape;6329;p10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0" name="Google Shape;6330;p10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1" name="Google Shape;6331;p10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2" name="Google Shape;6332;p10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3" name="Google Shape;6333;p10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4" name="Google Shape;6334;p10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5" name="Google Shape;6335;p10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6" name="Google Shape;6336;p10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7" name="Google Shape;6337;p10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8" name="Google Shape;6338;p10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39" name="Google Shape;6339;p10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0" name="Google Shape;6340;p10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1" name="Google Shape;6341;p10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2" name="Google Shape;6342;p10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3" name="Google Shape;6343;p10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4" name="Google Shape;6344;p10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5" name="Google Shape;6345;p10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6" name="Google Shape;6346;p10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7" name="Google Shape;6347;p10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8" name="Google Shape;6348;p10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49" name="Google Shape;6349;p10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0" name="Google Shape;6350;p10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1" name="Google Shape;6351;p10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2" name="Google Shape;6352;p10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3" name="Google Shape;6353;p10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4" name="Google Shape;6354;p10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5" name="Google Shape;6355;p10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6" name="Google Shape;6356;p10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7" name="Google Shape;6357;p10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8" name="Google Shape;6358;p10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59" name="Google Shape;6359;p10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0" name="Google Shape;6360;p10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1" name="Google Shape;6361;p10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2" name="Google Shape;6362;p10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3" name="Google Shape;6363;p10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4" name="Google Shape;6364;p10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5" name="Google Shape;6365;p10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6" name="Google Shape;6366;p10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7" name="Google Shape;6367;p10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8" name="Google Shape;6368;p10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69" name="Google Shape;6369;p10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0" name="Google Shape;6370;p10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1" name="Google Shape;6371;p10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2" name="Google Shape;6372;p10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3" name="Google Shape;6373;p10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4" name="Google Shape;6374;p10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5" name="Google Shape;6375;p10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6" name="Google Shape;6376;p10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7" name="Google Shape;6377;p10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8" name="Google Shape;6378;p10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79" name="Google Shape;6379;p10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0" name="Google Shape;6380;p10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1" name="Google Shape;6381;p10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2" name="Google Shape;6382;p10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3" name="Google Shape;6383;p10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4" name="Google Shape;6384;p10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5" name="Google Shape;6385;p10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6" name="Google Shape;6386;p10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7" name="Google Shape;6387;p10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8" name="Google Shape;6388;p10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89" name="Google Shape;6389;p10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0" name="Google Shape;6390;p10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1" name="Google Shape;6391;p10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2" name="Google Shape;6392;p10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3" name="Google Shape;6393;p10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4" name="Google Shape;6394;p10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5" name="Google Shape;6395;p10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6" name="Google Shape;6396;p10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7" name="Google Shape;6397;p10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8" name="Google Shape;6398;p10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399" name="Google Shape;6399;p10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0" name="Google Shape;6400;p10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1" name="Google Shape;6401;p10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2" name="Google Shape;6402;p10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3" name="Google Shape;6403;p10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4" name="Google Shape;6404;p10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5" name="Google Shape;6405;p10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6" name="Google Shape;6406;p10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7" name="Google Shape;6407;p10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8" name="Google Shape;6408;p10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09" name="Google Shape;6409;p10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0" name="Google Shape;6410;p10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1" name="Google Shape;6411;p10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2" name="Google Shape;6412;p10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3" name="Google Shape;6413;p10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4" name="Google Shape;6414;p10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5" name="Google Shape;6415;p10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6" name="Google Shape;6416;p10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7" name="Google Shape;6417;p10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8" name="Google Shape;6418;p10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19" name="Google Shape;6419;p10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0" name="Google Shape;6420;p10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1" name="Google Shape;6421;p10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2" name="Google Shape;6422;p10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3" name="Google Shape;6423;p10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4" name="Google Shape;6424;p10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5" name="Google Shape;6425;p10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6" name="Google Shape;6426;p10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7" name="Google Shape;6427;p10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8" name="Google Shape;6428;p10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29" name="Google Shape;6429;p10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0" name="Google Shape;6430;p10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1" name="Google Shape;6431;p10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2" name="Google Shape;6432;p10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3" name="Google Shape;6433;p10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4" name="Google Shape;6434;p10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5" name="Google Shape;6435;p10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6" name="Google Shape;6436;p10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7" name="Google Shape;6437;p10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8" name="Google Shape;6438;p10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39" name="Google Shape;6439;p10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0" name="Google Shape;6440;p10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1" name="Google Shape;6441;p10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2" name="Google Shape;6442;p10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3" name="Google Shape;6443;p10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4" name="Google Shape;6444;p10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5" name="Google Shape;6445;p10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6" name="Google Shape;6446;p10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7" name="Google Shape;6447;p10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8" name="Google Shape;6448;p10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49" name="Google Shape;6449;p10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0" name="Google Shape;6450;p10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1" name="Google Shape;6451;p10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2" name="Google Shape;6452;p10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3" name="Google Shape;6453;p10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4" name="Google Shape;6454;p10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5" name="Google Shape;6455;p10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6" name="Google Shape;6456;p10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57" name="Google Shape;6457;p10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6986491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59" name="Google Shape;6459;p11"/>
          <p:cNvGrpSpPr/>
          <p:nvPr/>
        </p:nvGrpSpPr>
        <p:grpSpPr>
          <a:xfrm rot="1119417" flipH="1">
            <a:off x="-370969" y="4487755"/>
            <a:ext cx="4107733" cy="3995556"/>
            <a:chOff x="5801000" y="1169925"/>
            <a:chExt cx="1516000" cy="1474600"/>
          </a:xfrm>
        </p:grpSpPr>
        <p:sp>
          <p:nvSpPr>
            <p:cNvPr id="6460" name="Google Shape;6460;p11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1" name="Google Shape;6461;p11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2" name="Google Shape;6462;p11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3" name="Google Shape;6463;p11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4" name="Google Shape;6464;p11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5" name="Google Shape;6465;p11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6" name="Google Shape;6466;p11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7" name="Google Shape;6467;p11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8" name="Google Shape;6468;p11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69" name="Google Shape;6469;p11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0" name="Google Shape;6470;p11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1" name="Google Shape;6471;p11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2" name="Google Shape;6472;p11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3" name="Google Shape;6473;p11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4" name="Google Shape;6474;p11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5" name="Google Shape;6475;p11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6" name="Google Shape;6476;p11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7" name="Google Shape;6477;p11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8" name="Google Shape;6478;p11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79" name="Google Shape;6479;p11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0" name="Google Shape;6480;p11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1" name="Google Shape;6481;p11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2" name="Google Shape;6482;p11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3" name="Google Shape;6483;p11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4" name="Google Shape;6484;p11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5" name="Google Shape;6485;p11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6" name="Google Shape;6486;p11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7" name="Google Shape;6487;p11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8" name="Google Shape;6488;p11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89" name="Google Shape;6489;p11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0" name="Google Shape;6490;p11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1" name="Google Shape;6491;p11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2" name="Google Shape;6492;p11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3" name="Google Shape;6493;p11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4" name="Google Shape;6494;p11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5" name="Google Shape;6495;p11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6" name="Google Shape;6496;p11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7" name="Google Shape;6497;p11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8" name="Google Shape;6498;p11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499" name="Google Shape;6499;p11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0" name="Google Shape;6500;p11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1" name="Google Shape;6501;p11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2" name="Google Shape;6502;p11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3" name="Google Shape;6503;p11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4" name="Google Shape;6504;p11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5" name="Google Shape;6505;p11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6" name="Google Shape;6506;p11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7" name="Google Shape;6507;p11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8" name="Google Shape;6508;p11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09" name="Google Shape;6509;p11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0" name="Google Shape;6510;p11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1" name="Google Shape;6511;p11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2" name="Google Shape;6512;p11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3" name="Google Shape;6513;p11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4" name="Google Shape;6514;p11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5" name="Google Shape;6515;p11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6" name="Google Shape;6516;p11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7" name="Google Shape;6517;p11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8" name="Google Shape;6518;p11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19" name="Google Shape;6519;p11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0" name="Google Shape;6520;p11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1" name="Google Shape;6521;p11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2" name="Google Shape;6522;p11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3" name="Google Shape;6523;p11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4" name="Google Shape;6524;p11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5" name="Google Shape;6525;p11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6" name="Google Shape;6526;p11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7" name="Google Shape;6527;p11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8" name="Google Shape;6528;p11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29" name="Google Shape;6529;p11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0" name="Google Shape;6530;p11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1" name="Google Shape;6531;p11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2" name="Google Shape;6532;p11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3" name="Google Shape;6533;p11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4" name="Google Shape;6534;p11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5" name="Google Shape;6535;p11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6" name="Google Shape;6536;p11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7" name="Google Shape;6537;p11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8" name="Google Shape;6538;p11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39" name="Google Shape;6539;p11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0" name="Google Shape;6540;p11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1" name="Google Shape;6541;p11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2" name="Google Shape;6542;p11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3" name="Google Shape;6543;p11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4" name="Google Shape;6544;p11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5" name="Google Shape;6545;p11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6" name="Google Shape;6546;p11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7" name="Google Shape;6547;p11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8" name="Google Shape;6548;p11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49" name="Google Shape;6549;p11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0" name="Google Shape;6550;p11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1" name="Google Shape;6551;p11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2" name="Google Shape;6552;p11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3" name="Google Shape;6553;p11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4" name="Google Shape;6554;p11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5" name="Google Shape;6555;p11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6" name="Google Shape;6556;p11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7" name="Google Shape;6557;p11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8" name="Google Shape;6558;p11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59" name="Google Shape;6559;p11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0" name="Google Shape;6560;p11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1" name="Google Shape;6561;p11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2" name="Google Shape;6562;p11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3" name="Google Shape;6563;p11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4" name="Google Shape;6564;p11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5" name="Google Shape;6565;p11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6" name="Google Shape;6566;p11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7" name="Google Shape;6567;p11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8" name="Google Shape;6568;p11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69" name="Google Shape;6569;p11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0" name="Google Shape;6570;p11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1" name="Google Shape;6571;p11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2" name="Google Shape;6572;p11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3" name="Google Shape;6573;p11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4" name="Google Shape;6574;p11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5" name="Google Shape;6575;p11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6" name="Google Shape;6576;p11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7" name="Google Shape;6577;p11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8" name="Google Shape;6578;p11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79" name="Google Shape;6579;p11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0" name="Google Shape;6580;p11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1" name="Google Shape;6581;p11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2" name="Google Shape;6582;p11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3" name="Google Shape;6583;p11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4" name="Google Shape;6584;p11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5" name="Google Shape;6585;p11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6" name="Google Shape;6586;p11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7" name="Google Shape;6587;p11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8" name="Google Shape;6588;p11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89" name="Google Shape;6589;p11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0" name="Google Shape;6590;p11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1" name="Google Shape;6591;p11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2" name="Google Shape;6592;p11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3" name="Google Shape;6593;p11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4" name="Google Shape;6594;p11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5" name="Google Shape;6595;p11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6" name="Google Shape;6596;p11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7" name="Google Shape;6597;p11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8" name="Google Shape;6598;p11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599" name="Google Shape;6599;p11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0" name="Google Shape;6600;p11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1" name="Google Shape;6601;p11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2" name="Google Shape;6602;p11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3" name="Google Shape;6603;p11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4" name="Google Shape;6604;p11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5" name="Google Shape;6605;p11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6" name="Google Shape;6606;p11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7" name="Google Shape;6607;p11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8" name="Google Shape;6608;p11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09" name="Google Shape;6609;p11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0" name="Google Shape;6610;p11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1" name="Google Shape;6611;p11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2" name="Google Shape;6612;p11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3" name="Google Shape;6613;p11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4" name="Google Shape;6614;p11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5" name="Google Shape;6615;p11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6" name="Google Shape;6616;p11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7" name="Google Shape;6617;p11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8" name="Google Shape;6618;p11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19" name="Google Shape;6619;p11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0" name="Google Shape;6620;p11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1" name="Google Shape;6621;p11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2" name="Google Shape;6622;p11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3" name="Google Shape;6623;p11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4" name="Google Shape;6624;p11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5" name="Google Shape;6625;p11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6" name="Google Shape;6626;p11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7" name="Google Shape;6627;p11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8" name="Google Shape;6628;p11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29" name="Google Shape;6629;p11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0" name="Google Shape;6630;p11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1" name="Google Shape;6631;p11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2" name="Google Shape;6632;p11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3" name="Google Shape;6633;p11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4" name="Google Shape;6634;p11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5" name="Google Shape;6635;p11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6" name="Google Shape;6636;p11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7" name="Google Shape;6637;p11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8" name="Google Shape;6638;p11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39" name="Google Shape;6639;p11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0" name="Google Shape;6640;p11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1" name="Google Shape;6641;p11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2" name="Google Shape;6642;p11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3" name="Google Shape;6643;p11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4" name="Google Shape;6644;p11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5" name="Google Shape;6645;p11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6" name="Google Shape;6646;p11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7" name="Google Shape;6647;p11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8" name="Google Shape;6648;p11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49" name="Google Shape;6649;p11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0" name="Google Shape;6650;p11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1" name="Google Shape;6651;p11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2" name="Google Shape;6652;p11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3" name="Google Shape;6653;p11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4" name="Google Shape;6654;p11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5" name="Google Shape;6655;p11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6" name="Google Shape;6656;p11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7" name="Google Shape;6657;p11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8" name="Google Shape;6658;p11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59" name="Google Shape;6659;p11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0" name="Google Shape;6660;p11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1" name="Google Shape;6661;p11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2" name="Google Shape;6662;p11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3" name="Google Shape;6663;p11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4" name="Google Shape;6664;p11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5" name="Google Shape;6665;p11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6" name="Google Shape;6666;p11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7" name="Google Shape;6667;p11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8" name="Google Shape;6668;p11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69" name="Google Shape;6669;p11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0" name="Google Shape;6670;p11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1" name="Google Shape;6671;p11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2" name="Google Shape;6672;p11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3" name="Google Shape;6673;p11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4" name="Google Shape;6674;p11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5" name="Google Shape;6675;p11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6" name="Google Shape;6676;p11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7" name="Google Shape;6677;p11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8" name="Google Shape;6678;p11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79" name="Google Shape;6679;p11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0" name="Google Shape;6680;p11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1" name="Google Shape;6681;p11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2" name="Google Shape;6682;p11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3" name="Google Shape;6683;p11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4" name="Google Shape;6684;p11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5" name="Google Shape;6685;p11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6" name="Google Shape;6686;p11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7" name="Google Shape;6687;p11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8" name="Google Shape;6688;p11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89" name="Google Shape;6689;p11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0" name="Google Shape;6690;p11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1" name="Google Shape;6691;p11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2" name="Google Shape;6692;p11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3" name="Google Shape;6693;p11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4" name="Google Shape;6694;p11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5" name="Google Shape;6695;p11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6" name="Google Shape;6696;p11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7" name="Google Shape;6697;p11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8" name="Google Shape;6698;p11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699" name="Google Shape;6699;p11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0" name="Google Shape;6700;p11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1" name="Google Shape;6701;p11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2" name="Google Shape;6702;p11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3" name="Google Shape;6703;p11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4" name="Google Shape;6704;p11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5" name="Google Shape;6705;p11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6" name="Google Shape;6706;p11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7" name="Google Shape;6707;p11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8" name="Google Shape;6708;p11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09" name="Google Shape;6709;p11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0" name="Google Shape;6710;p11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1" name="Google Shape;6711;p11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2" name="Google Shape;6712;p11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3" name="Google Shape;6713;p11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4" name="Google Shape;6714;p11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5" name="Google Shape;6715;p11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6" name="Google Shape;6716;p11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7" name="Google Shape;6717;p11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8" name="Google Shape;6718;p11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19" name="Google Shape;6719;p11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0" name="Google Shape;6720;p11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1" name="Google Shape;6721;p11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2" name="Google Shape;6722;p11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3" name="Google Shape;6723;p11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4" name="Google Shape;6724;p11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5" name="Google Shape;6725;p11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6" name="Google Shape;6726;p11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7" name="Google Shape;6727;p11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8" name="Google Shape;6728;p11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29" name="Google Shape;6729;p11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0" name="Google Shape;6730;p11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1" name="Google Shape;6731;p11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2" name="Google Shape;6732;p11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3" name="Google Shape;6733;p11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4" name="Google Shape;6734;p11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5" name="Google Shape;6735;p11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6" name="Google Shape;6736;p11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7" name="Google Shape;6737;p11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8" name="Google Shape;6738;p11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39" name="Google Shape;6739;p11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0" name="Google Shape;6740;p11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1" name="Google Shape;6741;p11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2" name="Google Shape;6742;p11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3" name="Google Shape;6743;p11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4" name="Google Shape;6744;p11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5" name="Google Shape;6745;p11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6" name="Google Shape;6746;p11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7" name="Google Shape;6747;p11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8" name="Google Shape;6748;p11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49" name="Google Shape;6749;p11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0" name="Google Shape;6750;p11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1" name="Google Shape;6751;p11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2" name="Google Shape;6752;p11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3" name="Google Shape;6753;p11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4" name="Google Shape;6754;p11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5" name="Google Shape;6755;p11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6" name="Google Shape;6756;p11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7" name="Google Shape;6757;p11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8" name="Google Shape;6758;p11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59" name="Google Shape;6759;p11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0" name="Google Shape;6760;p11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1" name="Google Shape;6761;p11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2" name="Google Shape;6762;p11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3" name="Google Shape;6763;p11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4" name="Google Shape;6764;p11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5" name="Google Shape;6765;p11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6" name="Google Shape;6766;p11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7" name="Google Shape;6767;p11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8" name="Google Shape;6768;p11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69" name="Google Shape;6769;p11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0" name="Google Shape;6770;p11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1" name="Google Shape;6771;p11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2" name="Google Shape;6772;p11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3" name="Google Shape;6773;p11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4" name="Google Shape;6774;p11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5" name="Google Shape;6775;p11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6" name="Google Shape;6776;p11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7" name="Google Shape;6777;p11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8" name="Google Shape;6778;p11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79" name="Google Shape;6779;p11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0" name="Google Shape;6780;p11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1" name="Google Shape;6781;p11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2" name="Google Shape;6782;p11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3" name="Google Shape;6783;p11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4" name="Google Shape;6784;p11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5" name="Google Shape;6785;p11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6" name="Google Shape;6786;p11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7" name="Google Shape;6787;p11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8" name="Google Shape;6788;p11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89" name="Google Shape;6789;p11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0" name="Google Shape;6790;p11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1" name="Google Shape;6791;p11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2" name="Google Shape;6792;p11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3" name="Google Shape;6793;p11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4" name="Google Shape;6794;p11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5" name="Google Shape;6795;p11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6" name="Google Shape;6796;p11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7" name="Google Shape;6797;p11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8" name="Google Shape;6798;p11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799" name="Google Shape;6799;p11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0" name="Google Shape;6800;p11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1" name="Google Shape;6801;p11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2" name="Google Shape;6802;p11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3" name="Google Shape;6803;p11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4" name="Google Shape;6804;p11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5" name="Google Shape;6805;p11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6" name="Google Shape;6806;p11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07" name="Google Shape;6807;p11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6808" name="Google Shape;6808;p11"/>
          <p:cNvGrpSpPr/>
          <p:nvPr/>
        </p:nvGrpSpPr>
        <p:grpSpPr>
          <a:xfrm flipH="1">
            <a:off x="9404524" y="-1439805"/>
            <a:ext cx="3658081" cy="4708412"/>
            <a:chOff x="1234075" y="1281525"/>
            <a:chExt cx="1477575" cy="1901825"/>
          </a:xfrm>
        </p:grpSpPr>
        <p:sp>
          <p:nvSpPr>
            <p:cNvPr id="6809" name="Google Shape;6809;p11"/>
            <p:cNvSpPr/>
            <p:nvPr/>
          </p:nvSpPr>
          <p:spPr>
            <a:xfrm>
              <a:off x="1522500" y="1555500"/>
              <a:ext cx="6275" cy="5625"/>
            </a:xfrm>
            <a:custGeom>
              <a:avLst/>
              <a:gdLst/>
              <a:ahLst/>
              <a:cxnLst/>
              <a:rect l="l" t="t" r="r" b="b"/>
              <a:pathLst>
                <a:path w="251" h="225" extrusionOk="0">
                  <a:moveTo>
                    <a:pt x="92" y="1"/>
                  </a:moveTo>
                  <a:cubicBezTo>
                    <a:pt x="47" y="1"/>
                    <a:pt x="8" y="24"/>
                    <a:pt x="1" y="79"/>
                  </a:cubicBezTo>
                  <a:cubicBezTo>
                    <a:pt x="1" y="127"/>
                    <a:pt x="12" y="174"/>
                    <a:pt x="48" y="210"/>
                  </a:cubicBezTo>
                  <a:cubicBezTo>
                    <a:pt x="67" y="220"/>
                    <a:pt x="86" y="224"/>
                    <a:pt x="103" y="224"/>
                  </a:cubicBezTo>
                  <a:cubicBezTo>
                    <a:pt x="150" y="224"/>
                    <a:pt x="189" y="191"/>
                    <a:pt x="215" y="139"/>
                  </a:cubicBezTo>
                  <a:cubicBezTo>
                    <a:pt x="251" y="91"/>
                    <a:pt x="215" y="31"/>
                    <a:pt x="167" y="20"/>
                  </a:cubicBezTo>
                  <a:cubicBezTo>
                    <a:pt x="143" y="7"/>
                    <a:pt x="116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0" name="Google Shape;6810;p11"/>
            <p:cNvSpPr/>
            <p:nvPr/>
          </p:nvSpPr>
          <p:spPr>
            <a:xfrm>
              <a:off x="1455225" y="2928475"/>
              <a:ext cx="87475" cy="93775"/>
            </a:xfrm>
            <a:custGeom>
              <a:avLst/>
              <a:gdLst/>
              <a:ahLst/>
              <a:cxnLst/>
              <a:rect l="l" t="t" r="r" b="b"/>
              <a:pathLst>
                <a:path w="3499" h="3751" extrusionOk="0">
                  <a:moveTo>
                    <a:pt x="1989" y="0"/>
                  </a:moveTo>
                  <a:lnTo>
                    <a:pt x="1846" y="143"/>
                  </a:lnTo>
                  <a:cubicBezTo>
                    <a:pt x="1963" y="348"/>
                    <a:pt x="1880" y="385"/>
                    <a:pt x="1748" y="385"/>
                  </a:cubicBezTo>
                  <a:cubicBezTo>
                    <a:pt x="1719" y="385"/>
                    <a:pt x="1688" y="383"/>
                    <a:pt x="1656" y="381"/>
                  </a:cubicBezTo>
                  <a:lnTo>
                    <a:pt x="1644" y="381"/>
                  </a:lnTo>
                  <a:cubicBezTo>
                    <a:pt x="1433" y="486"/>
                    <a:pt x="1246" y="653"/>
                    <a:pt x="1008" y="653"/>
                  </a:cubicBezTo>
                  <a:cubicBezTo>
                    <a:pt x="950" y="653"/>
                    <a:pt x="888" y="643"/>
                    <a:pt x="822" y="619"/>
                  </a:cubicBezTo>
                  <a:cubicBezTo>
                    <a:pt x="795" y="701"/>
                    <a:pt x="775" y="775"/>
                    <a:pt x="704" y="775"/>
                  </a:cubicBezTo>
                  <a:cubicBezTo>
                    <a:pt x="682" y="775"/>
                    <a:pt x="654" y="767"/>
                    <a:pt x="620" y="750"/>
                  </a:cubicBezTo>
                  <a:lnTo>
                    <a:pt x="620" y="750"/>
                  </a:lnTo>
                  <a:cubicBezTo>
                    <a:pt x="644" y="1096"/>
                    <a:pt x="263" y="1286"/>
                    <a:pt x="263" y="1643"/>
                  </a:cubicBezTo>
                  <a:lnTo>
                    <a:pt x="239" y="1691"/>
                  </a:lnTo>
                  <a:cubicBezTo>
                    <a:pt x="263" y="1810"/>
                    <a:pt x="251" y="1941"/>
                    <a:pt x="215" y="2060"/>
                  </a:cubicBezTo>
                  <a:cubicBezTo>
                    <a:pt x="167" y="2393"/>
                    <a:pt x="1" y="2774"/>
                    <a:pt x="477" y="2965"/>
                  </a:cubicBezTo>
                  <a:cubicBezTo>
                    <a:pt x="548" y="2989"/>
                    <a:pt x="513" y="3120"/>
                    <a:pt x="489" y="3203"/>
                  </a:cubicBezTo>
                  <a:lnTo>
                    <a:pt x="489" y="3215"/>
                  </a:lnTo>
                  <a:cubicBezTo>
                    <a:pt x="739" y="3441"/>
                    <a:pt x="1096" y="3489"/>
                    <a:pt x="1322" y="3751"/>
                  </a:cubicBezTo>
                  <a:cubicBezTo>
                    <a:pt x="1763" y="3560"/>
                    <a:pt x="2263" y="3524"/>
                    <a:pt x="2727" y="3382"/>
                  </a:cubicBezTo>
                  <a:cubicBezTo>
                    <a:pt x="2692" y="3215"/>
                    <a:pt x="2703" y="3072"/>
                    <a:pt x="2906" y="3001"/>
                  </a:cubicBezTo>
                  <a:cubicBezTo>
                    <a:pt x="2966" y="2910"/>
                    <a:pt x="3035" y="2854"/>
                    <a:pt x="3120" y="2854"/>
                  </a:cubicBezTo>
                  <a:cubicBezTo>
                    <a:pt x="3170" y="2854"/>
                    <a:pt x="3225" y="2873"/>
                    <a:pt x="3287" y="2917"/>
                  </a:cubicBezTo>
                  <a:lnTo>
                    <a:pt x="3418" y="2917"/>
                  </a:lnTo>
                  <a:cubicBezTo>
                    <a:pt x="3454" y="2810"/>
                    <a:pt x="3370" y="2750"/>
                    <a:pt x="3323" y="2679"/>
                  </a:cubicBezTo>
                  <a:lnTo>
                    <a:pt x="3203" y="2631"/>
                  </a:lnTo>
                  <a:cubicBezTo>
                    <a:pt x="3025" y="2489"/>
                    <a:pt x="3227" y="2417"/>
                    <a:pt x="3263" y="2322"/>
                  </a:cubicBezTo>
                  <a:cubicBezTo>
                    <a:pt x="3227" y="2155"/>
                    <a:pt x="3227" y="1977"/>
                    <a:pt x="3251" y="1810"/>
                  </a:cubicBezTo>
                  <a:cubicBezTo>
                    <a:pt x="3215" y="1727"/>
                    <a:pt x="3239" y="1631"/>
                    <a:pt x="3323" y="1584"/>
                  </a:cubicBezTo>
                  <a:cubicBezTo>
                    <a:pt x="3472" y="1452"/>
                    <a:pt x="3498" y="1398"/>
                    <a:pt x="3391" y="1398"/>
                  </a:cubicBezTo>
                  <a:cubicBezTo>
                    <a:pt x="3353" y="1398"/>
                    <a:pt x="3299" y="1405"/>
                    <a:pt x="3227" y="1417"/>
                  </a:cubicBezTo>
                  <a:cubicBezTo>
                    <a:pt x="3212" y="1421"/>
                    <a:pt x="3199" y="1423"/>
                    <a:pt x="3186" y="1423"/>
                  </a:cubicBezTo>
                  <a:cubicBezTo>
                    <a:pt x="3091" y="1423"/>
                    <a:pt x="3067" y="1311"/>
                    <a:pt x="3025" y="1226"/>
                  </a:cubicBezTo>
                  <a:lnTo>
                    <a:pt x="3096" y="1048"/>
                  </a:lnTo>
                  <a:cubicBezTo>
                    <a:pt x="3043" y="985"/>
                    <a:pt x="2995" y="916"/>
                    <a:pt x="2920" y="916"/>
                  </a:cubicBezTo>
                  <a:cubicBezTo>
                    <a:pt x="2895" y="916"/>
                    <a:pt x="2867" y="923"/>
                    <a:pt x="2834" y="941"/>
                  </a:cubicBezTo>
                  <a:cubicBezTo>
                    <a:pt x="2763" y="905"/>
                    <a:pt x="2715" y="834"/>
                    <a:pt x="2703" y="750"/>
                  </a:cubicBezTo>
                  <a:cubicBezTo>
                    <a:pt x="2662" y="792"/>
                    <a:pt x="2623" y="813"/>
                    <a:pt x="2588" y="813"/>
                  </a:cubicBezTo>
                  <a:cubicBezTo>
                    <a:pt x="2543" y="813"/>
                    <a:pt x="2504" y="777"/>
                    <a:pt x="2477" y="703"/>
                  </a:cubicBezTo>
                  <a:cubicBezTo>
                    <a:pt x="2299" y="631"/>
                    <a:pt x="2144" y="536"/>
                    <a:pt x="2156" y="310"/>
                  </a:cubicBezTo>
                  <a:cubicBezTo>
                    <a:pt x="2168" y="167"/>
                    <a:pt x="2072" y="83"/>
                    <a:pt x="19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1" name="Google Shape;6811;p11"/>
            <p:cNvSpPr/>
            <p:nvPr/>
          </p:nvSpPr>
          <p:spPr>
            <a:xfrm>
              <a:off x="1488275" y="3022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2" name="Google Shape;6812;p11"/>
            <p:cNvSpPr/>
            <p:nvPr/>
          </p:nvSpPr>
          <p:spPr>
            <a:xfrm>
              <a:off x="1492150" y="2735700"/>
              <a:ext cx="93775" cy="174925"/>
            </a:xfrm>
            <a:custGeom>
              <a:avLst/>
              <a:gdLst/>
              <a:ahLst/>
              <a:cxnLst/>
              <a:rect l="l" t="t" r="r" b="b"/>
              <a:pathLst>
                <a:path w="3751" h="6997" extrusionOk="0">
                  <a:moveTo>
                    <a:pt x="2774" y="2008"/>
                  </a:moveTo>
                  <a:cubicBezTo>
                    <a:pt x="2846" y="2199"/>
                    <a:pt x="2631" y="2353"/>
                    <a:pt x="2703" y="2544"/>
                  </a:cubicBezTo>
                  <a:cubicBezTo>
                    <a:pt x="2727" y="2556"/>
                    <a:pt x="2739" y="2568"/>
                    <a:pt x="2762" y="2580"/>
                  </a:cubicBezTo>
                  <a:cubicBezTo>
                    <a:pt x="2881" y="2711"/>
                    <a:pt x="3131" y="2841"/>
                    <a:pt x="2965" y="3032"/>
                  </a:cubicBezTo>
                  <a:cubicBezTo>
                    <a:pt x="2891" y="3115"/>
                    <a:pt x="2817" y="3150"/>
                    <a:pt x="2746" y="3150"/>
                  </a:cubicBezTo>
                  <a:cubicBezTo>
                    <a:pt x="2622" y="3150"/>
                    <a:pt x="2508" y="3045"/>
                    <a:pt x="2417" y="2901"/>
                  </a:cubicBezTo>
                  <a:cubicBezTo>
                    <a:pt x="2417" y="2980"/>
                    <a:pt x="2384" y="3026"/>
                    <a:pt x="2319" y="3026"/>
                  </a:cubicBezTo>
                  <a:cubicBezTo>
                    <a:pt x="2305" y="3026"/>
                    <a:pt x="2291" y="3024"/>
                    <a:pt x="2274" y="3020"/>
                  </a:cubicBezTo>
                  <a:cubicBezTo>
                    <a:pt x="2096" y="2972"/>
                    <a:pt x="2143" y="2841"/>
                    <a:pt x="2191" y="2722"/>
                  </a:cubicBezTo>
                  <a:lnTo>
                    <a:pt x="2191" y="2722"/>
                  </a:lnTo>
                  <a:lnTo>
                    <a:pt x="2417" y="2889"/>
                  </a:lnTo>
                  <a:lnTo>
                    <a:pt x="2703" y="2556"/>
                  </a:lnTo>
                  <a:cubicBezTo>
                    <a:pt x="2619" y="2353"/>
                    <a:pt x="2834" y="2199"/>
                    <a:pt x="2774" y="2008"/>
                  </a:cubicBezTo>
                  <a:close/>
                  <a:moveTo>
                    <a:pt x="2273" y="1"/>
                  </a:moveTo>
                  <a:cubicBezTo>
                    <a:pt x="2181" y="1"/>
                    <a:pt x="2149" y="89"/>
                    <a:pt x="2107" y="151"/>
                  </a:cubicBezTo>
                  <a:cubicBezTo>
                    <a:pt x="2116" y="356"/>
                    <a:pt x="2027" y="420"/>
                    <a:pt x="1905" y="420"/>
                  </a:cubicBezTo>
                  <a:cubicBezTo>
                    <a:pt x="1850" y="420"/>
                    <a:pt x="1789" y="407"/>
                    <a:pt x="1726" y="389"/>
                  </a:cubicBezTo>
                  <a:cubicBezTo>
                    <a:pt x="1631" y="341"/>
                    <a:pt x="1536" y="282"/>
                    <a:pt x="1453" y="210"/>
                  </a:cubicBezTo>
                  <a:lnTo>
                    <a:pt x="1429" y="186"/>
                  </a:lnTo>
                  <a:lnTo>
                    <a:pt x="1429" y="186"/>
                  </a:lnTo>
                  <a:cubicBezTo>
                    <a:pt x="1512" y="317"/>
                    <a:pt x="1512" y="472"/>
                    <a:pt x="1429" y="603"/>
                  </a:cubicBezTo>
                  <a:cubicBezTo>
                    <a:pt x="1465" y="722"/>
                    <a:pt x="1405" y="770"/>
                    <a:pt x="1286" y="782"/>
                  </a:cubicBezTo>
                  <a:lnTo>
                    <a:pt x="1286" y="817"/>
                  </a:lnTo>
                  <a:lnTo>
                    <a:pt x="1250" y="829"/>
                  </a:lnTo>
                  <a:cubicBezTo>
                    <a:pt x="1143" y="1127"/>
                    <a:pt x="1095" y="1472"/>
                    <a:pt x="726" y="1591"/>
                  </a:cubicBezTo>
                  <a:cubicBezTo>
                    <a:pt x="655" y="1663"/>
                    <a:pt x="655" y="1770"/>
                    <a:pt x="726" y="1841"/>
                  </a:cubicBezTo>
                  <a:cubicBezTo>
                    <a:pt x="777" y="1805"/>
                    <a:pt x="818" y="1765"/>
                    <a:pt x="870" y="1765"/>
                  </a:cubicBezTo>
                  <a:cubicBezTo>
                    <a:pt x="903" y="1765"/>
                    <a:pt x="941" y="1782"/>
                    <a:pt x="988" y="1829"/>
                  </a:cubicBezTo>
                  <a:cubicBezTo>
                    <a:pt x="1250" y="2091"/>
                    <a:pt x="1393" y="2472"/>
                    <a:pt x="1750" y="2663"/>
                  </a:cubicBezTo>
                  <a:lnTo>
                    <a:pt x="1834" y="2782"/>
                  </a:lnTo>
                  <a:lnTo>
                    <a:pt x="1679" y="2949"/>
                  </a:lnTo>
                  <a:cubicBezTo>
                    <a:pt x="1576" y="2872"/>
                    <a:pt x="1477" y="2791"/>
                    <a:pt x="1385" y="2791"/>
                  </a:cubicBezTo>
                  <a:cubicBezTo>
                    <a:pt x="1306" y="2791"/>
                    <a:pt x="1233" y="2850"/>
                    <a:pt x="1167" y="3020"/>
                  </a:cubicBezTo>
                  <a:cubicBezTo>
                    <a:pt x="1109" y="3153"/>
                    <a:pt x="1045" y="3337"/>
                    <a:pt x="908" y="3337"/>
                  </a:cubicBezTo>
                  <a:cubicBezTo>
                    <a:pt x="848" y="3337"/>
                    <a:pt x="773" y="3301"/>
                    <a:pt x="679" y="3211"/>
                  </a:cubicBezTo>
                  <a:cubicBezTo>
                    <a:pt x="643" y="3211"/>
                    <a:pt x="607" y="3222"/>
                    <a:pt x="572" y="3222"/>
                  </a:cubicBezTo>
                  <a:cubicBezTo>
                    <a:pt x="583" y="3603"/>
                    <a:pt x="464" y="3961"/>
                    <a:pt x="214" y="4246"/>
                  </a:cubicBezTo>
                  <a:cubicBezTo>
                    <a:pt x="155" y="4330"/>
                    <a:pt x="0" y="4342"/>
                    <a:pt x="72" y="4485"/>
                  </a:cubicBezTo>
                  <a:cubicBezTo>
                    <a:pt x="274" y="4901"/>
                    <a:pt x="286" y="5413"/>
                    <a:pt x="714" y="5699"/>
                  </a:cubicBezTo>
                  <a:cubicBezTo>
                    <a:pt x="714" y="5723"/>
                    <a:pt x="714" y="5759"/>
                    <a:pt x="714" y="5782"/>
                  </a:cubicBezTo>
                  <a:cubicBezTo>
                    <a:pt x="869" y="5937"/>
                    <a:pt x="1012" y="6080"/>
                    <a:pt x="1036" y="6318"/>
                  </a:cubicBezTo>
                  <a:cubicBezTo>
                    <a:pt x="1072" y="6747"/>
                    <a:pt x="1334" y="6925"/>
                    <a:pt x="1738" y="6925"/>
                  </a:cubicBezTo>
                  <a:lnTo>
                    <a:pt x="2036" y="6997"/>
                  </a:lnTo>
                  <a:cubicBezTo>
                    <a:pt x="2060" y="6973"/>
                    <a:pt x="2084" y="6949"/>
                    <a:pt x="2131" y="6949"/>
                  </a:cubicBezTo>
                  <a:cubicBezTo>
                    <a:pt x="2190" y="6774"/>
                    <a:pt x="2291" y="6719"/>
                    <a:pt x="2415" y="6719"/>
                  </a:cubicBezTo>
                  <a:cubicBezTo>
                    <a:pt x="2519" y="6719"/>
                    <a:pt x="2638" y="6757"/>
                    <a:pt x="2762" y="6794"/>
                  </a:cubicBezTo>
                  <a:cubicBezTo>
                    <a:pt x="2679" y="6604"/>
                    <a:pt x="2619" y="6473"/>
                    <a:pt x="2560" y="6342"/>
                  </a:cubicBezTo>
                  <a:cubicBezTo>
                    <a:pt x="2596" y="6053"/>
                    <a:pt x="2750" y="5996"/>
                    <a:pt x="2961" y="5996"/>
                  </a:cubicBezTo>
                  <a:cubicBezTo>
                    <a:pt x="3099" y="5996"/>
                    <a:pt x="3260" y="6020"/>
                    <a:pt x="3429" y="6020"/>
                  </a:cubicBezTo>
                  <a:cubicBezTo>
                    <a:pt x="3108" y="5759"/>
                    <a:pt x="2762" y="5568"/>
                    <a:pt x="3286" y="5342"/>
                  </a:cubicBezTo>
                  <a:cubicBezTo>
                    <a:pt x="3370" y="5306"/>
                    <a:pt x="3370" y="5068"/>
                    <a:pt x="3393" y="4925"/>
                  </a:cubicBezTo>
                  <a:cubicBezTo>
                    <a:pt x="3417" y="4782"/>
                    <a:pt x="3370" y="4580"/>
                    <a:pt x="3489" y="4425"/>
                  </a:cubicBezTo>
                  <a:cubicBezTo>
                    <a:pt x="3453" y="4294"/>
                    <a:pt x="3548" y="4199"/>
                    <a:pt x="3572" y="4092"/>
                  </a:cubicBezTo>
                  <a:lnTo>
                    <a:pt x="3429" y="3711"/>
                  </a:lnTo>
                  <a:cubicBezTo>
                    <a:pt x="3143" y="3496"/>
                    <a:pt x="2881" y="3270"/>
                    <a:pt x="3203" y="2889"/>
                  </a:cubicBezTo>
                  <a:cubicBezTo>
                    <a:pt x="3298" y="2770"/>
                    <a:pt x="3203" y="2699"/>
                    <a:pt x="3143" y="2615"/>
                  </a:cubicBezTo>
                  <a:cubicBezTo>
                    <a:pt x="3072" y="2532"/>
                    <a:pt x="2929" y="2520"/>
                    <a:pt x="2989" y="2377"/>
                  </a:cubicBezTo>
                  <a:cubicBezTo>
                    <a:pt x="3050" y="2275"/>
                    <a:pt x="3145" y="2217"/>
                    <a:pt x="3254" y="2217"/>
                  </a:cubicBezTo>
                  <a:cubicBezTo>
                    <a:pt x="3272" y="2217"/>
                    <a:pt x="3291" y="2219"/>
                    <a:pt x="3310" y="2222"/>
                  </a:cubicBezTo>
                  <a:cubicBezTo>
                    <a:pt x="3389" y="2222"/>
                    <a:pt x="3469" y="2281"/>
                    <a:pt x="3548" y="2281"/>
                  </a:cubicBezTo>
                  <a:cubicBezTo>
                    <a:pt x="3588" y="2281"/>
                    <a:pt x="3628" y="2266"/>
                    <a:pt x="3667" y="2222"/>
                  </a:cubicBezTo>
                  <a:cubicBezTo>
                    <a:pt x="3751" y="1984"/>
                    <a:pt x="3120" y="2079"/>
                    <a:pt x="3441" y="1734"/>
                  </a:cubicBezTo>
                  <a:cubicBezTo>
                    <a:pt x="3441" y="1496"/>
                    <a:pt x="3250" y="1282"/>
                    <a:pt x="3334" y="1020"/>
                  </a:cubicBezTo>
                  <a:cubicBezTo>
                    <a:pt x="3131" y="984"/>
                    <a:pt x="3143" y="817"/>
                    <a:pt x="3120" y="663"/>
                  </a:cubicBezTo>
                  <a:lnTo>
                    <a:pt x="2953" y="508"/>
                  </a:lnTo>
                  <a:lnTo>
                    <a:pt x="2750" y="353"/>
                  </a:lnTo>
                  <a:cubicBezTo>
                    <a:pt x="2653" y="406"/>
                    <a:pt x="2580" y="428"/>
                    <a:pt x="2525" y="428"/>
                  </a:cubicBezTo>
                  <a:cubicBezTo>
                    <a:pt x="2346" y="428"/>
                    <a:pt x="2358" y="190"/>
                    <a:pt x="2322" y="8"/>
                  </a:cubicBezTo>
                  <a:cubicBezTo>
                    <a:pt x="2304" y="3"/>
                    <a:pt x="2288" y="1"/>
                    <a:pt x="2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3" name="Google Shape;6813;p11"/>
            <p:cNvSpPr/>
            <p:nvPr/>
          </p:nvSpPr>
          <p:spPr>
            <a:xfrm>
              <a:off x="2047275" y="2233925"/>
              <a:ext cx="92300" cy="79025"/>
            </a:xfrm>
            <a:custGeom>
              <a:avLst/>
              <a:gdLst/>
              <a:ahLst/>
              <a:cxnLst/>
              <a:rect l="l" t="t" r="r" b="b"/>
              <a:pathLst>
                <a:path w="3692" h="3161" extrusionOk="0">
                  <a:moveTo>
                    <a:pt x="2270" y="1"/>
                  </a:moveTo>
                  <a:cubicBezTo>
                    <a:pt x="2264" y="1"/>
                    <a:pt x="2258" y="2"/>
                    <a:pt x="2251" y="5"/>
                  </a:cubicBezTo>
                  <a:cubicBezTo>
                    <a:pt x="2126" y="48"/>
                    <a:pt x="2005" y="62"/>
                    <a:pt x="1886" y="62"/>
                  </a:cubicBezTo>
                  <a:cubicBezTo>
                    <a:pt x="1709" y="62"/>
                    <a:pt x="1535" y="31"/>
                    <a:pt x="1358" y="17"/>
                  </a:cubicBezTo>
                  <a:cubicBezTo>
                    <a:pt x="1327" y="14"/>
                    <a:pt x="1294" y="12"/>
                    <a:pt x="1260" y="12"/>
                  </a:cubicBezTo>
                  <a:cubicBezTo>
                    <a:pt x="1028" y="12"/>
                    <a:pt x="735" y="99"/>
                    <a:pt x="715" y="493"/>
                  </a:cubicBezTo>
                  <a:cubicBezTo>
                    <a:pt x="708" y="597"/>
                    <a:pt x="653" y="660"/>
                    <a:pt x="577" y="660"/>
                  </a:cubicBezTo>
                  <a:cubicBezTo>
                    <a:pt x="523" y="660"/>
                    <a:pt x="458" y="627"/>
                    <a:pt x="393" y="553"/>
                  </a:cubicBezTo>
                  <a:cubicBezTo>
                    <a:pt x="320" y="516"/>
                    <a:pt x="256" y="453"/>
                    <a:pt x="193" y="453"/>
                  </a:cubicBezTo>
                  <a:cubicBezTo>
                    <a:pt x="153" y="453"/>
                    <a:pt x="113" y="479"/>
                    <a:pt x="72" y="553"/>
                  </a:cubicBezTo>
                  <a:cubicBezTo>
                    <a:pt x="215" y="731"/>
                    <a:pt x="381" y="910"/>
                    <a:pt x="107" y="1124"/>
                  </a:cubicBezTo>
                  <a:cubicBezTo>
                    <a:pt x="0" y="1255"/>
                    <a:pt x="60" y="1374"/>
                    <a:pt x="143" y="1493"/>
                  </a:cubicBezTo>
                  <a:cubicBezTo>
                    <a:pt x="203" y="1541"/>
                    <a:pt x="226" y="1588"/>
                    <a:pt x="155" y="1648"/>
                  </a:cubicBezTo>
                  <a:cubicBezTo>
                    <a:pt x="119" y="1719"/>
                    <a:pt x="84" y="1779"/>
                    <a:pt x="48" y="1850"/>
                  </a:cubicBezTo>
                  <a:cubicBezTo>
                    <a:pt x="191" y="1993"/>
                    <a:pt x="369" y="2136"/>
                    <a:pt x="262" y="2386"/>
                  </a:cubicBezTo>
                  <a:cubicBezTo>
                    <a:pt x="572" y="2993"/>
                    <a:pt x="1155" y="3029"/>
                    <a:pt x="1727" y="3089"/>
                  </a:cubicBezTo>
                  <a:cubicBezTo>
                    <a:pt x="1741" y="3087"/>
                    <a:pt x="1756" y="3086"/>
                    <a:pt x="1771" y="3086"/>
                  </a:cubicBezTo>
                  <a:cubicBezTo>
                    <a:pt x="1839" y="3086"/>
                    <a:pt x="1904" y="3107"/>
                    <a:pt x="1953" y="3136"/>
                  </a:cubicBezTo>
                  <a:lnTo>
                    <a:pt x="2108" y="3160"/>
                  </a:lnTo>
                  <a:lnTo>
                    <a:pt x="2274" y="2839"/>
                  </a:lnTo>
                  <a:lnTo>
                    <a:pt x="2465" y="2779"/>
                  </a:lnTo>
                  <a:lnTo>
                    <a:pt x="2810" y="2862"/>
                  </a:lnTo>
                  <a:lnTo>
                    <a:pt x="2858" y="2839"/>
                  </a:lnTo>
                  <a:cubicBezTo>
                    <a:pt x="2727" y="2684"/>
                    <a:pt x="2655" y="2541"/>
                    <a:pt x="2953" y="2493"/>
                  </a:cubicBezTo>
                  <a:lnTo>
                    <a:pt x="3191" y="2208"/>
                  </a:lnTo>
                  <a:cubicBezTo>
                    <a:pt x="3167" y="1958"/>
                    <a:pt x="3036" y="1660"/>
                    <a:pt x="3441" y="1577"/>
                  </a:cubicBezTo>
                  <a:cubicBezTo>
                    <a:pt x="3465" y="1600"/>
                    <a:pt x="3501" y="1612"/>
                    <a:pt x="3524" y="1636"/>
                  </a:cubicBezTo>
                  <a:lnTo>
                    <a:pt x="3691" y="1434"/>
                  </a:lnTo>
                  <a:cubicBezTo>
                    <a:pt x="3634" y="1360"/>
                    <a:pt x="3575" y="1329"/>
                    <a:pt x="3514" y="1329"/>
                  </a:cubicBezTo>
                  <a:cubicBezTo>
                    <a:pt x="3447" y="1329"/>
                    <a:pt x="3379" y="1366"/>
                    <a:pt x="3310" y="1422"/>
                  </a:cubicBezTo>
                  <a:cubicBezTo>
                    <a:pt x="3215" y="1386"/>
                    <a:pt x="3072" y="1350"/>
                    <a:pt x="3072" y="1243"/>
                  </a:cubicBezTo>
                  <a:cubicBezTo>
                    <a:pt x="3096" y="743"/>
                    <a:pt x="2715" y="529"/>
                    <a:pt x="2405" y="255"/>
                  </a:cubicBezTo>
                  <a:cubicBezTo>
                    <a:pt x="2362" y="168"/>
                    <a:pt x="2338" y="1"/>
                    <a:pt x="22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4" name="Google Shape;6814;p11"/>
            <p:cNvSpPr/>
            <p:nvPr/>
          </p:nvSpPr>
          <p:spPr>
            <a:xfrm>
              <a:off x="2130025" y="1947975"/>
              <a:ext cx="67575" cy="79225"/>
            </a:xfrm>
            <a:custGeom>
              <a:avLst/>
              <a:gdLst/>
              <a:ahLst/>
              <a:cxnLst/>
              <a:rect l="l" t="t" r="r" b="b"/>
              <a:pathLst>
                <a:path w="2703" h="3169" extrusionOk="0">
                  <a:moveTo>
                    <a:pt x="613" y="0"/>
                  </a:moveTo>
                  <a:cubicBezTo>
                    <a:pt x="412" y="0"/>
                    <a:pt x="360" y="117"/>
                    <a:pt x="405" y="311"/>
                  </a:cubicBezTo>
                  <a:cubicBezTo>
                    <a:pt x="405" y="346"/>
                    <a:pt x="405" y="394"/>
                    <a:pt x="393" y="430"/>
                  </a:cubicBezTo>
                  <a:cubicBezTo>
                    <a:pt x="619" y="608"/>
                    <a:pt x="500" y="751"/>
                    <a:pt x="357" y="906"/>
                  </a:cubicBezTo>
                  <a:cubicBezTo>
                    <a:pt x="36" y="1275"/>
                    <a:pt x="0" y="1680"/>
                    <a:pt x="72" y="2156"/>
                  </a:cubicBezTo>
                  <a:cubicBezTo>
                    <a:pt x="107" y="2394"/>
                    <a:pt x="286" y="2513"/>
                    <a:pt x="345" y="2716"/>
                  </a:cubicBezTo>
                  <a:lnTo>
                    <a:pt x="560" y="2847"/>
                  </a:lnTo>
                  <a:cubicBezTo>
                    <a:pt x="941" y="3001"/>
                    <a:pt x="1381" y="2954"/>
                    <a:pt x="1762" y="3168"/>
                  </a:cubicBezTo>
                  <a:cubicBezTo>
                    <a:pt x="1858" y="3109"/>
                    <a:pt x="1941" y="3001"/>
                    <a:pt x="1965" y="2882"/>
                  </a:cubicBezTo>
                  <a:cubicBezTo>
                    <a:pt x="2048" y="2585"/>
                    <a:pt x="2358" y="2454"/>
                    <a:pt x="2500" y="2144"/>
                  </a:cubicBezTo>
                  <a:cubicBezTo>
                    <a:pt x="2655" y="1775"/>
                    <a:pt x="2703" y="1501"/>
                    <a:pt x="2548" y="1156"/>
                  </a:cubicBezTo>
                  <a:cubicBezTo>
                    <a:pt x="2465" y="1144"/>
                    <a:pt x="2393" y="1085"/>
                    <a:pt x="2358" y="989"/>
                  </a:cubicBezTo>
                  <a:cubicBezTo>
                    <a:pt x="2286" y="942"/>
                    <a:pt x="2262" y="846"/>
                    <a:pt x="2286" y="763"/>
                  </a:cubicBezTo>
                  <a:cubicBezTo>
                    <a:pt x="2337" y="587"/>
                    <a:pt x="2357" y="440"/>
                    <a:pt x="2244" y="440"/>
                  </a:cubicBezTo>
                  <a:cubicBezTo>
                    <a:pt x="2197" y="440"/>
                    <a:pt x="2126" y="465"/>
                    <a:pt x="2024" y="525"/>
                  </a:cubicBezTo>
                  <a:cubicBezTo>
                    <a:pt x="1975" y="553"/>
                    <a:pt x="1917" y="577"/>
                    <a:pt x="1866" y="577"/>
                  </a:cubicBezTo>
                  <a:cubicBezTo>
                    <a:pt x="1831" y="577"/>
                    <a:pt x="1798" y="566"/>
                    <a:pt x="1774" y="537"/>
                  </a:cubicBezTo>
                  <a:cubicBezTo>
                    <a:pt x="1637" y="384"/>
                    <a:pt x="1505" y="325"/>
                    <a:pt x="1376" y="325"/>
                  </a:cubicBezTo>
                  <a:cubicBezTo>
                    <a:pt x="1193" y="325"/>
                    <a:pt x="1015" y="445"/>
                    <a:pt x="834" y="584"/>
                  </a:cubicBezTo>
                  <a:cubicBezTo>
                    <a:pt x="833" y="585"/>
                    <a:pt x="831" y="586"/>
                    <a:pt x="830" y="586"/>
                  </a:cubicBezTo>
                  <a:cubicBezTo>
                    <a:pt x="809" y="586"/>
                    <a:pt x="735" y="523"/>
                    <a:pt x="691" y="501"/>
                  </a:cubicBezTo>
                  <a:cubicBezTo>
                    <a:pt x="750" y="334"/>
                    <a:pt x="738" y="156"/>
                    <a:pt x="643" y="1"/>
                  </a:cubicBezTo>
                  <a:cubicBezTo>
                    <a:pt x="633" y="0"/>
                    <a:pt x="623" y="0"/>
                    <a:pt x="6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5" name="Google Shape;6815;p11"/>
            <p:cNvSpPr/>
            <p:nvPr/>
          </p:nvSpPr>
          <p:spPr>
            <a:xfrm>
              <a:off x="2197575" y="1764325"/>
              <a:ext cx="68200" cy="68800"/>
            </a:xfrm>
            <a:custGeom>
              <a:avLst/>
              <a:gdLst/>
              <a:ahLst/>
              <a:cxnLst/>
              <a:rect l="l" t="t" r="r" b="b"/>
              <a:pathLst>
                <a:path w="2728" h="2752" extrusionOk="0">
                  <a:moveTo>
                    <a:pt x="1288" y="0"/>
                  </a:moveTo>
                  <a:cubicBezTo>
                    <a:pt x="1174" y="0"/>
                    <a:pt x="1067" y="52"/>
                    <a:pt x="977" y="227"/>
                  </a:cubicBezTo>
                  <a:cubicBezTo>
                    <a:pt x="906" y="346"/>
                    <a:pt x="739" y="310"/>
                    <a:pt x="608" y="322"/>
                  </a:cubicBezTo>
                  <a:cubicBezTo>
                    <a:pt x="394" y="334"/>
                    <a:pt x="406" y="513"/>
                    <a:pt x="358" y="632"/>
                  </a:cubicBezTo>
                  <a:cubicBezTo>
                    <a:pt x="346" y="727"/>
                    <a:pt x="299" y="811"/>
                    <a:pt x="215" y="870"/>
                  </a:cubicBezTo>
                  <a:cubicBezTo>
                    <a:pt x="1" y="1049"/>
                    <a:pt x="263" y="1311"/>
                    <a:pt x="132" y="1513"/>
                  </a:cubicBezTo>
                  <a:lnTo>
                    <a:pt x="108" y="1549"/>
                  </a:lnTo>
                  <a:cubicBezTo>
                    <a:pt x="108" y="1703"/>
                    <a:pt x="96" y="1870"/>
                    <a:pt x="96" y="2025"/>
                  </a:cubicBezTo>
                  <a:lnTo>
                    <a:pt x="84" y="2037"/>
                  </a:lnTo>
                  <a:cubicBezTo>
                    <a:pt x="105" y="2031"/>
                    <a:pt x="124" y="2028"/>
                    <a:pt x="140" y="2028"/>
                  </a:cubicBezTo>
                  <a:cubicBezTo>
                    <a:pt x="215" y="2028"/>
                    <a:pt x="241" y="2092"/>
                    <a:pt x="251" y="2180"/>
                  </a:cubicBezTo>
                  <a:cubicBezTo>
                    <a:pt x="394" y="2263"/>
                    <a:pt x="584" y="2311"/>
                    <a:pt x="656" y="2489"/>
                  </a:cubicBezTo>
                  <a:lnTo>
                    <a:pt x="1549" y="2751"/>
                  </a:lnTo>
                  <a:lnTo>
                    <a:pt x="1573" y="2751"/>
                  </a:lnTo>
                  <a:cubicBezTo>
                    <a:pt x="1727" y="2406"/>
                    <a:pt x="2144" y="2346"/>
                    <a:pt x="2335" y="2025"/>
                  </a:cubicBezTo>
                  <a:lnTo>
                    <a:pt x="2489" y="1811"/>
                  </a:lnTo>
                  <a:cubicBezTo>
                    <a:pt x="2727" y="1584"/>
                    <a:pt x="2477" y="1251"/>
                    <a:pt x="2680" y="1025"/>
                  </a:cubicBezTo>
                  <a:cubicBezTo>
                    <a:pt x="2382" y="763"/>
                    <a:pt x="2382" y="632"/>
                    <a:pt x="2680" y="287"/>
                  </a:cubicBezTo>
                  <a:cubicBezTo>
                    <a:pt x="2680" y="217"/>
                    <a:pt x="2667" y="173"/>
                    <a:pt x="2618" y="173"/>
                  </a:cubicBezTo>
                  <a:cubicBezTo>
                    <a:pt x="2600" y="173"/>
                    <a:pt x="2578" y="179"/>
                    <a:pt x="2549" y="191"/>
                  </a:cubicBezTo>
                  <a:cubicBezTo>
                    <a:pt x="2526" y="292"/>
                    <a:pt x="2493" y="383"/>
                    <a:pt x="2390" y="383"/>
                  </a:cubicBezTo>
                  <a:cubicBezTo>
                    <a:pt x="2384" y="383"/>
                    <a:pt x="2377" y="383"/>
                    <a:pt x="2370" y="382"/>
                  </a:cubicBezTo>
                  <a:cubicBezTo>
                    <a:pt x="2251" y="370"/>
                    <a:pt x="2204" y="287"/>
                    <a:pt x="2215" y="179"/>
                  </a:cubicBezTo>
                  <a:lnTo>
                    <a:pt x="2096" y="72"/>
                  </a:lnTo>
                  <a:cubicBezTo>
                    <a:pt x="2035" y="111"/>
                    <a:pt x="1974" y="144"/>
                    <a:pt x="1910" y="144"/>
                  </a:cubicBezTo>
                  <a:cubicBezTo>
                    <a:pt x="1874" y="144"/>
                    <a:pt x="1837" y="134"/>
                    <a:pt x="1799" y="108"/>
                  </a:cubicBezTo>
                  <a:cubicBezTo>
                    <a:pt x="1793" y="120"/>
                    <a:pt x="1781" y="126"/>
                    <a:pt x="1769" y="126"/>
                  </a:cubicBezTo>
                  <a:cubicBezTo>
                    <a:pt x="1757" y="126"/>
                    <a:pt x="1745" y="120"/>
                    <a:pt x="1739" y="108"/>
                  </a:cubicBezTo>
                  <a:cubicBezTo>
                    <a:pt x="1587" y="82"/>
                    <a:pt x="1431" y="0"/>
                    <a:pt x="12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6" name="Google Shape;6816;p11"/>
            <p:cNvSpPr/>
            <p:nvPr/>
          </p:nvSpPr>
          <p:spPr>
            <a:xfrm>
              <a:off x="1508800" y="3062400"/>
              <a:ext cx="67300" cy="67000"/>
            </a:xfrm>
            <a:custGeom>
              <a:avLst/>
              <a:gdLst/>
              <a:ahLst/>
              <a:cxnLst/>
              <a:rect l="l" t="t" r="r" b="b"/>
              <a:pathLst>
                <a:path w="2692" h="2680" extrusionOk="0">
                  <a:moveTo>
                    <a:pt x="763" y="1"/>
                  </a:moveTo>
                  <a:cubicBezTo>
                    <a:pt x="763" y="37"/>
                    <a:pt x="751" y="60"/>
                    <a:pt x="727" y="84"/>
                  </a:cubicBezTo>
                  <a:cubicBezTo>
                    <a:pt x="799" y="406"/>
                    <a:pt x="465" y="441"/>
                    <a:pt x="358" y="632"/>
                  </a:cubicBezTo>
                  <a:cubicBezTo>
                    <a:pt x="287" y="751"/>
                    <a:pt x="13" y="727"/>
                    <a:pt x="60" y="906"/>
                  </a:cubicBezTo>
                  <a:cubicBezTo>
                    <a:pt x="144" y="1156"/>
                    <a:pt x="1" y="1430"/>
                    <a:pt x="132" y="1656"/>
                  </a:cubicBezTo>
                  <a:cubicBezTo>
                    <a:pt x="386" y="2093"/>
                    <a:pt x="631" y="2556"/>
                    <a:pt x="1172" y="2556"/>
                  </a:cubicBezTo>
                  <a:cubicBezTo>
                    <a:pt x="1265" y="2556"/>
                    <a:pt x="1366" y="2543"/>
                    <a:pt x="1477" y="2513"/>
                  </a:cubicBezTo>
                  <a:cubicBezTo>
                    <a:pt x="1498" y="2508"/>
                    <a:pt x="1519" y="2506"/>
                    <a:pt x="1539" y="2506"/>
                  </a:cubicBezTo>
                  <a:cubicBezTo>
                    <a:pt x="1671" y="2506"/>
                    <a:pt x="1799" y="2597"/>
                    <a:pt x="1953" y="2680"/>
                  </a:cubicBezTo>
                  <a:cubicBezTo>
                    <a:pt x="1953" y="2358"/>
                    <a:pt x="1953" y="2049"/>
                    <a:pt x="2334" y="1989"/>
                  </a:cubicBezTo>
                  <a:cubicBezTo>
                    <a:pt x="2489" y="1965"/>
                    <a:pt x="2442" y="1775"/>
                    <a:pt x="2537" y="1692"/>
                  </a:cubicBezTo>
                  <a:cubicBezTo>
                    <a:pt x="2692" y="1156"/>
                    <a:pt x="2334" y="727"/>
                    <a:pt x="2192" y="251"/>
                  </a:cubicBezTo>
                  <a:cubicBezTo>
                    <a:pt x="2155" y="150"/>
                    <a:pt x="2075" y="77"/>
                    <a:pt x="1947" y="77"/>
                  </a:cubicBezTo>
                  <a:cubicBezTo>
                    <a:pt x="1909" y="77"/>
                    <a:pt x="1868" y="83"/>
                    <a:pt x="1822" y="96"/>
                  </a:cubicBezTo>
                  <a:cubicBezTo>
                    <a:pt x="1691" y="137"/>
                    <a:pt x="1554" y="157"/>
                    <a:pt x="1417" y="157"/>
                  </a:cubicBezTo>
                  <a:cubicBezTo>
                    <a:pt x="1194" y="157"/>
                    <a:pt x="969" y="104"/>
                    <a:pt x="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7" name="Google Shape;6817;p11"/>
            <p:cNvSpPr/>
            <p:nvPr/>
          </p:nvSpPr>
          <p:spPr>
            <a:xfrm>
              <a:off x="1693350" y="2527225"/>
              <a:ext cx="151250" cy="140825"/>
            </a:xfrm>
            <a:custGeom>
              <a:avLst/>
              <a:gdLst/>
              <a:ahLst/>
              <a:cxnLst/>
              <a:rect l="l" t="t" r="r" b="b"/>
              <a:pathLst>
                <a:path w="6050" h="5633" extrusionOk="0">
                  <a:moveTo>
                    <a:pt x="3299" y="1"/>
                  </a:moveTo>
                  <a:cubicBezTo>
                    <a:pt x="3108" y="203"/>
                    <a:pt x="3168" y="513"/>
                    <a:pt x="3001" y="727"/>
                  </a:cubicBezTo>
                  <a:cubicBezTo>
                    <a:pt x="2850" y="605"/>
                    <a:pt x="2703" y="491"/>
                    <a:pt x="2548" y="491"/>
                  </a:cubicBezTo>
                  <a:cubicBezTo>
                    <a:pt x="2446" y="491"/>
                    <a:pt x="2340" y="540"/>
                    <a:pt x="2227" y="667"/>
                  </a:cubicBezTo>
                  <a:cubicBezTo>
                    <a:pt x="2144" y="739"/>
                    <a:pt x="2037" y="786"/>
                    <a:pt x="1930" y="786"/>
                  </a:cubicBezTo>
                  <a:cubicBezTo>
                    <a:pt x="1525" y="846"/>
                    <a:pt x="1358" y="953"/>
                    <a:pt x="1179" y="1275"/>
                  </a:cubicBezTo>
                  <a:cubicBezTo>
                    <a:pt x="1156" y="1310"/>
                    <a:pt x="1156" y="1358"/>
                    <a:pt x="1132" y="1394"/>
                  </a:cubicBezTo>
                  <a:cubicBezTo>
                    <a:pt x="1010" y="1651"/>
                    <a:pt x="957" y="1762"/>
                    <a:pt x="848" y="1762"/>
                  </a:cubicBezTo>
                  <a:cubicBezTo>
                    <a:pt x="764" y="1762"/>
                    <a:pt x="647" y="1697"/>
                    <a:pt x="441" y="1584"/>
                  </a:cubicBezTo>
                  <a:cubicBezTo>
                    <a:pt x="453" y="1346"/>
                    <a:pt x="227" y="1275"/>
                    <a:pt x="120" y="1132"/>
                  </a:cubicBezTo>
                  <a:lnTo>
                    <a:pt x="1" y="1263"/>
                  </a:lnTo>
                  <a:lnTo>
                    <a:pt x="167" y="1382"/>
                  </a:lnTo>
                  <a:lnTo>
                    <a:pt x="174" y="1387"/>
                  </a:lnTo>
                  <a:lnTo>
                    <a:pt x="174" y="1387"/>
                  </a:lnTo>
                  <a:cubicBezTo>
                    <a:pt x="154" y="1409"/>
                    <a:pt x="143" y="1431"/>
                    <a:pt x="132" y="1453"/>
                  </a:cubicBezTo>
                  <a:lnTo>
                    <a:pt x="167" y="1501"/>
                  </a:lnTo>
                  <a:cubicBezTo>
                    <a:pt x="417" y="1656"/>
                    <a:pt x="584" y="1929"/>
                    <a:pt x="584" y="2239"/>
                  </a:cubicBezTo>
                  <a:cubicBezTo>
                    <a:pt x="584" y="2513"/>
                    <a:pt x="472" y="2676"/>
                    <a:pt x="214" y="2676"/>
                  </a:cubicBezTo>
                  <a:cubicBezTo>
                    <a:pt x="181" y="2676"/>
                    <a:pt x="146" y="2673"/>
                    <a:pt x="108" y="2668"/>
                  </a:cubicBezTo>
                  <a:lnTo>
                    <a:pt x="108" y="2668"/>
                  </a:lnTo>
                  <a:cubicBezTo>
                    <a:pt x="96" y="2775"/>
                    <a:pt x="203" y="2810"/>
                    <a:pt x="251" y="2882"/>
                  </a:cubicBezTo>
                  <a:cubicBezTo>
                    <a:pt x="596" y="3394"/>
                    <a:pt x="584" y="3430"/>
                    <a:pt x="36" y="3525"/>
                  </a:cubicBezTo>
                  <a:lnTo>
                    <a:pt x="120" y="3680"/>
                  </a:lnTo>
                  <a:cubicBezTo>
                    <a:pt x="310" y="3763"/>
                    <a:pt x="489" y="3858"/>
                    <a:pt x="346" y="4120"/>
                  </a:cubicBezTo>
                  <a:cubicBezTo>
                    <a:pt x="370" y="4180"/>
                    <a:pt x="394" y="4251"/>
                    <a:pt x="417" y="4311"/>
                  </a:cubicBezTo>
                  <a:cubicBezTo>
                    <a:pt x="432" y="4309"/>
                    <a:pt x="447" y="4308"/>
                    <a:pt x="461" y="4308"/>
                  </a:cubicBezTo>
                  <a:cubicBezTo>
                    <a:pt x="569" y="4308"/>
                    <a:pt x="645" y="4352"/>
                    <a:pt x="656" y="4489"/>
                  </a:cubicBezTo>
                  <a:lnTo>
                    <a:pt x="906" y="4787"/>
                  </a:lnTo>
                  <a:lnTo>
                    <a:pt x="1025" y="4894"/>
                  </a:lnTo>
                  <a:cubicBezTo>
                    <a:pt x="1001" y="4906"/>
                    <a:pt x="965" y="4930"/>
                    <a:pt x="929" y="4930"/>
                  </a:cubicBezTo>
                  <a:cubicBezTo>
                    <a:pt x="846" y="5085"/>
                    <a:pt x="727" y="5227"/>
                    <a:pt x="572" y="5323"/>
                  </a:cubicBezTo>
                  <a:cubicBezTo>
                    <a:pt x="560" y="5358"/>
                    <a:pt x="536" y="5394"/>
                    <a:pt x="501" y="5418"/>
                  </a:cubicBezTo>
                  <a:cubicBezTo>
                    <a:pt x="536" y="5482"/>
                    <a:pt x="570" y="5509"/>
                    <a:pt x="606" y="5509"/>
                  </a:cubicBezTo>
                  <a:cubicBezTo>
                    <a:pt x="645" y="5509"/>
                    <a:pt x="684" y="5479"/>
                    <a:pt x="727" y="5430"/>
                  </a:cubicBezTo>
                  <a:lnTo>
                    <a:pt x="977" y="5132"/>
                  </a:lnTo>
                  <a:cubicBezTo>
                    <a:pt x="1001" y="5061"/>
                    <a:pt x="1025" y="4989"/>
                    <a:pt x="1037" y="4930"/>
                  </a:cubicBezTo>
                  <a:cubicBezTo>
                    <a:pt x="1054" y="4936"/>
                    <a:pt x="1069" y="4939"/>
                    <a:pt x="1083" y="4939"/>
                  </a:cubicBezTo>
                  <a:cubicBezTo>
                    <a:pt x="1096" y="4939"/>
                    <a:pt x="1108" y="4936"/>
                    <a:pt x="1120" y="4930"/>
                  </a:cubicBezTo>
                  <a:lnTo>
                    <a:pt x="1227" y="5001"/>
                  </a:lnTo>
                  <a:cubicBezTo>
                    <a:pt x="1513" y="5466"/>
                    <a:pt x="1965" y="5608"/>
                    <a:pt x="2465" y="5632"/>
                  </a:cubicBezTo>
                  <a:cubicBezTo>
                    <a:pt x="2501" y="5632"/>
                    <a:pt x="2525" y="5585"/>
                    <a:pt x="2561" y="5549"/>
                  </a:cubicBezTo>
                  <a:lnTo>
                    <a:pt x="2787" y="5573"/>
                  </a:lnTo>
                  <a:cubicBezTo>
                    <a:pt x="2790" y="5573"/>
                    <a:pt x="2793" y="5573"/>
                    <a:pt x="2796" y="5573"/>
                  </a:cubicBezTo>
                  <a:cubicBezTo>
                    <a:pt x="2938" y="5573"/>
                    <a:pt x="3075" y="5397"/>
                    <a:pt x="3214" y="5397"/>
                  </a:cubicBezTo>
                  <a:cubicBezTo>
                    <a:pt x="3281" y="5397"/>
                    <a:pt x="3349" y="5438"/>
                    <a:pt x="3418" y="5561"/>
                  </a:cubicBezTo>
                  <a:lnTo>
                    <a:pt x="3573" y="5489"/>
                  </a:lnTo>
                  <a:cubicBezTo>
                    <a:pt x="3584" y="5442"/>
                    <a:pt x="3596" y="5406"/>
                    <a:pt x="3596" y="5358"/>
                  </a:cubicBezTo>
                  <a:lnTo>
                    <a:pt x="3596" y="5346"/>
                  </a:lnTo>
                  <a:cubicBezTo>
                    <a:pt x="3584" y="5311"/>
                    <a:pt x="3549" y="5275"/>
                    <a:pt x="3549" y="5263"/>
                  </a:cubicBezTo>
                  <a:cubicBezTo>
                    <a:pt x="3563" y="5234"/>
                    <a:pt x="3580" y="5225"/>
                    <a:pt x="3597" y="5225"/>
                  </a:cubicBezTo>
                  <a:cubicBezTo>
                    <a:pt x="3621" y="5225"/>
                    <a:pt x="3647" y="5244"/>
                    <a:pt x="3668" y="5251"/>
                  </a:cubicBezTo>
                  <a:cubicBezTo>
                    <a:pt x="3707" y="5217"/>
                    <a:pt x="3748" y="5207"/>
                    <a:pt x="3790" y="5207"/>
                  </a:cubicBezTo>
                  <a:cubicBezTo>
                    <a:pt x="3849" y="5207"/>
                    <a:pt x="3909" y="5227"/>
                    <a:pt x="3965" y="5227"/>
                  </a:cubicBezTo>
                  <a:cubicBezTo>
                    <a:pt x="4007" y="5170"/>
                    <a:pt x="4071" y="5135"/>
                    <a:pt x="4138" y="5135"/>
                  </a:cubicBezTo>
                  <a:cubicBezTo>
                    <a:pt x="4168" y="5135"/>
                    <a:pt x="4198" y="5141"/>
                    <a:pt x="4227" y="5156"/>
                  </a:cubicBezTo>
                  <a:lnTo>
                    <a:pt x="4346" y="4977"/>
                  </a:lnTo>
                  <a:cubicBezTo>
                    <a:pt x="4379" y="4601"/>
                    <a:pt x="4446" y="4450"/>
                    <a:pt x="4642" y="4450"/>
                  </a:cubicBezTo>
                  <a:cubicBezTo>
                    <a:pt x="4732" y="4450"/>
                    <a:pt x="4849" y="4481"/>
                    <a:pt x="5001" y="4537"/>
                  </a:cubicBezTo>
                  <a:cubicBezTo>
                    <a:pt x="5216" y="4513"/>
                    <a:pt x="5168" y="4394"/>
                    <a:pt x="5108" y="4275"/>
                  </a:cubicBezTo>
                  <a:cubicBezTo>
                    <a:pt x="4704" y="4192"/>
                    <a:pt x="4680" y="4156"/>
                    <a:pt x="4823" y="3894"/>
                  </a:cubicBezTo>
                  <a:cubicBezTo>
                    <a:pt x="4918" y="3715"/>
                    <a:pt x="5025" y="3537"/>
                    <a:pt x="5263" y="3501"/>
                  </a:cubicBezTo>
                  <a:lnTo>
                    <a:pt x="5299" y="3501"/>
                  </a:lnTo>
                  <a:cubicBezTo>
                    <a:pt x="5037" y="3287"/>
                    <a:pt x="4966" y="2977"/>
                    <a:pt x="4858" y="2691"/>
                  </a:cubicBezTo>
                  <a:lnTo>
                    <a:pt x="4954" y="2572"/>
                  </a:lnTo>
                  <a:lnTo>
                    <a:pt x="5239" y="2477"/>
                  </a:lnTo>
                  <a:cubicBezTo>
                    <a:pt x="5454" y="2358"/>
                    <a:pt x="5656" y="2227"/>
                    <a:pt x="5859" y="2084"/>
                  </a:cubicBezTo>
                  <a:cubicBezTo>
                    <a:pt x="6049" y="1929"/>
                    <a:pt x="5930" y="1846"/>
                    <a:pt x="5763" y="1786"/>
                  </a:cubicBezTo>
                  <a:lnTo>
                    <a:pt x="5573" y="1965"/>
                  </a:lnTo>
                  <a:cubicBezTo>
                    <a:pt x="5420" y="2108"/>
                    <a:pt x="5258" y="2304"/>
                    <a:pt x="5057" y="2304"/>
                  </a:cubicBezTo>
                  <a:cubicBezTo>
                    <a:pt x="5023" y="2304"/>
                    <a:pt x="4989" y="2298"/>
                    <a:pt x="4954" y="2287"/>
                  </a:cubicBezTo>
                  <a:cubicBezTo>
                    <a:pt x="4692" y="2203"/>
                    <a:pt x="4918" y="1906"/>
                    <a:pt x="4811" y="1727"/>
                  </a:cubicBezTo>
                  <a:cubicBezTo>
                    <a:pt x="4799" y="1703"/>
                    <a:pt x="4775" y="1691"/>
                    <a:pt x="4763" y="1679"/>
                  </a:cubicBezTo>
                  <a:lnTo>
                    <a:pt x="4573" y="1429"/>
                  </a:lnTo>
                  <a:cubicBezTo>
                    <a:pt x="4573" y="1155"/>
                    <a:pt x="4489" y="858"/>
                    <a:pt x="4787" y="655"/>
                  </a:cubicBezTo>
                  <a:cubicBezTo>
                    <a:pt x="4775" y="632"/>
                    <a:pt x="4787" y="596"/>
                    <a:pt x="4823" y="572"/>
                  </a:cubicBezTo>
                  <a:lnTo>
                    <a:pt x="4644" y="405"/>
                  </a:lnTo>
                  <a:lnTo>
                    <a:pt x="4394" y="798"/>
                  </a:lnTo>
                  <a:cubicBezTo>
                    <a:pt x="4477" y="1001"/>
                    <a:pt x="4358" y="1120"/>
                    <a:pt x="4180" y="1144"/>
                  </a:cubicBezTo>
                  <a:cubicBezTo>
                    <a:pt x="4168" y="1145"/>
                    <a:pt x="4157" y="1146"/>
                    <a:pt x="4147" y="1146"/>
                  </a:cubicBezTo>
                  <a:cubicBezTo>
                    <a:pt x="3997" y="1146"/>
                    <a:pt x="3963" y="991"/>
                    <a:pt x="3930" y="858"/>
                  </a:cubicBezTo>
                  <a:lnTo>
                    <a:pt x="3739" y="739"/>
                  </a:lnTo>
                  <a:cubicBezTo>
                    <a:pt x="3323" y="632"/>
                    <a:pt x="3323" y="632"/>
                    <a:pt x="3442" y="155"/>
                  </a:cubicBezTo>
                  <a:cubicBezTo>
                    <a:pt x="3430" y="132"/>
                    <a:pt x="3418" y="108"/>
                    <a:pt x="3430" y="72"/>
                  </a:cubicBezTo>
                  <a:lnTo>
                    <a:pt x="331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8" name="Google Shape;6818;p11"/>
            <p:cNvSpPr/>
            <p:nvPr/>
          </p:nvSpPr>
          <p:spPr>
            <a:xfrm>
              <a:off x="1886525" y="2511450"/>
              <a:ext cx="92000" cy="170275"/>
            </a:xfrm>
            <a:custGeom>
              <a:avLst/>
              <a:gdLst/>
              <a:ahLst/>
              <a:cxnLst/>
              <a:rect l="l" t="t" r="r" b="b"/>
              <a:pathLst>
                <a:path w="3680" h="6811" extrusionOk="0">
                  <a:moveTo>
                    <a:pt x="3394" y="1"/>
                  </a:moveTo>
                  <a:lnTo>
                    <a:pt x="3108" y="548"/>
                  </a:lnTo>
                  <a:cubicBezTo>
                    <a:pt x="3073" y="786"/>
                    <a:pt x="2882" y="846"/>
                    <a:pt x="2715" y="941"/>
                  </a:cubicBezTo>
                  <a:lnTo>
                    <a:pt x="2406" y="1084"/>
                  </a:lnTo>
                  <a:lnTo>
                    <a:pt x="2180" y="882"/>
                  </a:lnTo>
                  <a:cubicBezTo>
                    <a:pt x="2120" y="822"/>
                    <a:pt x="2096" y="727"/>
                    <a:pt x="2132" y="643"/>
                  </a:cubicBezTo>
                  <a:lnTo>
                    <a:pt x="2132" y="643"/>
                  </a:lnTo>
                  <a:cubicBezTo>
                    <a:pt x="2126" y="647"/>
                    <a:pt x="2118" y="648"/>
                    <a:pt x="2111" y="648"/>
                  </a:cubicBezTo>
                  <a:cubicBezTo>
                    <a:pt x="2092" y="648"/>
                    <a:pt x="2073" y="637"/>
                    <a:pt x="2073" y="620"/>
                  </a:cubicBezTo>
                  <a:cubicBezTo>
                    <a:pt x="1942" y="715"/>
                    <a:pt x="1787" y="786"/>
                    <a:pt x="1632" y="834"/>
                  </a:cubicBezTo>
                  <a:cubicBezTo>
                    <a:pt x="1203" y="965"/>
                    <a:pt x="799" y="1144"/>
                    <a:pt x="810" y="1703"/>
                  </a:cubicBezTo>
                  <a:cubicBezTo>
                    <a:pt x="703" y="1798"/>
                    <a:pt x="799" y="1870"/>
                    <a:pt x="846" y="1953"/>
                  </a:cubicBezTo>
                  <a:cubicBezTo>
                    <a:pt x="775" y="2167"/>
                    <a:pt x="894" y="2370"/>
                    <a:pt x="953" y="2572"/>
                  </a:cubicBezTo>
                  <a:cubicBezTo>
                    <a:pt x="1037" y="2834"/>
                    <a:pt x="691" y="2906"/>
                    <a:pt x="751" y="3108"/>
                  </a:cubicBezTo>
                  <a:cubicBezTo>
                    <a:pt x="819" y="3331"/>
                    <a:pt x="790" y="3404"/>
                    <a:pt x="714" y="3404"/>
                  </a:cubicBezTo>
                  <a:cubicBezTo>
                    <a:pt x="656" y="3404"/>
                    <a:pt x="570" y="3362"/>
                    <a:pt x="477" y="3310"/>
                  </a:cubicBezTo>
                  <a:cubicBezTo>
                    <a:pt x="446" y="3297"/>
                    <a:pt x="415" y="3287"/>
                    <a:pt x="384" y="3287"/>
                  </a:cubicBezTo>
                  <a:cubicBezTo>
                    <a:pt x="332" y="3287"/>
                    <a:pt x="279" y="3316"/>
                    <a:pt x="227" y="3406"/>
                  </a:cubicBezTo>
                  <a:cubicBezTo>
                    <a:pt x="227" y="3596"/>
                    <a:pt x="501" y="3703"/>
                    <a:pt x="477" y="3930"/>
                  </a:cubicBezTo>
                  <a:lnTo>
                    <a:pt x="215" y="4037"/>
                  </a:lnTo>
                  <a:cubicBezTo>
                    <a:pt x="196" y="4029"/>
                    <a:pt x="174" y="4025"/>
                    <a:pt x="152" y="4025"/>
                  </a:cubicBezTo>
                  <a:cubicBezTo>
                    <a:pt x="105" y="4025"/>
                    <a:pt x="60" y="4044"/>
                    <a:pt x="60" y="4084"/>
                  </a:cubicBezTo>
                  <a:cubicBezTo>
                    <a:pt x="60" y="4358"/>
                    <a:pt x="13" y="4656"/>
                    <a:pt x="191" y="4906"/>
                  </a:cubicBezTo>
                  <a:cubicBezTo>
                    <a:pt x="108" y="5084"/>
                    <a:pt x="1" y="5263"/>
                    <a:pt x="251" y="5406"/>
                  </a:cubicBezTo>
                  <a:cubicBezTo>
                    <a:pt x="346" y="5465"/>
                    <a:pt x="310" y="5596"/>
                    <a:pt x="322" y="5704"/>
                  </a:cubicBezTo>
                  <a:cubicBezTo>
                    <a:pt x="299" y="5846"/>
                    <a:pt x="382" y="5882"/>
                    <a:pt x="513" y="5882"/>
                  </a:cubicBezTo>
                  <a:cubicBezTo>
                    <a:pt x="715" y="6049"/>
                    <a:pt x="846" y="6227"/>
                    <a:pt x="489" y="6382"/>
                  </a:cubicBezTo>
                  <a:cubicBezTo>
                    <a:pt x="394" y="6418"/>
                    <a:pt x="322" y="6489"/>
                    <a:pt x="275" y="6585"/>
                  </a:cubicBezTo>
                  <a:lnTo>
                    <a:pt x="322" y="6811"/>
                  </a:lnTo>
                  <a:lnTo>
                    <a:pt x="525" y="6787"/>
                  </a:lnTo>
                  <a:cubicBezTo>
                    <a:pt x="537" y="6501"/>
                    <a:pt x="787" y="6394"/>
                    <a:pt x="941" y="6216"/>
                  </a:cubicBezTo>
                  <a:cubicBezTo>
                    <a:pt x="951" y="6220"/>
                    <a:pt x="963" y="6223"/>
                    <a:pt x="975" y="6223"/>
                  </a:cubicBezTo>
                  <a:cubicBezTo>
                    <a:pt x="993" y="6223"/>
                    <a:pt x="1011" y="6218"/>
                    <a:pt x="1025" y="6204"/>
                  </a:cubicBezTo>
                  <a:cubicBezTo>
                    <a:pt x="1049" y="6227"/>
                    <a:pt x="1084" y="6239"/>
                    <a:pt x="1120" y="6239"/>
                  </a:cubicBezTo>
                  <a:cubicBezTo>
                    <a:pt x="1191" y="6323"/>
                    <a:pt x="1299" y="6358"/>
                    <a:pt x="1406" y="6358"/>
                  </a:cubicBezTo>
                  <a:cubicBezTo>
                    <a:pt x="1450" y="6375"/>
                    <a:pt x="1493" y="6382"/>
                    <a:pt x="1537" y="6382"/>
                  </a:cubicBezTo>
                  <a:cubicBezTo>
                    <a:pt x="1687" y="6382"/>
                    <a:pt x="1835" y="6306"/>
                    <a:pt x="1981" y="6306"/>
                  </a:cubicBezTo>
                  <a:cubicBezTo>
                    <a:pt x="2036" y="6306"/>
                    <a:pt x="2090" y="6317"/>
                    <a:pt x="2144" y="6347"/>
                  </a:cubicBezTo>
                  <a:cubicBezTo>
                    <a:pt x="2203" y="6375"/>
                    <a:pt x="2250" y="6387"/>
                    <a:pt x="2289" y="6387"/>
                  </a:cubicBezTo>
                  <a:cubicBezTo>
                    <a:pt x="2446" y="6387"/>
                    <a:pt x="2463" y="6190"/>
                    <a:pt x="2549" y="6085"/>
                  </a:cubicBezTo>
                  <a:cubicBezTo>
                    <a:pt x="2567" y="6091"/>
                    <a:pt x="2586" y="6094"/>
                    <a:pt x="2603" y="6094"/>
                  </a:cubicBezTo>
                  <a:cubicBezTo>
                    <a:pt x="2654" y="6094"/>
                    <a:pt x="2698" y="6069"/>
                    <a:pt x="2715" y="6025"/>
                  </a:cubicBezTo>
                  <a:lnTo>
                    <a:pt x="3073" y="5835"/>
                  </a:lnTo>
                  <a:lnTo>
                    <a:pt x="3108" y="5716"/>
                  </a:lnTo>
                  <a:cubicBezTo>
                    <a:pt x="3180" y="5501"/>
                    <a:pt x="3323" y="5323"/>
                    <a:pt x="3501" y="5204"/>
                  </a:cubicBezTo>
                  <a:cubicBezTo>
                    <a:pt x="3489" y="5180"/>
                    <a:pt x="3489" y="5144"/>
                    <a:pt x="3501" y="5120"/>
                  </a:cubicBezTo>
                  <a:cubicBezTo>
                    <a:pt x="3454" y="5037"/>
                    <a:pt x="3406" y="4954"/>
                    <a:pt x="3370" y="4870"/>
                  </a:cubicBezTo>
                  <a:cubicBezTo>
                    <a:pt x="3382" y="4763"/>
                    <a:pt x="3406" y="4656"/>
                    <a:pt x="3430" y="4549"/>
                  </a:cubicBezTo>
                  <a:cubicBezTo>
                    <a:pt x="3549" y="4489"/>
                    <a:pt x="3680" y="4430"/>
                    <a:pt x="3680" y="4263"/>
                  </a:cubicBezTo>
                  <a:lnTo>
                    <a:pt x="3347" y="4061"/>
                  </a:lnTo>
                  <a:cubicBezTo>
                    <a:pt x="3311" y="4049"/>
                    <a:pt x="3275" y="4049"/>
                    <a:pt x="3251" y="4025"/>
                  </a:cubicBezTo>
                  <a:cubicBezTo>
                    <a:pt x="3192" y="3632"/>
                    <a:pt x="2882" y="3477"/>
                    <a:pt x="2573" y="3334"/>
                  </a:cubicBezTo>
                  <a:lnTo>
                    <a:pt x="2418" y="3156"/>
                  </a:lnTo>
                  <a:cubicBezTo>
                    <a:pt x="2513" y="3025"/>
                    <a:pt x="2501" y="2834"/>
                    <a:pt x="2394" y="2715"/>
                  </a:cubicBezTo>
                  <a:lnTo>
                    <a:pt x="2525" y="2382"/>
                  </a:lnTo>
                  <a:cubicBezTo>
                    <a:pt x="2656" y="2358"/>
                    <a:pt x="2787" y="2287"/>
                    <a:pt x="2870" y="2179"/>
                  </a:cubicBezTo>
                  <a:cubicBezTo>
                    <a:pt x="2846" y="2167"/>
                    <a:pt x="2835" y="2132"/>
                    <a:pt x="2858" y="2108"/>
                  </a:cubicBezTo>
                  <a:cubicBezTo>
                    <a:pt x="2799" y="2036"/>
                    <a:pt x="2787" y="1929"/>
                    <a:pt x="2846" y="1858"/>
                  </a:cubicBezTo>
                  <a:cubicBezTo>
                    <a:pt x="2823" y="1751"/>
                    <a:pt x="2811" y="1655"/>
                    <a:pt x="2787" y="1548"/>
                  </a:cubicBezTo>
                  <a:cubicBezTo>
                    <a:pt x="2739" y="1429"/>
                    <a:pt x="2656" y="1334"/>
                    <a:pt x="2549" y="1263"/>
                  </a:cubicBezTo>
                  <a:cubicBezTo>
                    <a:pt x="2590" y="1224"/>
                    <a:pt x="2627" y="1210"/>
                    <a:pt x="2661" y="1210"/>
                  </a:cubicBezTo>
                  <a:cubicBezTo>
                    <a:pt x="2762" y="1210"/>
                    <a:pt x="2841" y="1334"/>
                    <a:pt x="2943" y="1334"/>
                  </a:cubicBezTo>
                  <a:cubicBezTo>
                    <a:pt x="2947" y="1334"/>
                    <a:pt x="2950" y="1334"/>
                    <a:pt x="2954" y="1334"/>
                  </a:cubicBezTo>
                  <a:lnTo>
                    <a:pt x="2954" y="1286"/>
                  </a:lnTo>
                  <a:cubicBezTo>
                    <a:pt x="2977" y="1274"/>
                    <a:pt x="3001" y="1251"/>
                    <a:pt x="3025" y="1239"/>
                  </a:cubicBezTo>
                  <a:cubicBezTo>
                    <a:pt x="2979" y="1078"/>
                    <a:pt x="3089" y="917"/>
                    <a:pt x="3257" y="917"/>
                  </a:cubicBezTo>
                  <a:cubicBezTo>
                    <a:pt x="3263" y="917"/>
                    <a:pt x="3269" y="917"/>
                    <a:pt x="3275" y="917"/>
                  </a:cubicBezTo>
                  <a:lnTo>
                    <a:pt x="3549" y="584"/>
                  </a:lnTo>
                  <a:cubicBezTo>
                    <a:pt x="3418" y="465"/>
                    <a:pt x="3394" y="346"/>
                    <a:pt x="3549" y="239"/>
                  </a:cubicBezTo>
                  <a:cubicBezTo>
                    <a:pt x="3549" y="191"/>
                    <a:pt x="3573" y="155"/>
                    <a:pt x="3597" y="120"/>
                  </a:cubicBezTo>
                  <a:lnTo>
                    <a:pt x="3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19" name="Google Shape;6819;p11"/>
            <p:cNvSpPr/>
            <p:nvPr/>
          </p:nvSpPr>
          <p:spPr>
            <a:xfrm>
              <a:off x="2152650" y="1552100"/>
              <a:ext cx="85450" cy="123550"/>
            </a:xfrm>
            <a:custGeom>
              <a:avLst/>
              <a:gdLst/>
              <a:ahLst/>
              <a:cxnLst/>
              <a:rect l="l" t="t" r="r" b="b"/>
              <a:pathLst>
                <a:path w="3418" h="4942" extrusionOk="0">
                  <a:moveTo>
                    <a:pt x="1262" y="1"/>
                  </a:moveTo>
                  <a:cubicBezTo>
                    <a:pt x="1214" y="144"/>
                    <a:pt x="1143" y="310"/>
                    <a:pt x="1226" y="465"/>
                  </a:cubicBezTo>
                  <a:cubicBezTo>
                    <a:pt x="1203" y="739"/>
                    <a:pt x="1036" y="1001"/>
                    <a:pt x="1214" y="1275"/>
                  </a:cubicBezTo>
                  <a:cubicBezTo>
                    <a:pt x="1048" y="1656"/>
                    <a:pt x="667" y="1834"/>
                    <a:pt x="405" y="2132"/>
                  </a:cubicBezTo>
                  <a:cubicBezTo>
                    <a:pt x="310" y="2334"/>
                    <a:pt x="36" y="2406"/>
                    <a:pt x="36" y="2680"/>
                  </a:cubicBezTo>
                  <a:lnTo>
                    <a:pt x="36" y="2739"/>
                  </a:lnTo>
                  <a:cubicBezTo>
                    <a:pt x="202" y="2918"/>
                    <a:pt x="155" y="3108"/>
                    <a:pt x="36" y="3287"/>
                  </a:cubicBezTo>
                  <a:cubicBezTo>
                    <a:pt x="0" y="3442"/>
                    <a:pt x="24" y="3608"/>
                    <a:pt x="95" y="3739"/>
                  </a:cubicBezTo>
                  <a:cubicBezTo>
                    <a:pt x="119" y="4192"/>
                    <a:pt x="429" y="4489"/>
                    <a:pt x="679" y="4811"/>
                  </a:cubicBezTo>
                  <a:lnTo>
                    <a:pt x="1072" y="4942"/>
                  </a:lnTo>
                  <a:cubicBezTo>
                    <a:pt x="1215" y="4919"/>
                    <a:pt x="1353" y="4882"/>
                    <a:pt x="1489" y="4882"/>
                  </a:cubicBezTo>
                  <a:cubicBezTo>
                    <a:pt x="1569" y="4882"/>
                    <a:pt x="1648" y="4895"/>
                    <a:pt x="1726" y="4930"/>
                  </a:cubicBezTo>
                  <a:cubicBezTo>
                    <a:pt x="1742" y="4936"/>
                    <a:pt x="1757" y="4938"/>
                    <a:pt x="1770" y="4938"/>
                  </a:cubicBezTo>
                  <a:cubicBezTo>
                    <a:pt x="1837" y="4938"/>
                    <a:pt x="1877" y="4871"/>
                    <a:pt x="1917" y="4811"/>
                  </a:cubicBezTo>
                  <a:lnTo>
                    <a:pt x="1905" y="4811"/>
                  </a:lnTo>
                  <a:lnTo>
                    <a:pt x="1953" y="4787"/>
                  </a:lnTo>
                  <a:lnTo>
                    <a:pt x="2203" y="4644"/>
                  </a:lnTo>
                  <a:cubicBezTo>
                    <a:pt x="2454" y="4546"/>
                    <a:pt x="2615" y="4268"/>
                    <a:pt x="2915" y="4268"/>
                  </a:cubicBezTo>
                  <a:cubicBezTo>
                    <a:pt x="2942" y="4268"/>
                    <a:pt x="2971" y="4270"/>
                    <a:pt x="3000" y="4275"/>
                  </a:cubicBezTo>
                  <a:lnTo>
                    <a:pt x="3167" y="4466"/>
                  </a:lnTo>
                  <a:cubicBezTo>
                    <a:pt x="3262" y="4454"/>
                    <a:pt x="3358" y="4406"/>
                    <a:pt x="3417" y="4323"/>
                  </a:cubicBezTo>
                  <a:cubicBezTo>
                    <a:pt x="3346" y="4242"/>
                    <a:pt x="3247" y="4202"/>
                    <a:pt x="3143" y="4202"/>
                  </a:cubicBezTo>
                  <a:cubicBezTo>
                    <a:pt x="3108" y="4202"/>
                    <a:pt x="3072" y="4207"/>
                    <a:pt x="3036" y="4216"/>
                  </a:cubicBezTo>
                  <a:cubicBezTo>
                    <a:pt x="3131" y="3966"/>
                    <a:pt x="3072" y="3668"/>
                    <a:pt x="3298" y="3442"/>
                  </a:cubicBezTo>
                  <a:cubicBezTo>
                    <a:pt x="3393" y="3334"/>
                    <a:pt x="3203" y="3299"/>
                    <a:pt x="3131" y="3251"/>
                  </a:cubicBezTo>
                  <a:cubicBezTo>
                    <a:pt x="3167" y="3001"/>
                    <a:pt x="3215" y="2751"/>
                    <a:pt x="3250" y="2501"/>
                  </a:cubicBezTo>
                  <a:cubicBezTo>
                    <a:pt x="3262" y="2442"/>
                    <a:pt x="3262" y="2382"/>
                    <a:pt x="3250" y="2322"/>
                  </a:cubicBezTo>
                  <a:cubicBezTo>
                    <a:pt x="3217" y="2330"/>
                    <a:pt x="3188" y="2334"/>
                    <a:pt x="3160" y="2334"/>
                  </a:cubicBezTo>
                  <a:cubicBezTo>
                    <a:pt x="2851" y="2334"/>
                    <a:pt x="2868" y="1879"/>
                    <a:pt x="2584" y="1846"/>
                  </a:cubicBezTo>
                  <a:cubicBezTo>
                    <a:pt x="2453" y="1715"/>
                    <a:pt x="2250" y="1656"/>
                    <a:pt x="2203" y="1453"/>
                  </a:cubicBezTo>
                  <a:lnTo>
                    <a:pt x="2060" y="1572"/>
                  </a:lnTo>
                  <a:cubicBezTo>
                    <a:pt x="2060" y="1572"/>
                    <a:pt x="2060" y="1572"/>
                    <a:pt x="2060" y="1572"/>
                  </a:cubicBezTo>
                  <a:lnTo>
                    <a:pt x="2060" y="1572"/>
                  </a:lnTo>
                  <a:lnTo>
                    <a:pt x="1941" y="1596"/>
                  </a:lnTo>
                  <a:cubicBezTo>
                    <a:pt x="1918" y="1589"/>
                    <a:pt x="1893" y="1585"/>
                    <a:pt x="1868" y="1585"/>
                  </a:cubicBezTo>
                  <a:cubicBezTo>
                    <a:pt x="1813" y="1585"/>
                    <a:pt x="1755" y="1603"/>
                    <a:pt x="1715" y="1644"/>
                  </a:cubicBezTo>
                  <a:lnTo>
                    <a:pt x="1726" y="1632"/>
                  </a:lnTo>
                  <a:lnTo>
                    <a:pt x="1214" y="1263"/>
                  </a:lnTo>
                  <a:cubicBezTo>
                    <a:pt x="1548" y="894"/>
                    <a:pt x="1548" y="882"/>
                    <a:pt x="1274" y="501"/>
                  </a:cubicBezTo>
                  <a:cubicBezTo>
                    <a:pt x="1548" y="275"/>
                    <a:pt x="1548" y="239"/>
                    <a:pt x="12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0" name="Google Shape;6820;p11"/>
            <p:cNvSpPr/>
            <p:nvPr/>
          </p:nvSpPr>
          <p:spPr>
            <a:xfrm>
              <a:off x="1537975" y="2272725"/>
              <a:ext cx="64325" cy="72350"/>
            </a:xfrm>
            <a:custGeom>
              <a:avLst/>
              <a:gdLst/>
              <a:ahLst/>
              <a:cxnLst/>
              <a:rect l="l" t="t" r="r" b="b"/>
              <a:pathLst>
                <a:path w="2573" h="2894" extrusionOk="0">
                  <a:moveTo>
                    <a:pt x="1596" y="1"/>
                  </a:moveTo>
                  <a:cubicBezTo>
                    <a:pt x="1429" y="120"/>
                    <a:pt x="1548" y="310"/>
                    <a:pt x="1489" y="513"/>
                  </a:cubicBezTo>
                  <a:cubicBezTo>
                    <a:pt x="1345" y="444"/>
                    <a:pt x="1207" y="402"/>
                    <a:pt x="1074" y="402"/>
                  </a:cubicBezTo>
                  <a:cubicBezTo>
                    <a:pt x="932" y="402"/>
                    <a:pt x="797" y="450"/>
                    <a:pt x="667" y="560"/>
                  </a:cubicBezTo>
                  <a:cubicBezTo>
                    <a:pt x="612" y="606"/>
                    <a:pt x="572" y="624"/>
                    <a:pt x="543" y="624"/>
                  </a:cubicBezTo>
                  <a:cubicBezTo>
                    <a:pt x="466" y="624"/>
                    <a:pt x="461" y="498"/>
                    <a:pt x="417" y="429"/>
                  </a:cubicBezTo>
                  <a:cubicBezTo>
                    <a:pt x="394" y="429"/>
                    <a:pt x="358" y="417"/>
                    <a:pt x="334" y="394"/>
                  </a:cubicBezTo>
                  <a:cubicBezTo>
                    <a:pt x="310" y="429"/>
                    <a:pt x="274" y="453"/>
                    <a:pt x="227" y="453"/>
                  </a:cubicBezTo>
                  <a:cubicBezTo>
                    <a:pt x="215" y="489"/>
                    <a:pt x="191" y="525"/>
                    <a:pt x="167" y="560"/>
                  </a:cubicBezTo>
                  <a:cubicBezTo>
                    <a:pt x="274" y="715"/>
                    <a:pt x="417" y="822"/>
                    <a:pt x="274" y="1060"/>
                  </a:cubicBezTo>
                  <a:cubicBezTo>
                    <a:pt x="167" y="1251"/>
                    <a:pt x="1" y="1501"/>
                    <a:pt x="191" y="1763"/>
                  </a:cubicBezTo>
                  <a:cubicBezTo>
                    <a:pt x="48" y="2191"/>
                    <a:pt x="84" y="2322"/>
                    <a:pt x="465" y="2537"/>
                  </a:cubicBezTo>
                  <a:cubicBezTo>
                    <a:pt x="536" y="2572"/>
                    <a:pt x="620" y="2608"/>
                    <a:pt x="691" y="2644"/>
                  </a:cubicBezTo>
                  <a:cubicBezTo>
                    <a:pt x="776" y="2738"/>
                    <a:pt x="831" y="2863"/>
                    <a:pt x="975" y="2863"/>
                  </a:cubicBezTo>
                  <a:cubicBezTo>
                    <a:pt x="1012" y="2863"/>
                    <a:pt x="1056" y="2854"/>
                    <a:pt x="1108" y="2834"/>
                  </a:cubicBezTo>
                  <a:cubicBezTo>
                    <a:pt x="1173" y="2813"/>
                    <a:pt x="1244" y="2802"/>
                    <a:pt x="1315" y="2802"/>
                  </a:cubicBezTo>
                  <a:cubicBezTo>
                    <a:pt x="1437" y="2802"/>
                    <a:pt x="1562" y="2834"/>
                    <a:pt x="1668" y="2894"/>
                  </a:cubicBezTo>
                  <a:lnTo>
                    <a:pt x="1882" y="2715"/>
                  </a:lnTo>
                  <a:cubicBezTo>
                    <a:pt x="1897" y="2670"/>
                    <a:pt x="1917" y="2653"/>
                    <a:pt x="1944" y="2653"/>
                  </a:cubicBezTo>
                  <a:cubicBezTo>
                    <a:pt x="1960" y="2653"/>
                    <a:pt x="1979" y="2659"/>
                    <a:pt x="2001" y="2668"/>
                  </a:cubicBezTo>
                  <a:lnTo>
                    <a:pt x="2013" y="2668"/>
                  </a:lnTo>
                  <a:lnTo>
                    <a:pt x="2120" y="2572"/>
                  </a:lnTo>
                  <a:lnTo>
                    <a:pt x="2275" y="2370"/>
                  </a:lnTo>
                  <a:cubicBezTo>
                    <a:pt x="2283" y="2327"/>
                    <a:pt x="2323" y="2296"/>
                    <a:pt x="2367" y="2296"/>
                  </a:cubicBezTo>
                  <a:cubicBezTo>
                    <a:pt x="2384" y="2296"/>
                    <a:pt x="2401" y="2301"/>
                    <a:pt x="2418" y="2311"/>
                  </a:cubicBezTo>
                  <a:cubicBezTo>
                    <a:pt x="2572" y="2168"/>
                    <a:pt x="2418" y="2072"/>
                    <a:pt x="2370" y="1965"/>
                  </a:cubicBezTo>
                  <a:cubicBezTo>
                    <a:pt x="2441" y="1894"/>
                    <a:pt x="2406" y="1799"/>
                    <a:pt x="2394" y="1715"/>
                  </a:cubicBezTo>
                  <a:cubicBezTo>
                    <a:pt x="2322" y="1418"/>
                    <a:pt x="2191" y="1120"/>
                    <a:pt x="2406" y="834"/>
                  </a:cubicBezTo>
                  <a:cubicBezTo>
                    <a:pt x="2394" y="751"/>
                    <a:pt x="2406" y="656"/>
                    <a:pt x="2310" y="596"/>
                  </a:cubicBezTo>
                  <a:cubicBezTo>
                    <a:pt x="2135" y="720"/>
                    <a:pt x="2023" y="785"/>
                    <a:pt x="1946" y="785"/>
                  </a:cubicBezTo>
                  <a:cubicBezTo>
                    <a:pt x="1846" y="785"/>
                    <a:pt x="1808" y="672"/>
                    <a:pt x="1775" y="429"/>
                  </a:cubicBezTo>
                  <a:cubicBezTo>
                    <a:pt x="1775" y="346"/>
                    <a:pt x="1775" y="263"/>
                    <a:pt x="1775" y="179"/>
                  </a:cubicBezTo>
                  <a:lnTo>
                    <a:pt x="15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1" name="Google Shape;6821;p11"/>
            <p:cNvSpPr/>
            <p:nvPr/>
          </p:nvSpPr>
          <p:spPr>
            <a:xfrm>
              <a:off x="1745450" y="2679325"/>
              <a:ext cx="42000" cy="43475"/>
            </a:xfrm>
            <a:custGeom>
              <a:avLst/>
              <a:gdLst/>
              <a:ahLst/>
              <a:cxnLst/>
              <a:rect l="l" t="t" r="r" b="b"/>
              <a:pathLst>
                <a:path w="1680" h="1739" extrusionOk="0">
                  <a:moveTo>
                    <a:pt x="929" y="13"/>
                  </a:moveTo>
                  <a:cubicBezTo>
                    <a:pt x="858" y="72"/>
                    <a:pt x="738" y="1"/>
                    <a:pt x="679" y="108"/>
                  </a:cubicBezTo>
                  <a:cubicBezTo>
                    <a:pt x="667" y="107"/>
                    <a:pt x="656" y="107"/>
                    <a:pt x="646" y="107"/>
                  </a:cubicBezTo>
                  <a:cubicBezTo>
                    <a:pt x="296" y="107"/>
                    <a:pt x="268" y="470"/>
                    <a:pt x="72" y="644"/>
                  </a:cubicBezTo>
                  <a:cubicBezTo>
                    <a:pt x="84" y="703"/>
                    <a:pt x="60" y="775"/>
                    <a:pt x="0" y="822"/>
                  </a:cubicBezTo>
                  <a:cubicBezTo>
                    <a:pt x="12" y="941"/>
                    <a:pt x="24" y="1060"/>
                    <a:pt x="48" y="1179"/>
                  </a:cubicBezTo>
                  <a:cubicBezTo>
                    <a:pt x="215" y="1394"/>
                    <a:pt x="417" y="1584"/>
                    <a:pt x="655" y="1727"/>
                  </a:cubicBezTo>
                  <a:cubicBezTo>
                    <a:pt x="688" y="1710"/>
                    <a:pt x="724" y="1702"/>
                    <a:pt x="760" y="1702"/>
                  </a:cubicBezTo>
                  <a:cubicBezTo>
                    <a:pt x="798" y="1702"/>
                    <a:pt x="837" y="1712"/>
                    <a:pt x="873" y="1733"/>
                  </a:cubicBezTo>
                  <a:lnTo>
                    <a:pt x="873" y="1733"/>
                  </a:lnTo>
                  <a:cubicBezTo>
                    <a:pt x="968" y="1573"/>
                    <a:pt x="1121" y="1596"/>
                    <a:pt x="1262" y="1584"/>
                  </a:cubicBezTo>
                  <a:lnTo>
                    <a:pt x="1358" y="1477"/>
                  </a:lnTo>
                  <a:cubicBezTo>
                    <a:pt x="1370" y="1394"/>
                    <a:pt x="1417" y="1322"/>
                    <a:pt x="1489" y="1275"/>
                  </a:cubicBezTo>
                  <a:lnTo>
                    <a:pt x="1572" y="1310"/>
                  </a:lnTo>
                  <a:cubicBezTo>
                    <a:pt x="1655" y="1156"/>
                    <a:pt x="1679" y="977"/>
                    <a:pt x="1631" y="810"/>
                  </a:cubicBezTo>
                  <a:cubicBezTo>
                    <a:pt x="1489" y="751"/>
                    <a:pt x="1441" y="608"/>
                    <a:pt x="1405" y="465"/>
                  </a:cubicBezTo>
                  <a:cubicBezTo>
                    <a:pt x="1395" y="377"/>
                    <a:pt x="1321" y="313"/>
                    <a:pt x="1235" y="313"/>
                  </a:cubicBezTo>
                  <a:cubicBezTo>
                    <a:pt x="1217" y="313"/>
                    <a:pt x="1198" y="316"/>
                    <a:pt x="1179" y="322"/>
                  </a:cubicBezTo>
                  <a:lnTo>
                    <a:pt x="1155" y="310"/>
                  </a:lnTo>
                  <a:cubicBezTo>
                    <a:pt x="1155" y="263"/>
                    <a:pt x="1143" y="215"/>
                    <a:pt x="1131" y="155"/>
                  </a:cubicBezTo>
                  <a:lnTo>
                    <a:pt x="929" y="13"/>
                  </a:lnTo>
                  <a:close/>
                  <a:moveTo>
                    <a:pt x="873" y="1733"/>
                  </a:moveTo>
                  <a:cubicBezTo>
                    <a:pt x="872" y="1735"/>
                    <a:pt x="871" y="1737"/>
                    <a:pt x="869" y="1739"/>
                  </a:cubicBezTo>
                  <a:lnTo>
                    <a:pt x="881" y="1739"/>
                  </a:lnTo>
                  <a:cubicBezTo>
                    <a:pt x="878" y="1737"/>
                    <a:pt x="876" y="1735"/>
                    <a:pt x="873" y="17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2" name="Google Shape;6822;p11"/>
            <p:cNvSpPr/>
            <p:nvPr/>
          </p:nvSpPr>
          <p:spPr>
            <a:xfrm>
              <a:off x="2460425" y="1995650"/>
              <a:ext cx="39900" cy="36600"/>
            </a:xfrm>
            <a:custGeom>
              <a:avLst/>
              <a:gdLst/>
              <a:ahLst/>
              <a:cxnLst/>
              <a:rect l="l" t="t" r="r" b="b"/>
              <a:pathLst>
                <a:path w="1596" h="1464" extrusionOk="0">
                  <a:moveTo>
                    <a:pt x="1376" y="0"/>
                  </a:moveTo>
                  <a:cubicBezTo>
                    <a:pt x="1306" y="0"/>
                    <a:pt x="1226" y="44"/>
                    <a:pt x="1155" y="59"/>
                  </a:cubicBezTo>
                  <a:cubicBezTo>
                    <a:pt x="1094" y="243"/>
                    <a:pt x="1006" y="392"/>
                    <a:pt x="808" y="392"/>
                  </a:cubicBezTo>
                  <a:cubicBezTo>
                    <a:pt x="776" y="392"/>
                    <a:pt x="741" y="388"/>
                    <a:pt x="703" y="380"/>
                  </a:cubicBezTo>
                  <a:cubicBezTo>
                    <a:pt x="572" y="380"/>
                    <a:pt x="667" y="499"/>
                    <a:pt x="619" y="535"/>
                  </a:cubicBezTo>
                  <a:cubicBezTo>
                    <a:pt x="667" y="809"/>
                    <a:pt x="488" y="892"/>
                    <a:pt x="274" y="963"/>
                  </a:cubicBezTo>
                  <a:cubicBezTo>
                    <a:pt x="238" y="1118"/>
                    <a:pt x="143" y="1261"/>
                    <a:pt x="0" y="1356"/>
                  </a:cubicBezTo>
                  <a:lnTo>
                    <a:pt x="143" y="1463"/>
                  </a:lnTo>
                  <a:lnTo>
                    <a:pt x="917" y="821"/>
                  </a:lnTo>
                  <a:lnTo>
                    <a:pt x="1298" y="499"/>
                  </a:lnTo>
                  <a:cubicBezTo>
                    <a:pt x="1357" y="356"/>
                    <a:pt x="1596" y="285"/>
                    <a:pt x="1500" y="82"/>
                  </a:cubicBezTo>
                  <a:cubicBezTo>
                    <a:pt x="1467" y="20"/>
                    <a:pt x="1424" y="0"/>
                    <a:pt x="13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3" name="Google Shape;6823;p11"/>
            <p:cNvSpPr/>
            <p:nvPr/>
          </p:nvSpPr>
          <p:spPr>
            <a:xfrm>
              <a:off x="1569225" y="2379600"/>
              <a:ext cx="21175" cy="43775"/>
            </a:xfrm>
            <a:custGeom>
              <a:avLst/>
              <a:gdLst/>
              <a:ahLst/>
              <a:cxnLst/>
              <a:rect l="l" t="t" r="r" b="b"/>
              <a:pathLst>
                <a:path w="847" h="1751" extrusionOk="0">
                  <a:moveTo>
                    <a:pt x="679" y="0"/>
                  </a:moveTo>
                  <a:lnTo>
                    <a:pt x="465" y="143"/>
                  </a:lnTo>
                  <a:cubicBezTo>
                    <a:pt x="453" y="238"/>
                    <a:pt x="429" y="322"/>
                    <a:pt x="418" y="417"/>
                  </a:cubicBezTo>
                  <a:cubicBezTo>
                    <a:pt x="358" y="703"/>
                    <a:pt x="382" y="1024"/>
                    <a:pt x="96" y="1226"/>
                  </a:cubicBezTo>
                  <a:cubicBezTo>
                    <a:pt x="263" y="1357"/>
                    <a:pt x="1" y="1631"/>
                    <a:pt x="263" y="1750"/>
                  </a:cubicBezTo>
                  <a:lnTo>
                    <a:pt x="358" y="1607"/>
                  </a:lnTo>
                  <a:cubicBezTo>
                    <a:pt x="334" y="1536"/>
                    <a:pt x="358" y="1465"/>
                    <a:pt x="406" y="1417"/>
                  </a:cubicBezTo>
                  <a:lnTo>
                    <a:pt x="501" y="1179"/>
                  </a:lnTo>
                  <a:cubicBezTo>
                    <a:pt x="477" y="1119"/>
                    <a:pt x="501" y="1060"/>
                    <a:pt x="548" y="1036"/>
                  </a:cubicBezTo>
                  <a:lnTo>
                    <a:pt x="656" y="774"/>
                  </a:lnTo>
                  <a:lnTo>
                    <a:pt x="846" y="310"/>
                  </a:lnTo>
                  <a:cubicBezTo>
                    <a:pt x="846" y="179"/>
                    <a:pt x="787" y="71"/>
                    <a:pt x="6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4" name="Google Shape;6824;p11"/>
            <p:cNvSpPr/>
            <p:nvPr/>
          </p:nvSpPr>
          <p:spPr>
            <a:xfrm>
              <a:off x="1746050" y="2092750"/>
              <a:ext cx="21450" cy="28800"/>
            </a:xfrm>
            <a:custGeom>
              <a:avLst/>
              <a:gdLst/>
              <a:ahLst/>
              <a:cxnLst/>
              <a:rect l="l" t="t" r="r" b="b"/>
              <a:pathLst>
                <a:path w="858" h="1152" extrusionOk="0">
                  <a:moveTo>
                    <a:pt x="594" y="0"/>
                  </a:moveTo>
                  <a:cubicBezTo>
                    <a:pt x="397" y="0"/>
                    <a:pt x="272" y="164"/>
                    <a:pt x="167" y="366"/>
                  </a:cubicBezTo>
                  <a:cubicBezTo>
                    <a:pt x="107" y="497"/>
                    <a:pt x="191" y="675"/>
                    <a:pt x="72" y="794"/>
                  </a:cubicBezTo>
                  <a:cubicBezTo>
                    <a:pt x="0" y="913"/>
                    <a:pt x="24" y="1068"/>
                    <a:pt x="131" y="1151"/>
                  </a:cubicBezTo>
                  <a:lnTo>
                    <a:pt x="345" y="997"/>
                  </a:lnTo>
                  <a:cubicBezTo>
                    <a:pt x="363" y="953"/>
                    <a:pt x="405" y="923"/>
                    <a:pt x="445" y="923"/>
                  </a:cubicBezTo>
                  <a:cubicBezTo>
                    <a:pt x="460" y="923"/>
                    <a:pt x="475" y="927"/>
                    <a:pt x="488" y="937"/>
                  </a:cubicBezTo>
                  <a:cubicBezTo>
                    <a:pt x="512" y="901"/>
                    <a:pt x="536" y="878"/>
                    <a:pt x="560" y="854"/>
                  </a:cubicBezTo>
                  <a:cubicBezTo>
                    <a:pt x="512" y="747"/>
                    <a:pt x="548" y="627"/>
                    <a:pt x="643" y="568"/>
                  </a:cubicBezTo>
                  <a:cubicBezTo>
                    <a:pt x="679" y="449"/>
                    <a:pt x="762" y="330"/>
                    <a:pt x="857" y="246"/>
                  </a:cubicBezTo>
                  <a:cubicBezTo>
                    <a:pt x="857" y="187"/>
                    <a:pt x="845" y="127"/>
                    <a:pt x="834" y="68"/>
                  </a:cubicBezTo>
                  <a:cubicBezTo>
                    <a:pt x="743" y="21"/>
                    <a:pt x="664" y="0"/>
                    <a:pt x="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5" name="Google Shape;6825;p11"/>
            <p:cNvSpPr/>
            <p:nvPr/>
          </p:nvSpPr>
          <p:spPr>
            <a:xfrm>
              <a:off x="1827450" y="1931475"/>
              <a:ext cx="19050" cy="32800"/>
            </a:xfrm>
            <a:custGeom>
              <a:avLst/>
              <a:gdLst/>
              <a:ahLst/>
              <a:cxnLst/>
              <a:rect l="l" t="t" r="r" b="b"/>
              <a:pathLst>
                <a:path w="762" h="1312" extrusionOk="0">
                  <a:moveTo>
                    <a:pt x="594" y="1"/>
                  </a:moveTo>
                  <a:cubicBezTo>
                    <a:pt x="562" y="1"/>
                    <a:pt x="525" y="6"/>
                    <a:pt x="483" y="18"/>
                  </a:cubicBezTo>
                  <a:cubicBezTo>
                    <a:pt x="428" y="84"/>
                    <a:pt x="434" y="211"/>
                    <a:pt x="322" y="211"/>
                  </a:cubicBezTo>
                  <a:cubicBezTo>
                    <a:pt x="313" y="211"/>
                    <a:pt x="303" y="210"/>
                    <a:pt x="292" y="209"/>
                  </a:cubicBezTo>
                  <a:lnTo>
                    <a:pt x="114" y="363"/>
                  </a:lnTo>
                  <a:cubicBezTo>
                    <a:pt x="149" y="518"/>
                    <a:pt x="149" y="685"/>
                    <a:pt x="114" y="840"/>
                  </a:cubicBezTo>
                  <a:cubicBezTo>
                    <a:pt x="78" y="935"/>
                    <a:pt x="42" y="1030"/>
                    <a:pt x="18" y="1125"/>
                  </a:cubicBezTo>
                  <a:cubicBezTo>
                    <a:pt x="1" y="1231"/>
                    <a:pt x="16" y="1311"/>
                    <a:pt x="93" y="1311"/>
                  </a:cubicBezTo>
                  <a:cubicBezTo>
                    <a:pt x="120" y="1311"/>
                    <a:pt x="154" y="1302"/>
                    <a:pt x="197" y="1280"/>
                  </a:cubicBezTo>
                  <a:cubicBezTo>
                    <a:pt x="316" y="899"/>
                    <a:pt x="685" y="661"/>
                    <a:pt x="733" y="256"/>
                  </a:cubicBezTo>
                  <a:cubicBezTo>
                    <a:pt x="761" y="94"/>
                    <a:pt x="721" y="1"/>
                    <a:pt x="5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6" name="Google Shape;6826;p11"/>
            <p:cNvSpPr/>
            <p:nvPr/>
          </p:nvSpPr>
          <p:spPr>
            <a:xfrm>
              <a:off x="1387650" y="2735100"/>
              <a:ext cx="13425" cy="36825"/>
            </a:xfrm>
            <a:custGeom>
              <a:avLst/>
              <a:gdLst/>
              <a:ahLst/>
              <a:cxnLst/>
              <a:rect l="l" t="t" r="r" b="b"/>
              <a:pathLst>
                <a:path w="537" h="1473" extrusionOk="0">
                  <a:moveTo>
                    <a:pt x="360" y="1"/>
                  </a:moveTo>
                  <a:cubicBezTo>
                    <a:pt x="247" y="1"/>
                    <a:pt x="194" y="91"/>
                    <a:pt x="132" y="163"/>
                  </a:cubicBezTo>
                  <a:cubicBezTo>
                    <a:pt x="132" y="210"/>
                    <a:pt x="120" y="258"/>
                    <a:pt x="120" y="306"/>
                  </a:cubicBezTo>
                  <a:lnTo>
                    <a:pt x="61" y="579"/>
                  </a:lnTo>
                  <a:cubicBezTo>
                    <a:pt x="96" y="699"/>
                    <a:pt x="84" y="818"/>
                    <a:pt x="37" y="937"/>
                  </a:cubicBezTo>
                  <a:cubicBezTo>
                    <a:pt x="84" y="972"/>
                    <a:pt x="84" y="1044"/>
                    <a:pt x="37" y="1080"/>
                  </a:cubicBezTo>
                  <a:cubicBezTo>
                    <a:pt x="61" y="1211"/>
                    <a:pt x="1" y="1353"/>
                    <a:pt x="108" y="1472"/>
                  </a:cubicBezTo>
                  <a:cubicBezTo>
                    <a:pt x="311" y="1175"/>
                    <a:pt x="453" y="841"/>
                    <a:pt x="537" y="496"/>
                  </a:cubicBezTo>
                  <a:cubicBezTo>
                    <a:pt x="489" y="329"/>
                    <a:pt x="453" y="175"/>
                    <a:pt x="418" y="8"/>
                  </a:cubicBezTo>
                  <a:cubicBezTo>
                    <a:pt x="397" y="3"/>
                    <a:pt x="377" y="1"/>
                    <a:pt x="3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7" name="Google Shape;6827;p11"/>
            <p:cNvSpPr/>
            <p:nvPr/>
          </p:nvSpPr>
          <p:spPr>
            <a:xfrm>
              <a:off x="1941225" y="1517875"/>
              <a:ext cx="15875" cy="20425"/>
            </a:xfrm>
            <a:custGeom>
              <a:avLst/>
              <a:gdLst/>
              <a:ahLst/>
              <a:cxnLst/>
              <a:rect l="l" t="t" r="r" b="b"/>
              <a:pathLst>
                <a:path w="635" h="817" extrusionOk="0">
                  <a:moveTo>
                    <a:pt x="325" y="1"/>
                  </a:moveTo>
                  <a:lnTo>
                    <a:pt x="135" y="155"/>
                  </a:lnTo>
                  <a:cubicBezTo>
                    <a:pt x="111" y="203"/>
                    <a:pt x="99" y="239"/>
                    <a:pt x="75" y="274"/>
                  </a:cubicBezTo>
                  <a:cubicBezTo>
                    <a:pt x="1" y="678"/>
                    <a:pt x="78" y="816"/>
                    <a:pt x="407" y="816"/>
                  </a:cubicBezTo>
                  <a:cubicBezTo>
                    <a:pt x="448" y="816"/>
                    <a:pt x="492" y="814"/>
                    <a:pt x="539" y="810"/>
                  </a:cubicBezTo>
                  <a:cubicBezTo>
                    <a:pt x="563" y="608"/>
                    <a:pt x="599" y="417"/>
                    <a:pt x="635" y="227"/>
                  </a:cubicBezTo>
                  <a:lnTo>
                    <a:pt x="551" y="120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8" name="Google Shape;6828;p11"/>
            <p:cNvSpPr/>
            <p:nvPr/>
          </p:nvSpPr>
          <p:spPr>
            <a:xfrm>
              <a:off x="2112450" y="2028050"/>
              <a:ext cx="19375" cy="19375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58" y="1"/>
                  </a:moveTo>
                  <a:lnTo>
                    <a:pt x="60" y="275"/>
                  </a:lnTo>
                  <a:lnTo>
                    <a:pt x="1" y="406"/>
                  </a:lnTo>
                  <a:cubicBezTo>
                    <a:pt x="36" y="620"/>
                    <a:pt x="203" y="703"/>
                    <a:pt x="358" y="775"/>
                  </a:cubicBezTo>
                  <a:cubicBezTo>
                    <a:pt x="465" y="620"/>
                    <a:pt x="656" y="715"/>
                    <a:pt x="775" y="608"/>
                  </a:cubicBezTo>
                  <a:cubicBezTo>
                    <a:pt x="751" y="429"/>
                    <a:pt x="536" y="346"/>
                    <a:pt x="548" y="156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29" name="Google Shape;6829;p11"/>
            <p:cNvSpPr/>
            <p:nvPr/>
          </p:nvSpPr>
          <p:spPr>
            <a:xfrm>
              <a:off x="1730550" y="2941850"/>
              <a:ext cx="28325" cy="20275"/>
            </a:xfrm>
            <a:custGeom>
              <a:avLst/>
              <a:gdLst/>
              <a:ahLst/>
              <a:cxnLst/>
              <a:rect l="l" t="t" r="r" b="b"/>
              <a:pathLst>
                <a:path w="1133" h="811" extrusionOk="0">
                  <a:moveTo>
                    <a:pt x="977" y="1"/>
                  </a:moveTo>
                  <a:cubicBezTo>
                    <a:pt x="656" y="275"/>
                    <a:pt x="191" y="382"/>
                    <a:pt x="1" y="811"/>
                  </a:cubicBezTo>
                  <a:lnTo>
                    <a:pt x="156" y="811"/>
                  </a:lnTo>
                  <a:cubicBezTo>
                    <a:pt x="477" y="620"/>
                    <a:pt x="834" y="501"/>
                    <a:pt x="1132" y="251"/>
                  </a:cubicBezTo>
                  <a:cubicBezTo>
                    <a:pt x="1132" y="144"/>
                    <a:pt x="1073" y="49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0" name="Google Shape;6830;p11"/>
            <p:cNvSpPr/>
            <p:nvPr/>
          </p:nvSpPr>
          <p:spPr>
            <a:xfrm>
              <a:off x="2245500" y="1547050"/>
              <a:ext cx="20575" cy="25500"/>
            </a:xfrm>
            <a:custGeom>
              <a:avLst/>
              <a:gdLst/>
              <a:ahLst/>
              <a:cxnLst/>
              <a:rect l="l" t="t" r="r" b="b"/>
              <a:pathLst>
                <a:path w="823" h="1020" extrusionOk="0">
                  <a:moveTo>
                    <a:pt x="644" y="0"/>
                  </a:moveTo>
                  <a:lnTo>
                    <a:pt x="465" y="155"/>
                  </a:lnTo>
                  <a:lnTo>
                    <a:pt x="310" y="369"/>
                  </a:lnTo>
                  <a:cubicBezTo>
                    <a:pt x="310" y="393"/>
                    <a:pt x="310" y="405"/>
                    <a:pt x="298" y="429"/>
                  </a:cubicBezTo>
                  <a:cubicBezTo>
                    <a:pt x="287" y="619"/>
                    <a:pt x="1" y="858"/>
                    <a:pt x="263" y="989"/>
                  </a:cubicBezTo>
                  <a:cubicBezTo>
                    <a:pt x="307" y="1010"/>
                    <a:pt x="343" y="1019"/>
                    <a:pt x="371" y="1019"/>
                  </a:cubicBezTo>
                  <a:cubicBezTo>
                    <a:pt x="545" y="1019"/>
                    <a:pt x="446" y="660"/>
                    <a:pt x="620" y="619"/>
                  </a:cubicBezTo>
                  <a:cubicBezTo>
                    <a:pt x="656" y="489"/>
                    <a:pt x="703" y="369"/>
                    <a:pt x="751" y="250"/>
                  </a:cubicBezTo>
                  <a:cubicBezTo>
                    <a:pt x="822" y="119"/>
                    <a:pt x="739" y="60"/>
                    <a:pt x="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1" name="Google Shape;6831;p11"/>
            <p:cNvSpPr/>
            <p:nvPr/>
          </p:nvSpPr>
          <p:spPr>
            <a:xfrm>
              <a:off x="1262350" y="2671400"/>
              <a:ext cx="19075" cy="15750"/>
            </a:xfrm>
            <a:custGeom>
              <a:avLst/>
              <a:gdLst/>
              <a:ahLst/>
              <a:cxnLst/>
              <a:rect l="l" t="t" r="r" b="b"/>
              <a:pathLst>
                <a:path w="763" h="630" extrusionOk="0">
                  <a:moveTo>
                    <a:pt x="265" y="1"/>
                  </a:moveTo>
                  <a:cubicBezTo>
                    <a:pt x="152" y="1"/>
                    <a:pt x="54" y="46"/>
                    <a:pt x="0" y="199"/>
                  </a:cubicBezTo>
                  <a:cubicBezTo>
                    <a:pt x="48" y="246"/>
                    <a:pt x="60" y="318"/>
                    <a:pt x="36" y="377"/>
                  </a:cubicBezTo>
                  <a:lnTo>
                    <a:pt x="108" y="508"/>
                  </a:lnTo>
                  <a:cubicBezTo>
                    <a:pt x="254" y="584"/>
                    <a:pt x="342" y="629"/>
                    <a:pt x="413" y="629"/>
                  </a:cubicBezTo>
                  <a:cubicBezTo>
                    <a:pt x="522" y="629"/>
                    <a:pt x="590" y="524"/>
                    <a:pt x="762" y="258"/>
                  </a:cubicBezTo>
                  <a:lnTo>
                    <a:pt x="465" y="32"/>
                  </a:lnTo>
                  <a:cubicBezTo>
                    <a:pt x="397" y="15"/>
                    <a:pt x="328" y="1"/>
                    <a:pt x="2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2" name="Google Shape;6832;p11"/>
            <p:cNvSpPr/>
            <p:nvPr/>
          </p:nvSpPr>
          <p:spPr>
            <a:xfrm>
              <a:off x="1605550" y="2082350"/>
              <a:ext cx="154500" cy="144875"/>
            </a:xfrm>
            <a:custGeom>
              <a:avLst/>
              <a:gdLst/>
              <a:ahLst/>
              <a:cxnLst/>
              <a:rect l="l" t="t" r="r" b="b"/>
              <a:pathLst>
                <a:path w="6180" h="5795" extrusionOk="0">
                  <a:moveTo>
                    <a:pt x="5084" y="746"/>
                  </a:moveTo>
                  <a:cubicBezTo>
                    <a:pt x="4834" y="746"/>
                    <a:pt x="4870" y="948"/>
                    <a:pt x="4834" y="1091"/>
                  </a:cubicBezTo>
                  <a:lnTo>
                    <a:pt x="5084" y="746"/>
                  </a:lnTo>
                  <a:close/>
                  <a:moveTo>
                    <a:pt x="4930" y="0"/>
                  </a:moveTo>
                  <a:cubicBezTo>
                    <a:pt x="4864" y="0"/>
                    <a:pt x="4803" y="28"/>
                    <a:pt x="4751" y="115"/>
                  </a:cubicBezTo>
                  <a:cubicBezTo>
                    <a:pt x="4787" y="496"/>
                    <a:pt x="4418" y="591"/>
                    <a:pt x="4227" y="817"/>
                  </a:cubicBezTo>
                  <a:cubicBezTo>
                    <a:pt x="4218" y="818"/>
                    <a:pt x="4210" y="818"/>
                    <a:pt x="4201" y="818"/>
                  </a:cubicBezTo>
                  <a:cubicBezTo>
                    <a:pt x="3858" y="818"/>
                    <a:pt x="3626" y="586"/>
                    <a:pt x="3394" y="377"/>
                  </a:cubicBezTo>
                  <a:cubicBezTo>
                    <a:pt x="3286" y="591"/>
                    <a:pt x="3108" y="746"/>
                    <a:pt x="2882" y="817"/>
                  </a:cubicBezTo>
                  <a:cubicBezTo>
                    <a:pt x="2803" y="867"/>
                    <a:pt x="2736" y="889"/>
                    <a:pt x="2679" y="889"/>
                  </a:cubicBezTo>
                  <a:cubicBezTo>
                    <a:pt x="2546" y="889"/>
                    <a:pt x="2467" y="770"/>
                    <a:pt x="2417" y="603"/>
                  </a:cubicBezTo>
                  <a:lnTo>
                    <a:pt x="2286" y="603"/>
                  </a:lnTo>
                  <a:cubicBezTo>
                    <a:pt x="2394" y="996"/>
                    <a:pt x="2001" y="1043"/>
                    <a:pt x="1882" y="1270"/>
                  </a:cubicBezTo>
                  <a:cubicBezTo>
                    <a:pt x="1655" y="1174"/>
                    <a:pt x="1655" y="984"/>
                    <a:pt x="1584" y="829"/>
                  </a:cubicBezTo>
                  <a:cubicBezTo>
                    <a:pt x="1566" y="782"/>
                    <a:pt x="1533" y="764"/>
                    <a:pt x="1496" y="764"/>
                  </a:cubicBezTo>
                  <a:cubicBezTo>
                    <a:pt x="1459" y="764"/>
                    <a:pt x="1417" y="782"/>
                    <a:pt x="1381" y="805"/>
                  </a:cubicBezTo>
                  <a:cubicBezTo>
                    <a:pt x="1429" y="924"/>
                    <a:pt x="1524" y="1020"/>
                    <a:pt x="1501" y="1163"/>
                  </a:cubicBezTo>
                  <a:cubicBezTo>
                    <a:pt x="1501" y="1282"/>
                    <a:pt x="1572" y="1484"/>
                    <a:pt x="1512" y="1532"/>
                  </a:cubicBezTo>
                  <a:cubicBezTo>
                    <a:pt x="1215" y="1758"/>
                    <a:pt x="1310" y="2163"/>
                    <a:pt x="1096" y="2425"/>
                  </a:cubicBezTo>
                  <a:cubicBezTo>
                    <a:pt x="1073" y="2426"/>
                    <a:pt x="1051" y="2426"/>
                    <a:pt x="1029" y="2426"/>
                  </a:cubicBezTo>
                  <a:cubicBezTo>
                    <a:pt x="825" y="2426"/>
                    <a:pt x="623" y="2377"/>
                    <a:pt x="441" y="2270"/>
                  </a:cubicBezTo>
                  <a:cubicBezTo>
                    <a:pt x="387" y="2236"/>
                    <a:pt x="339" y="2222"/>
                    <a:pt x="296" y="2222"/>
                  </a:cubicBezTo>
                  <a:cubicBezTo>
                    <a:pt x="188" y="2222"/>
                    <a:pt x="106" y="2309"/>
                    <a:pt x="12" y="2377"/>
                  </a:cubicBezTo>
                  <a:cubicBezTo>
                    <a:pt x="24" y="2401"/>
                    <a:pt x="24" y="2437"/>
                    <a:pt x="0" y="2460"/>
                  </a:cubicBezTo>
                  <a:cubicBezTo>
                    <a:pt x="28" y="2509"/>
                    <a:pt x="60" y="2525"/>
                    <a:pt x="94" y="2525"/>
                  </a:cubicBezTo>
                  <a:cubicBezTo>
                    <a:pt x="162" y="2525"/>
                    <a:pt x="239" y="2462"/>
                    <a:pt x="310" y="2462"/>
                  </a:cubicBezTo>
                  <a:cubicBezTo>
                    <a:pt x="344" y="2462"/>
                    <a:pt x="376" y="2477"/>
                    <a:pt x="405" y="2520"/>
                  </a:cubicBezTo>
                  <a:lnTo>
                    <a:pt x="619" y="2639"/>
                  </a:lnTo>
                  <a:cubicBezTo>
                    <a:pt x="810" y="2663"/>
                    <a:pt x="1012" y="2663"/>
                    <a:pt x="1131" y="2853"/>
                  </a:cubicBezTo>
                  <a:cubicBezTo>
                    <a:pt x="1060" y="3079"/>
                    <a:pt x="1084" y="3377"/>
                    <a:pt x="774" y="3472"/>
                  </a:cubicBezTo>
                  <a:lnTo>
                    <a:pt x="786" y="3520"/>
                  </a:lnTo>
                  <a:cubicBezTo>
                    <a:pt x="822" y="3544"/>
                    <a:pt x="858" y="3568"/>
                    <a:pt x="881" y="3591"/>
                  </a:cubicBezTo>
                  <a:cubicBezTo>
                    <a:pt x="891" y="3586"/>
                    <a:pt x="903" y="3584"/>
                    <a:pt x="915" y="3584"/>
                  </a:cubicBezTo>
                  <a:cubicBezTo>
                    <a:pt x="933" y="3584"/>
                    <a:pt x="951" y="3589"/>
                    <a:pt x="965" y="3603"/>
                  </a:cubicBezTo>
                  <a:cubicBezTo>
                    <a:pt x="1014" y="3576"/>
                    <a:pt x="1059" y="3559"/>
                    <a:pt x="1093" y="3559"/>
                  </a:cubicBezTo>
                  <a:cubicBezTo>
                    <a:pt x="1149" y="3559"/>
                    <a:pt x="1177" y="3604"/>
                    <a:pt x="1155" y="3722"/>
                  </a:cubicBezTo>
                  <a:lnTo>
                    <a:pt x="1155" y="3734"/>
                  </a:lnTo>
                  <a:cubicBezTo>
                    <a:pt x="1203" y="3961"/>
                    <a:pt x="1453" y="4115"/>
                    <a:pt x="1310" y="4377"/>
                  </a:cubicBezTo>
                  <a:cubicBezTo>
                    <a:pt x="1346" y="4461"/>
                    <a:pt x="1370" y="4532"/>
                    <a:pt x="1393" y="4615"/>
                  </a:cubicBezTo>
                  <a:cubicBezTo>
                    <a:pt x="1691" y="4663"/>
                    <a:pt x="1989" y="4711"/>
                    <a:pt x="1989" y="5104"/>
                  </a:cubicBezTo>
                  <a:lnTo>
                    <a:pt x="2001" y="5151"/>
                  </a:lnTo>
                  <a:cubicBezTo>
                    <a:pt x="2148" y="5107"/>
                    <a:pt x="2294" y="5067"/>
                    <a:pt x="2427" y="5067"/>
                  </a:cubicBezTo>
                  <a:cubicBezTo>
                    <a:pt x="2617" y="5067"/>
                    <a:pt x="2782" y="5148"/>
                    <a:pt x="2894" y="5413"/>
                  </a:cubicBezTo>
                  <a:lnTo>
                    <a:pt x="3632" y="5175"/>
                  </a:lnTo>
                  <a:cubicBezTo>
                    <a:pt x="3739" y="5211"/>
                    <a:pt x="3798" y="5342"/>
                    <a:pt x="3763" y="5449"/>
                  </a:cubicBezTo>
                  <a:cubicBezTo>
                    <a:pt x="3804" y="5539"/>
                    <a:pt x="3894" y="5589"/>
                    <a:pt x="3986" y="5589"/>
                  </a:cubicBezTo>
                  <a:cubicBezTo>
                    <a:pt x="4051" y="5589"/>
                    <a:pt x="4118" y="5563"/>
                    <a:pt x="4168" y="5508"/>
                  </a:cubicBezTo>
                  <a:cubicBezTo>
                    <a:pt x="4156" y="5365"/>
                    <a:pt x="4025" y="5234"/>
                    <a:pt x="4060" y="5068"/>
                  </a:cubicBezTo>
                  <a:lnTo>
                    <a:pt x="4060" y="5068"/>
                  </a:lnTo>
                  <a:cubicBezTo>
                    <a:pt x="4215" y="5092"/>
                    <a:pt x="4346" y="5187"/>
                    <a:pt x="4418" y="5330"/>
                  </a:cubicBezTo>
                  <a:cubicBezTo>
                    <a:pt x="4406" y="5354"/>
                    <a:pt x="4382" y="5365"/>
                    <a:pt x="4358" y="5377"/>
                  </a:cubicBezTo>
                  <a:lnTo>
                    <a:pt x="4584" y="5758"/>
                  </a:lnTo>
                  <a:cubicBezTo>
                    <a:pt x="4608" y="5750"/>
                    <a:pt x="4633" y="5746"/>
                    <a:pt x="4658" y="5746"/>
                  </a:cubicBezTo>
                  <a:cubicBezTo>
                    <a:pt x="4709" y="5746"/>
                    <a:pt x="4759" y="5762"/>
                    <a:pt x="4799" y="5794"/>
                  </a:cubicBezTo>
                  <a:lnTo>
                    <a:pt x="4810" y="5794"/>
                  </a:lnTo>
                  <a:cubicBezTo>
                    <a:pt x="4822" y="5758"/>
                    <a:pt x="4846" y="5723"/>
                    <a:pt x="4870" y="5687"/>
                  </a:cubicBezTo>
                  <a:lnTo>
                    <a:pt x="4787" y="5592"/>
                  </a:lnTo>
                  <a:lnTo>
                    <a:pt x="4513" y="5401"/>
                  </a:lnTo>
                  <a:cubicBezTo>
                    <a:pt x="4501" y="5365"/>
                    <a:pt x="4525" y="5342"/>
                    <a:pt x="4560" y="5330"/>
                  </a:cubicBezTo>
                  <a:lnTo>
                    <a:pt x="4310" y="5115"/>
                  </a:lnTo>
                  <a:cubicBezTo>
                    <a:pt x="4144" y="4853"/>
                    <a:pt x="4239" y="4723"/>
                    <a:pt x="4537" y="4723"/>
                  </a:cubicBezTo>
                  <a:cubicBezTo>
                    <a:pt x="4657" y="4685"/>
                    <a:pt x="4771" y="4605"/>
                    <a:pt x="4905" y="4605"/>
                  </a:cubicBezTo>
                  <a:cubicBezTo>
                    <a:pt x="4943" y="4605"/>
                    <a:pt x="4983" y="4611"/>
                    <a:pt x="5025" y="4627"/>
                  </a:cubicBezTo>
                  <a:cubicBezTo>
                    <a:pt x="5059" y="4609"/>
                    <a:pt x="5089" y="4600"/>
                    <a:pt x="5117" y="4600"/>
                  </a:cubicBezTo>
                  <a:cubicBezTo>
                    <a:pt x="5193" y="4600"/>
                    <a:pt x="5246" y="4664"/>
                    <a:pt x="5299" y="4734"/>
                  </a:cubicBezTo>
                  <a:lnTo>
                    <a:pt x="5525" y="4853"/>
                  </a:lnTo>
                  <a:cubicBezTo>
                    <a:pt x="5596" y="4758"/>
                    <a:pt x="5703" y="4723"/>
                    <a:pt x="5823" y="4723"/>
                  </a:cubicBezTo>
                  <a:lnTo>
                    <a:pt x="5894" y="4806"/>
                  </a:lnTo>
                  <a:lnTo>
                    <a:pt x="6144" y="4687"/>
                  </a:lnTo>
                  <a:cubicBezTo>
                    <a:pt x="6118" y="4575"/>
                    <a:pt x="6086" y="4489"/>
                    <a:pt x="6004" y="4489"/>
                  </a:cubicBezTo>
                  <a:cubicBezTo>
                    <a:pt x="5972" y="4489"/>
                    <a:pt x="5932" y="4502"/>
                    <a:pt x="5882" y="4532"/>
                  </a:cubicBezTo>
                  <a:cubicBezTo>
                    <a:pt x="5786" y="4479"/>
                    <a:pt x="5683" y="4466"/>
                    <a:pt x="5579" y="4466"/>
                  </a:cubicBezTo>
                  <a:cubicBezTo>
                    <a:pt x="5482" y="4466"/>
                    <a:pt x="5383" y="4477"/>
                    <a:pt x="5287" y="4477"/>
                  </a:cubicBezTo>
                  <a:cubicBezTo>
                    <a:pt x="5255" y="4477"/>
                    <a:pt x="5223" y="4476"/>
                    <a:pt x="5191" y="4472"/>
                  </a:cubicBezTo>
                  <a:cubicBezTo>
                    <a:pt x="4965" y="4449"/>
                    <a:pt x="4870" y="4353"/>
                    <a:pt x="5001" y="4139"/>
                  </a:cubicBezTo>
                  <a:cubicBezTo>
                    <a:pt x="5072" y="4020"/>
                    <a:pt x="5144" y="3925"/>
                    <a:pt x="5215" y="3818"/>
                  </a:cubicBezTo>
                  <a:cubicBezTo>
                    <a:pt x="5312" y="3869"/>
                    <a:pt x="5402" y="3889"/>
                    <a:pt x="5491" y="3889"/>
                  </a:cubicBezTo>
                  <a:cubicBezTo>
                    <a:pt x="5709" y="3889"/>
                    <a:pt x="5917" y="3770"/>
                    <a:pt x="6180" y="3710"/>
                  </a:cubicBezTo>
                  <a:cubicBezTo>
                    <a:pt x="6022" y="3594"/>
                    <a:pt x="5879" y="3557"/>
                    <a:pt x="5743" y="3557"/>
                  </a:cubicBezTo>
                  <a:cubicBezTo>
                    <a:pt x="5601" y="3557"/>
                    <a:pt x="5468" y="3597"/>
                    <a:pt x="5334" y="3627"/>
                  </a:cubicBezTo>
                  <a:cubicBezTo>
                    <a:pt x="5453" y="3437"/>
                    <a:pt x="5215" y="3139"/>
                    <a:pt x="5537" y="2972"/>
                  </a:cubicBezTo>
                  <a:cubicBezTo>
                    <a:pt x="5608" y="2937"/>
                    <a:pt x="5442" y="2829"/>
                    <a:pt x="5382" y="2746"/>
                  </a:cubicBezTo>
                  <a:cubicBezTo>
                    <a:pt x="5430" y="2651"/>
                    <a:pt x="5561" y="2544"/>
                    <a:pt x="5501" y="2460"/>
                  </a:cubicBezTo>
                  <a:cubicBezTo>
                    <a:pt x="5203" y="2079"/>
                    <a:pt x="5132" y="1603"/>
                    <a:pt x="4930" y="1174"/>
                  </a:cubicBezTo>
                  <a:cubicBezTo>
                    <a:pt x="4906" y="1139"/>
                    <a:pt x="4882" y="1103"/>
                    <a:pt x="4834" y="1091"/>
                  </a:cubicBezTo>
                  <a:cubicBezTo>
                    <a:pt x="4789" y="1114"/>
                    <a:pt x="4742" y="1124"/>
                    <a:pt x="4696" y="1124"/>
                  </a:cubicBezTo>
                  <a:cubicBezTo>
                    <a:pt x="4595" y="1124"/>
                    <a:pt x="4498" y="1074"/>
                    <a:pt x="4441" y="984"/>
                  </a:cubicBezTo>
                  <a:lnTo>
                    <a:pt x="5156" y="55"/>
                  </a:lnTo>
                  <a:cubicBezTo>
                    <a:pt x="5076" y="31"/>
                    <a:pt x="5000" y="0"/>
                    <a:pt x="49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3" name="Google Shape;6833;p11"/>
            <p:cNvSpPr/>
            <p:nvPr/>
          </p:nvSpPr>
          <p:spPr>
            <a:xfrm>
              <a:off x="1635900" y="2629675"/>
              <a:ext cx="14025" cy="25875"/>
            </a:xfrm>
            <a:custGeom>
              <a:avLst/>
              <a:gdLst/>
              <a:ahLst/>
              <a:cxnLst/>
              <a:rect l="l" t="t" r="r" b="b"/>
              <a:pathLst>
                <a:path w="561" h="1035" extrusionOk="0">
                  <a:moveTo>
                    <a:pt x="247" y="1"/>
                  </a:moveTo>
                  <a:cubicBezTo>
                    <a:pt x="141" y="1"/>
                    <a:pt x="78" y="129"/>
                    <a:pt x="25" y="296"/>
                  </a:cubicBezTo>
                  <a:cubicBezTo>
                    <a:pt x="84" y="522"/>
                    <a:pt x="72" y="748"/>
                    <a:pt x="1" y="963"/>
                  </a:cubicBezTo>
                  <a:lnTo>
                    <a:pt x="13" y="963"/>
                  </a:lnTo>
                  <a:cubicBezTo>
                    <a:pt x="37" y="987"/>
                    <a:pt x="72" y="1010"/>
                    <a:pt x="108" y="1034"/>
                  </a:cubicBezTo>
                  <a:lnTo>
                    <a:pt x="287" y="856"/>
                  </a:lnTo>
                  <a:cubicBezTo>
                    <a:pt x="370" y="629"/>
                    <a:pt x="560" y="415"/>
                    <a:pt x="477" y="141"/>
                  </a:cubicBezTo>
                  <a:cubicBezTo>
                    <a:pt x="382" y="42"/>
                    <a:pt x="308" y="1"/>
                    <a:pt x="2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4" name="Google Shape;6834;p11"/>
            <p:cNvSpPr/>
            <p:nvPr/>
          </p:nvSpPr>
          <p:spPr>
            <a:xfrm>
              <a:off x="1388550" y="2900650"/>
              <a:ext cx="17600" cy="23750"/>
            </a:xfrm>
            <a:custGeom>
              <a:avLst/>
              <a:gdLst/>
              <a:ahLst/>
              <a:cxnLst/>
              <a:rect l="l" t="t" r="r" b="b"/>
              <a:pathLst>
                <a:path w="704" h="950" extrusionOk="0">
                  <a:moveTo>
                    <a:pt x="436" y="1"/>
                  </a:moveTo>
                  <a:cubicBezTo>
                    <a:pt x="287" y="1"/>
                    <a:pt x="236" y="140"/>
                    <a:pt x="215" y="280"/>
                  </a:cubicBezTo>
                  <a:cubicBezTo>
                    <a:pt x="227" y="434"/>
                    <a:pt x="203" y="577"/>
                    <a:pt x="155" y="720"/>
                  </a:cubicBezTo>
                  <a:cubicBezTo>
                    <a:pt x="108" y="804"/>
                    <a:pt x="1" y="923"/>
                    <a:pt x="191" y="946"/>
                  </a:cubicBezTo>
                  <a:cubicBezTo>
                    <a:pt x="202" y="948"/>
                    <a:pt x="212" y="949"/>
                    <a:pt x="221" y="949"/>
                  </a:cubicBezTo>
                  <a:cubicBezTo>
                    <a:pt x="336" y="949"/>
                    <a:pt x="350" y="821"/>
                    <a:pt x="406" y="744"/>
                  </a:cubicBezTo>
                  <a:cubicBezTo>
                    <a:pt x="346" y="565"/>
                    <a:pt x="513" y="494"/>
                    <a:pt x="584" y="375"/>
                  </a:cubicBezTo>
                  <a:cubicBezTo>
                    <a:pt x="560" y="244"/>
                    <a:pt x="703" y="53"/>
                    <a:pt x="489" y="6"/>
                  </a:cubicBezTo>
                  <a:cubicBezTo>
                    <a:pt x="470" y="2"/>
                    <a:pt x="453" y="1"/>
                    <a:pt x="4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5" name="Google Shape;6835;p11"/>
            <p:cNvSpPr/>
            <p:nvPr/>
          </p:nvSpPr>
          <p:spPr>
            <a:xfrm>
              <a:off x="2182400" y="1928050"/>
              <a:ext cx="17300" cy="24700"/>
            </a:xfrm>
            <a:custGeom>
              <a:avLst/>
              <a:gdLst/>
              <a:ahLst/>
              <a:cxnLst/>
              <a:rect l="l" t="t" r="r" b="b"/>
              <a:pathLst>
                <a:path w="692" h="988" extrusionOk="0">
                  <a:moveTo>
                    <a:pt x="489" y="0"/>
                  </a:moveTo>
                  <a:lnTo>
                    <a:pt x="155" y="572"/>
                  </a:lnTo>
                  <a:cubicBezTo>
                    <a:pt x="144" y="608"/>
                    <a:pt x="132" y="643"/>
                    <a:pt x="120" y="691"/>
                  </a:cubicBezTo>
                  <a:cubicBezTo>
                    <a:pt x="72" y="786"/>
                    <a:pt x="1" y="893"/>
                    <a:pt x="120" y="965"/>
                  </a:cubicBezTo>
                  <a:cubicBezTo>
                    <a:pt x="147" y="981"/>
                    <a:pt x="170" y="988"/>
                    <a:pt x="190" y="988"/>
                  </a:cubicBezTo>
                  <a:cubicBezTo>
                    <a:pt x="260" y="988"/>
                    <a:pt x="294" y="905"/>
                    <a:pt x="322" y="822"/>
                  </a:cubicBezTo>
                  <a:cubicBezTo>
                    <a:pt x="382" y="655"/>
                    <a:pt x="489" y="524"/>
                    <a:pt x="644" y="441"/>
                  </a:cubicBezTo>
                  <a:cubicBezTo>
                    <a:pt x="632" y="405"/>
                    <a:pt x="656" y="369"/>
                    <a:pt x="691" y="358"/>
                  </a:cubicBezTo>
                  <a:cubicBezTo>
                    <a:pt x="679" y="203"/>
                    <a:pt x="667" y="60"/>
                    <a:pt x="4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6" name="Google Shape;6836;p11"/>
            <p:cNvSpPr/>
            <p:nvPr/>
          </p:nvSpPr>
          <p:spPr>
            <a:xfrm>
              <a:off x="1864500" y="2708800"/>
              <a:ext cx="16100" cy="18175"/>
            </a:xfrm>
            <a:custGeom>
              <a:avLst/>
              <a:gdLst/>
              <a:ahLst/>
              <a:cxnLst/>
              <a:rect l="l" t="t" r="r" b="b"/>
              <a:pathLst>
                <a:path w="644" h="727" extrusionOk="0">
                  <a:moveTo>
                    <a:pt x="239" y="0"/>
                  </a:moveTo>
                  <a:cubicBezTo>
                    <a:pt x="156" y="96"/>
                    <a:pt x="72" y="203"/>
                    <a:pt x="1" y="298"/>
                  </a:cubicBezTo>
                  <a:cubicBezTo>
                    <a:pt x="13" y="358"/>
                    <a:pt x="13" y="429"/>
                    <a:pt x="25" y="488"/>
                  </a:cubicBezTo>
                  <a:lnTo>
                    <a:pt x="96" y="596"/>
                  </a:lnTo>
                  <a:lnTo>
                    <a:pt x="322" y="727"/>
                  </a:lnTo>
                  <a:lnTo>
                    <a:pt x="548" y="572"/>
                  </a:lnTo>
                  <a:lnTo>
                    <a:pt x="644" y="298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7" name="Google Shape;6837;p11"/>
            <p:cNvSpPr/>
            <p:nvPr/>
          </p:nvSpPr>
          <p:spPr>
            <a:xfrm>
              <a:off x="1433575" y="2211350"/>
              <a:ext cx="16325" cy="14975"/>
            </a:xfrm>
            <a:custGeom>
              <a:avLst/>
              <a:gdLst/>
              <a:ahLst/>
              <a:cxnLst/>
              <a:rect l="l" t="t" r="r" b="b"/>
              <a:pathLst>
                <a:path w="653" h="599" extrusionOk="0">
                  <a:moveTo>
                    <a:pt x="155" y="0"/>
                  </a:moveTo>
                  <a:cubicBezTo>
                    <a:pt x="22" y="0"/>
                    <a:pt x="1" y="85"/>
                    <a:pt x="9" y="313"/>
                  </a:cubicBezTo>
                  <a:lnTo>
                    <a:pt x="438" y="598"/>
                  </a:lnTo>
                  <a:cubicBezTo>
                    <a:pt x="545" y="539"/>
                    <a:pt x="629" y="432"/>
                    <a:pt x="652" y="301"/>
                  </a:cubicBezTo>
                  <a:lnTo>
                    <a:pt x="379" y="39"/>
                  </a:lnTo>
                  <a:cubicBezTo>
                    <a:pt x="282" y="15"/>
                    <a:pt x="209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8" name="Google Shape;6838;p11"/>
            <p:cNvSpPr/>
            <p:nvPr/>
          </p:nvSpPr>
          <p:spPr>
            <a:xfrm>
              <a:off x="2465775" y="1637875"/>
              <a:ext cx="16700" cy="12475"/>
            </a:xfrm>
            <a:custGeom>
              <a:avLst/>
              <a:gdLst/>
              <a:ahLst/>
              <a:cxnLst/>
              <a:rect l="l" t="t" r="r" b="b"/>
              <a:pathLst>
                <a:path w="668" h="499" extrusionOk="0">
                  <a:moveTo>
                    <a:pt x="429" y="0"/>
                  </a:moveTo>
                  <a:cubicBezTo>
                    <a:pt x="405" y="0"/>
                    <a:pt x="381" y="4"/>
                    <a:pt x="358" y="11"/>
                  </a:cubicBezTo>
                  <a:cubicBezTo>
                    <a:pt x="286" y="82"/>
                    <a:pt x="227" y="142"/>
                    <a:pt x="167" y="213"/>
                  </a:cubicBezTo>
                  <a:cubicBezTo>
                    <a:pt x="125" y="265"/>
                    <a:pt x="102" y="336"/>
                    <a:pt x="32" y="336"/>
                  </a:cubicBezTo>
                  <a:cubicBezTo>
                    <a:pt x="22" y="336"/>
                    <a:pt x="12" y="335"/>
                    <a:pt x="0" y="332"/>
                  </a:cubicBezTo>
                  <a:lnTo>
                    <a:pt x="0" y="356"/>
                  </a:lnTo>
                  <a:lnTo>
                    <a:pt x="334" y="499"/>
                  </a:lnTo>
                  <a:cubicBezTo>
                    <a:pt x="477" y="415"/>
                    <a:pt x="620" y="320"/>
                    <a:pt x="667" y="142"/>
                  </a:cubicBezTo>
                  <a:cubicBezTo>
                    <a:pt x="619" y="56"/>
                    <a:pt x="526" y="0"/>
                    <a:pt x="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39" name="Google Shape;6839;p11"/>
            <p:cNvSpPr/>
            <p:nvPr/>
          </p:nvSpPr>
          <p:spPr>
            <a:xfrm>
              <a:off x="2125850" y="2585575"/>
              <a:ext cx="18175" cy="13425"/>
            </a:xfrm>
            <a:custGeom>
              <a:avLst/>
              <a:gdLst/>
              <a:ahLst/>
              <a:cxnLst/>
              <a:rect l="l" t="t" r="r" b="b"/>
              <a:pathLst>
                <a:path w="727" h="537" extrusionOk="0">
                  <a:moveTo>
                    <a:pt x="348" y="0"/>
                  </a:moveTo>
                  <a:cubicBezTo>
                    <a:pt x="224" y="0"/>
                    <a:pt x="164" y="146"/>
                    <a:pt x="84" y="226"/>
                  </a:cubicBezTo>
                  <a:cubicBezTo>
                    <a:pt x="108" y="345"/>
                    <a:pt x="48" y="417"/>
                    <a:pt x="0" y="512"/>
                  </a:cubicBezTo>
                  <a:cubicBezTo>
                    <a:pt x="36" y="530"/>
                    <a:pt x="70" y="536"/>
                    <a:pt x="105" y="536"/>
                  </a:cubicBezTo>
                  <a:cubicBezTo>
                    <a:pt x="198" y="536"/>
                    <a:pt x="289" y="488"/>
                    <a:pt x="378" y="488"/>
                  </a:cubicBezTo>
                  <a:cubicBezTo>
                    <a:pt x="411" y="488"/>
                    <a:pt x="444" y="495"/>
                    <a:pt x="477" y="512"/>
                  </a:cubicBezTo>
                  <a:cubicBezTo>
                    <a:pt x="608" y="357"/>
                    <a:pt x="727" y="226"/>
                    <a:pt x="501" y="60"/>
                  </a:cubicBezTo>
                  <a:cubicBezTo>
                    <a:pt x="440" y="17"/>
                    <a:pt x="390" y="0"/>
                    <a:pt x="3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0" name="Google Shape;6840;p11"/>
            <p:cNvSpPr/>
            <p:nvPr/>
          </p:nvSpPr>
          <p:spPr>
            <a:xfrm>
              <a:off x="2020775" y="2531100"/>
              <a:ext cx="15200" cy="13125"/>
            </a:xfrm>
            <a:custGeom>
              <a:avLst/>
              <a:gdLst/>
              <a:ahLst/>
              <a:cxnLst/>
              <a:rect l="l" t="t" r="r" b="b"/>
              <a:pathLst>
                <a:path w="608" h="525" extrusionOk="0">
                  <a:moveTo>
                    <a:pt x="286" y="0"/>
                  </a:moveTo>
                  <a:cubicBezTo>
                    <a:pt x="167" y="48"/>
                    <a:pt x="72" y="131"/>
                    <a:pt x="1" y="227"/>
                  </a:cubicBezTo>
                  <a:cubicBezTo>
                    <a:pt x="1" y="512"/>
                    <a:pt x="239" y="477"/>
                    <a:pt x="405" y="524"/>
                  </a:cubicBezTo>
                  <a:cubicBezTo>
                    <a:pt x="501" y="453"/>
                    <a:pt x="572" y="346"/>
                    <a:pt x="608" y="227"/>
                  </a:cubicBezTo>
                  <a:cubicBezTo>
                    <a:pt x="536" y="119"/>
                    <a:pt x="417" y="36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1" name="Google Shape;6841;p11"/>
            <p:cNvSpPr/>
            <p:nvPr/>
          </p:nvSpPr>
          <p:spPr>
            <a:xfrm>
              <a:off x="1564475" y="3159150"/>
              <a:ext cx="14900" cy="14900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438" y="0"/>
                  </a:moveTo>
                  <a:cubicBezTo>
                    <a:pt x="57" y="0"/>
                    <a:pt x="1" y="257"/>
                    <a:pt x="12" y="560"/>
                  </a:cubicBezTo>
                  <a:lnTo>
                    <a:pt x="298" y="596"/>
                  </a:lnTo>
                  <a:cubicBezTo>
                    <a:pt x="441" y="453"/>
                    <a:pt x="596" y="322"/>
                    <a:pt x="548" y="84"/>
                  </a:cubicBezTo>
                  <a:lnTo>
                    <a:pt x="500" y="48"/>
                  </a:lnTo>
                  <a:lnTo>
                    <a:pt x="465" y="0"/>
                  </a:lnTo>
                  <a:cubicBezTo>
                    <a:pt x="456" y="0"/>
                    <a:pt x="447" y="0"/>
                    <a:pt x="4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2" name="Google Shape;6842;p11"/>
            <p:cNvSpPr/>
            <p:nvPr/>
          </p:nvSpPr>
          <p:spPr>
            <a:xfrm>
              <a:off x="2277350" y="2664275"/>
              <a:ext cx="14325" cy="11300"/>
            </a:xfrm>
            <a:custGeom>
              <a:avLst/>
              <a:gdLst/>
              <a:ahLst/>
              <a:cxnLst/>
              <a:rect l="l" t="t" r="r" b="b"/>
              <a:pathLst>
                <a:path w="573" h="452" extrusionOk="0">
                  <a:moveTo>
                    <a:pt x="271" y="0"/>
                  </a:moveTo>
                  <a:cubicBezTo>
                    <a:pt x="154" y="0"/>
                    <a:pt x="59" y="65"/>
                    <a:pt x="1" y="234"/>
                  </a:cubicBezTo>
                  <a:cubicBezTo>
                    <a:pt x="84" y="341"/>
                    <a:pt x="203" y="412"/>
                    <a:pt x="334" y="448"/>
                  </a:cubicBezTo>
                  <a:cubicBezTo>
                    <a:pt x="350" y="450"/>
                    <a:pt x="365" y="452"/>
                    <a:pt x="379" y="452"/>
                  </a:cubicBezTo>
                  <a:cubicBezTo>
                    <a:pt x="501" y="452"/>
                    <a:pt x="551" y="363"/>
                    <a:pt x="572" y="245"/>
                  </a:cubicBezTo>
                  <a:cubicBezTo>
                    <a:pt x="560" y="186"/>
                    <a:pt x="537" y="126"/>
                    <a:pt x="513" y="67"/>
                  </a:cubicBezTo>
                  <a:cubicBezTo>
                    <a:pt x="426" y="26"/>
                    <a:pt x="344" y="0"/>
                    <a:pt x="2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3" name="Google Shape;6843;p11"/>
            <p:cNvSpPr/>
            <p:nvPr/>
          </p:nvSpPr>
          <p:spPr>
            <a:xfrm>
              <a:off x="2141325" y="2244450"/>
              <a:ext cx="18475" cy="13425"/>
            </a:xfrm>
            <a:custGeom>
              <a:avLst/>
              <a:gdLst/>
              <a:ahLst/>
              <a:cxnLst/>
              <a:rect l="l" t="t" r="r" b="b"/>
              <a:pathLst>
                <a:path w="739" h="537" extrusionOk="0">
                  <a:moveTo>
                    <a:pt x="227" y="1"/>
                  </a:moveTo>
                  <a:cubicBezTo>
                    <a:pt x="120" y="132"/>
                    <a:pt x="1" y="251"/>
                    <a:pt x="251" y="370"/>
                  </a:cubicBezTo>
                  <a:cubicBezTo>
                    <a:pt x="322" y="394"/>
                    <a:pt x="358" y="477"/>
                    <a:pt x="417" y="536"/>
                  </a:cubicBezTo>
                  <a:cubicBezTo>
                    <a:pt x="548" y="513"/>
                    <a:pt x="655" y="453"/>
                    <a:pt x="739" y="346"/>
                  </a:cubicBezTo>
                  <a:cubicBezTo>
                    <a:pt x="727" y="310"/>
                    <a:pt x="703" y="263"/>
                    <a:pt x="691" y="227"/>
                  </a:cubicBezTo>
                  <a:cubicBezTo>
                    <a:pt x="501" y="227"/>
                    <a:pt x="394" y="48"/>
                    <a:pt x="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4" name="Google Shape;6844;p11"/>
            <p:cNvSpPr/>
            <p:nvPr/>
          </p:nvSpPr>
          <p:spPr>
            <a:xfrm>
              <a:off x="1276050" y="2554900"/>
              <a:ext cx="16675" cy="8975"/>
            </a:xfrm>
            <a:custGeom>
              <a:avLst/>
              <a:gdLst/>
              <a:ahLst/>
              <a:cxnLst/>
              <a:rect l="l" t="t" r="r" b="b"/>
              <a:pathLst>
                <a:path w="667" h="359" extrusionOk="0">
                  <a:moveTo>
                    <a:pt x="319" y="1"/>
                  </a:moveTo>
                  <a:cubicBezTo>
                    <a:pt x="249" y="1"/>
                    <a:pt x="176" y="6"/>
                    <a:pt x="104" y="6"/>
                  </a:cubicBezTo>
                  <a:cubicBezTo>
                    <a:pt x="69" y="6"/>
                    <a:pt x="34" y="5"/>
                    <a:pt x="0" y="1"/>
                  </a:cubicBezTo>
                  <a:lnTo>
                    <a:pt x="0" y="1"/>
                  </a:lnTo>
                  <a:cubicBezTo>
                    <a:pt x="72" y="96"/>
                    <a:pt x="131" y="203"/>
                    <a:pt x="203" y="298"/>
                  </a:cubicBezTo>
                  <a:lnTo>
                    <a:pt x="334" y="334"/>
                  </a:lnTo>
                  <a:lnTo>
                    <a:pt x="464" y="346"/>
                  </a:lnTo>
                  <a:lnTo>
                    <a:pt x="667" y="358"/>
                  </a:lnTo>
                  <a:cubicBezTo>
                    <a:pt x="667" y="43"/>
                    <a:pt x="508" y="1"/>
                    <a:pt x="3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5" name="Google Shape;6845;p11"/>
            <p:cNvSpPr/>
            <p:nvPr/>
          </p:nvSpPr>
          <p:spPr>
            <a:xfrm>
              <a:off x="2129725" y="3170450"/>
              <a:ext cx="14000" cy="12900"/>
            </a:xfrm>
            <a:custGeom>
              <a:avLst/>
              <a:gdLst/>
              <a:ahLst/>
              <a:cxnLst/>
              <a:rect l="l" t="t" r="r" b="b"/>
              <a:pathLst>
                <a:path w="560" h="516" extrusionOk="0">
                  <a:moveTo>
                    <a:pt x="322" y="1"/>
                  </a:moveTo>
                  <a:lnTo>
                    <a:pt x="36" y="179"/>
                  </a:lnTo>
                  <a:lnTo>
                    <a:pt x="0" y="394"/>
                  </a:lnTo>
                  <a:lnTo>
                    <a:pt x="0" y="406"/>
                  </a:lnTo>
                  <a:cubicBezTo>
                    <a:pt x="94" y="479"/>
                    <a:pt x="206" y="515"/>
                    <a:pt x="328" y="515"/>
                  </a:cubicBezTo>
                  <a:cubicBezTo>
                    <a:pt x="346" y="515"/>
                    <a:pt x="363" y="514"/>
                    <a:pt x="381" y="513"/>
                  </a:cubicBezTo>
                  <a:cubicBezTo>
                    <a:pt x="500" y="430"/>
                    <a:pt x="560" y="287"/>
                    <a:pt x="536" y="132"/>
                  </a:cubicBez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6" name="Google Shape;6846;p11"/>
            <p:cNvSpPr/>
            <p:nvPr/>
          </p:nvSpPr>
          <p:spPr>
            <a:xfrm>
              <a:off x="1319500" y="2790225"/>
              <a:ext cx="13725" cy="18300"/>
            </a:xfrm>
            <a:custGeom>
              <a:avLst/>
              <a:gdLst/>
              <a:ahLst/>
              <a:cxnLst/>
              <a:rect l="l" t="t" r="r" b="b"/>
              <a:pathLst>
                <a:path w="549" h="732" extrusionOk="0">
                  <a:moveTo>
                    <a:pt x="360" y="1"/>
                  </a:moveTo>
                  <a:cubicBezTo>
                    <a:pt x="233" y="1"/>
                    <a:pt x="152" y="143"/>
                    <a:pt x="60" y="244"/>
                  </a:cubicBezTo>
                  <a:cubicBezTo>
                    <a:pt x="36" y="363"/>
                    <a:pt x="12" y="470"/>
                    <a:pt x="0" y="577"/>
                  </a:cubicBezTo>
                  <a:lnTo>
                    <a:pt x="203" y="732"/>
                  </a:lnTo>
                  <a:cubicBezTo>
                    <a:pt x="393" y="553"/>
                    <a:pt x="512" y="327"/>
                    <a:pt x="548" y="89"/>
                  </a:cubicBezTo>
                  <a:cubicBezTo>
                    <a:pt x="474" y="26"/>
                    <a:pt x="413" y="1"/>
                    <a:pt x="3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7" name="Google Shape;6847;p11"/>
            <p:cNvSpPr/>
            <p:nvPr/>
          </p:nvSpPr>
          <p:spPr>
            <a:xfrm>
              <a:off x="1647825" y="2766850"/>
              <a:ext cx="14300" cy="18775"/>
            </a:xfrm>
            <a:custGeom>
              <a:avLst/>
              <a:gdLst/>
              <a:ahLst/>
              <a:cxnLst/>
              <a:rect l="l" t="t" r="r" b="b"/>
              <a:pathLst>
                <a:path w="572" h="751" extrusionOk="0">
                  <a:moveTo>
                    <a:pt x="333" y="0"/>
                  </a:moveTo>
                  <a:cubicBezTo>
                    <a:pt x="238" y="12"/>
                    <a:pt x="119" y="0"/>
                    <a:pt x="83" y="131"/>
                  </a:cubicBezTo>
                  <a:cubicBezTo>
                    <a:pt x="238" y="322"/>
                    <a:pt x="0" y="500"/>
                    <a:pt x="48" y="750"/>
                  </a:cubicBezTo>
                  <a:cubicBezTo>
                    <a:pt x="214" y="524"/>
                    <a:pt x="357" y="369"/>
                    <a:pt x="476" y="179"/>
                  </a:cubicBezTo>
                  <a:cubicBezTo>
                    <a:pt x="572" y="36"/>
                    <a:pt x="452" y="12"/>
                    <a:pt x="3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8" name="Google Shape;6848;p11"/>
            <p:cNvSpPr/>
            <p:nvPr/>
          </p:nvSpPr>
          <p:spPr>
            <a:xfrm>
              <a:off x="1574300" y="2942450"/>
              <a:ext cx="16100" cy="11150"/>
            </a:xfrm>
            <a:custGeom>
              <a:avLst/>
              <a:gdLst/>
              <a:ahLst/>
              <a:cxnLst/>
              <a:rect l="l" t="t" r="r" b="b"/>
              <a:pathLst>
                <a:path w="644" h="446" extrusionOk="0">
                  <a:moveTo>
                    <a:pt x="476" y="1"/>
                  </a:moveTo>
                  <a:cubicBezTo>
                    <a:pt x="368" y="73"/>
                    <a:pt x="287" y="220"/>
                    <a:pt x="151" y="220"/>
                  </a:cubicBezTo>
                  <a:cubicBezTo>
                    <a:pt x="107" y="220"/>
                    <a:pt x="58" y="205"/>
                    <a:pt x="0" y="167"/>
                  </a:cubicBezTo>
                  <a:lnTo>
                    <a:pt x="0" y="191"/>
                  </a:lnTo>
                  <a:cubicBezTo>
                    <a:pt x="25" y="387"/>
                    <a:pt x="86" y="445"/>
                    <a:pt x="163" y="445"/>
                  </a:cubicBezTo>
                  <a:cubicBezTo>
                    <a:pt x="268" y="445"/>
                    <a:pt x="402" y="336"/>
                    <a:pt x="512" y="322"/>
                  </a:cubicBezTo>
                  <a:cubicBezTo>
                    <a:pt x="560" y="239"/>
                    <a:pt x="607" y="167"/>
                    <a:pt x="643" y="84"/>
                  </a:cubicBezTo>
                  <a:lnTo>
                    <a:pt x="548" y="1"/>
                  </a:lnTo>
                  <a:cubicBezTo>
                    <a:pt x="536" y="7"/>
                    <a:pt x="524" y="10"/>
                    <a:pt x="512" y="10"/>
                  </a:cubicBezTo>
                  <a:cubicBezTo>
                    <a:pt x="500" y="10"/>
                    <a:pt x="488" y="7"/>
                    <a:pt x="4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49" name="Google Shape;6849;p11"/>
            <p:cNvSpPr/>
            <p:nvPr/>
          </p:nvSpPr>
          <p:spPr>
            <a:xfrm>
              <a:off x="2110375" y="2223025"/>
              <a:ext cx="10725" cy="11625"/>
            </a:xfrm>
            <a:custGeom>
              <a:avLst/>
              <a:gdLst/>
              <a:ahLst/>
              <a:cxnLst/>
              <a:rect l="l" t="t" r="r" b="b"/>
              <a:pathLst>
                <a:path w="429" h="465" extrusionOk="0">
                  <a:moveTo>
                    <a:pt x="215" y="0"/>
                  </a:moveTo>
                  <a:cubicBezTo>
                    <a:pt x="119" y="72"/>
                    <a:pt x="48" y="155"/>
                    <a:pt x="12" y="274"/>
                  </a:cubicBezTo>
                  <a:cubicBezTo>
                    <a:pt x="24" y="334"/>
                    <a:pt x="24" y="405"/>
                    <a:pt x="0" y="465"/>
                  </a:cubicBezTo>
                  <a:cubicBezTo>
                    <a:pt x="72" y="405"/>
                    <a:pt x="155" y="358"/>
                    <a:pt x="238" y="310"/>
                  </a:cubicBezTo>
                  <a:cubicBezTo>
                    <a:pt x="429" y="203"/>
                    <a:pt x="381" y="96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0" name="Google Shape;6850;p11"/>
            <p:cNvSpPr/>
            <p:nvPr/>
          </p:nvSpPr>
          <p:spPr>
            <a:xfrm>
              <a:off x="2107400" y="2234925"/>
              <a:ext cx="3000" cy="5375"/>
            </a:xfrm>
            <a:custGeom>
              <a:avLst/>
              <a:gdLst/>
              <a:ahLst/>
              <a:cxnLst/>
              <a:rect l="l" t="t" r="r" b="b"/>
              <a:pathLst>
                <a:path w="120" h="215" extrusionOk="0">
                  <a:moveTo>
                    <a:pt x="119" y="1"/>
                  </a:moveTo>
                  <a:lnTo>
                    <a:pt x="119" y="1"/>
                  </a:lnTo>
                  <a:cubicBezTo>
                    <a:pt x="60" y="60"/>
                    <a:pt x="12" y="132"/>
                    <a:pt x="0" y="215"/>
                  </a:cubicBezTo>
                  <a:cubicBezTo>
                    <a:pt x="48" y="144"/>
                    <a:pt x="84" y="72"/>
                    <a:pt x="1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1" name="Google Shape;6851;p11"/>
            <p:cNvSpPr/>
            <p:nvPr/>
          </p:nvSpPr>
          <p:spPr>
            <a:xfrm>
              <a:off x="1749900" y="2429875"/>
              <a:ext cx="16400" cy="14625"/>
            </a:xfrm>
            <a:custGeom>
              <a:avLst/>
              <a:gdLst/>
              <a:ahLst/>
              <a:cxnLst/>
              <a:rect l="l" t="t" r="r" b="b"/>
              <a:pathLst>
                <a:path w="656" h="585" extrusionOk="0">
                  <a:moveTo>
                    <a:pt x="240" y="0"/>
                  </a:moveTo>
                  <a:cubicBezTo>
                    <a:pt x="168" y="0"/>
                    <a:pt x="88" y="48"/>
                    <a:pt x="1" y="156"/>
                  </a:cubicBezTo>
                  <a:cubicBezTo>
                    <a:pt x="13" y="204"/>
                    <a:pt x="13" y="251"/>
                    <a:pt x="25" y="299"/>
                  </a:cubicBezTo>
                  <a:lnTo>
                    <a:pt x="37" y="335"/>
                  </a:lnTo>
                  <a:lnTo>
                    <a:pt x="334" y="585"/>
                  </a:lnTo>
                  <a:cubicBezTo>
                    <a:pt x="656" y="585"/>
                    <a:pt x="549" y="382"/>
                    <a:pt x="477" y="227"/>
                  </a:cubicBezTo>
                  <a:cubicBezTo>
                    <a:pt x="416" y="85"/>
                    <a:pt x="336" y="0"/>
                    <a:pt x="2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2" name="Google Shape;6852;p11"/>
            <p:cNvSpPr/>
            <p:nvPr/>
          </p:nvSpPr>
          <p:spPr>
            <a:xfrm>
              <a:off x="1259975" y="2631275"/>
              <a:ext cx="13125" cy="12775"/>
            </a:xfrm>
            <a:custGeom>
              <a:avLst/>
              <a:gdLst/>
              <a:ahLst/>
              <a:cxnLst/>
              <a:rect l="l" t="t" r="r" b="b"/>
              <a:pathLst>
                <a:path w="525" h="511" extrusionOk="0">
                  <a:moveTo>
                    <a:pt x="303" y="1"/>
                  </a:moveTo>
                  <a:cubicBezTo>
                    <a:pt x="234" y="1"/>
                    <a:pt x="149" y="84"/>
                    <a:pt x="0" y="244"/>
                  </a:cubicBezTo>
                  <a:cubicBezTo>
                    <a:pt x="175" y="425"/>
                    <a:pt x="264" y="511"/>
                    <a:pt x="334" y="511"/>
                  </a:cubicBezTo>
                  <a:cubicBezTo>
                    <a:pt x="398" y="511"/>
                    <a:pt x="445" y="440"/>
                    <a:pt x="524" y="303"/>
                  </a:cubicBezTo>
                  <a:cubicBezTo>
                    <a:pt x="431" y="99"/>
                    <a:pt x="377" y="1"/>
                    <a:pt x="3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3" name="Google Shape;6853;p11"/>
            <p:cNvSpPr/>
            <p:nvPr/>
          </p:nvSpPr>
          <p:spPr>
            <a:xfrm>
              <a:off x="1687700" y="1973575"/>
              <a:ext cx="72050" cy="81900"/>
            </a:xfrm>
            <a:custGeom>
              <a:avLst/>
              <a:gdLst/>
              <a:ahLst/>
              <a:cxnLst/>
              <a:rect l="l" t="t" r="r" b="b"/>
              <a:pathLst>
                <a:path w="2882" h="3276" extrusionOk="0">
                  <a:moveTo>
                    <a:pt x="1834" y="1"/>
                  </a:moveTo>
                  <a:cubicBezTo>
                    <a:pt x="1775" y="96"/>
                    <a:pt x="1715" y="180"/>
                    <a:pt x="1655" y="275"/>
                  </a:cubicBezTo>
                  <a:cubicBezTo>
                    <a:pt x="1667" y="299"/>
                    <a:pt x="1691" y="334"/>
                    <a:pt x="1691" y="370"/>
                  </a:cubicBezTo>
                  <a:cubicBezTo>
                    <a:pt x="1559" y="547"/>
                    <a:pt x="1421" y="710"/>
                    <a:pt x="1257" y="710"/>
                  </a:cubicBezTo>
                  <a:cubicBezTo>
                    <a:pt x="1156" y="710"/>
                    <a:pt x="1044" y="648"/>
                    <a:pt x="917" y="489"/>
                  </a:cubicBezTo>
                  <a:cubicBezTo>
                    <a:pt x="893" y="457"/>
                    <a:pt x="870" y="436"/>
                    <a:pt x="853" y="436"/>
                  </a:cubicBezTo>
                  <a:cubicBezTo>
                    <a:pt x="844" y="436"/>
                    <a:pt x="838" y="442"/>
                    <a:pt x="834" y="453"/>
                  </a:cubicBezTo>
                  <a:cubicBezTo>
                    <a:pt x="822" y="501"/>
                    <a:pt x="834" y="584"/>
                    <a:pt x="822" y="632"/>
                  </a:cubicBezTo>
                  <a:cubicBezTo>
                    <a:pt x="718" y="913"/>
                    <a:pt x="640" y="1026"/>
                    <a:pt x="469" y="1026"/>
                  </a:cubicBezTo>
                  <a:cubicBezTo>
                    <a:pt x="387" y="1026"/>
                    <a:pt x="283" y="1000"/>
                    <a:pt x="143" y="953"/>
                  </a:cubicBezTo>
                  <a:lnTo>
                    <a:pt x="143" y="953"/>
                  </a:lnTo>
                  <a:cubicBezTo>
                    <a:pt x="0" y="1203"/>
                    <a:pt x="477" y="1215"/>
                    <a:pt x="346" y="1465"/>
                  </a:cubicBezTo>
                  <a:lnTo>
                    <a:pt x="227" y="1656"/>
                  </a:lnTo>
                  <a:cubicBezTo>
                    <a:pt x="274" y="1942"/>
                    <a:pt x="370" y="2239"/>
                    <a:pt x="227" y="2525"/>
                  </a:cubicBezTo>
                  <a:lnTo>
                    <a:pt x="429" y="2823"/>
                  </a:lnTo>
                  <a:cubicBezTo>
                    <a:pt x="572" y="2823"/>
                    <a:pt x="643" y="2918"/>
                    <a:pt x="703" y="3037"/>
                  </a:cubicBezTo>
                  <a:cubicBezTo>
                    <a:pt x="720" y="3116"/>
                    <a:pt x="790" y="3163"/>
                    <a:pt x="868" y="3163"/>
                  </a:cubicBezTo>
                  <a:cubicBezTo>
                    <a:pt x="896" y="3163"/>
                    <a:pt x="925" y="3157"/>
                    <a:pt x="953" y="3144"/>
                  </a:cubicBezTo>
                  <a:lnTo>
                    <a:pt x="1227" y="3275"/>
                  </a:lnTo>
                  <a:lnTo>
                    <a:pt x="1358" y="3239"/>
                  </a:lnTo>
                  <a:lnTo>
                    <a:pt x="1477" y="3180"/>
                  </a:lnTo>
                  <a:lnTo>
                    <a:pt x="1608" y="3001"/>
                  </a:lnTo>
                  <a:cubicBezTo>
                    <a:pt x="1644" y="3097"/>
                    <a:pt x="1751" y="3049"/>
                    <a:pt x="1810" y="3097"/>
                  </a:cubicBezTo>
                  <a:cubicBezTo>
                    <a:pt x="2310" y="2918"/>
                    <a:pt x="2370" y="2442"/>
                    <a:pt x="2560" y="2037"/>
                  </a:cubicBezTo>
                  <a:cubicBezTo>
                    <a:pt x="2584" y="1989"/>
                    <a:pt x="2608" y="1930"/>
                    <a:pt x="2632" y="1870"/>
                  </a:cubicBezTo>
                  <a:cubicBezTo>
                    <a:pt x="2621" y="1760"/>
                    <a:pt x="2651" y="1690"/>
                    <a:pt x="2760" y="1690"/>
                  </a:cubicBezTo>
                  <a:cubicBezTo>
                    <a:pt x="2768" y="1690"/>
                    <a:pt x="2777" y="1691"/>
                    <a:pt x="2787" y="1692"/>
                  </a:cubicBezTo>
                  <a:cubicBezTo>
                    <a:pt x="2822" y="1632"/>
                    <a:pt x="2846" y="1573"/>
                    <a:pt x="2882" y="1513"/>
                  </a:cubicBezTo>
                  <a:lnTo>
                    <a:pt x="2882" y="1513"/>
                  </a:lnTo>
                  <a:cubicBezTo>
                    <a:pt x="2812" y="1537"/>
                    <a:pt x="2754" y="1548"/>
                    <a:pt x="2706" y="1548"/>
                  </a:cubicBezTo>
                  <a:cubicBezTo>
                    <a:pt x="2492" y="1548"/>
                    <a:pt x="2470" y="1334"/>
                    <a:pt x="2441" y="1120"/>
                  </a:cubicBezTo>
                  <a:cubicBezTo>
                    <a:pt x="2477" y="1001"/>
                    <a:pt x="2560" y="894"/>
                    <a:pt x="2656" y="822"/>
                  </a:cubicBezTo>
                  <a:lnTo>
                    <a:pt x="2441" y="751"/>
                  </a:lnTo>
                  <a:cubicBezTo>
                    <a:pt x="2441" y="834"/>
                    <a:pt x="2417" y="882"/>
                    <a:pt x="2334" y="894"/>
                  </a:cubicBezTo>
                  <a:cubicBezTo>
                    <a:pt x="2304" y="896"/>
                    <a:pt x="2275" y="898"/>
                    <a:pt x="2248" y="898"/>
                  </a:cubicBezTo>
                  <a:cubicBezTo>
                    <a:pt x="2006" y="898"/>
                    <a:pt x="1835" y="800"/>
                    <a:pt x="1846" y="501"/>
                  </a:cubicBezTo>
                  <a:lnTo>
                    <a:pt x="2156" y="239"/>
                  </a:lnTo>
                  <a:cubicBezTo>
                    <a:pt x="2156" y="203"/>
                    <a:pt x="2167" y="168"/>
                    <a:pt x="2191" y="144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4" name="Google Shape;6854;p11"/>
            <p:cNvSpPr/>
            <p:nvPr/>
          </p:nvSpPr>
          <p:spPr>
            <a:xfrm>
              <a:off x="1408500" y="2086325"/>
              <a:ext cx="11925" cy="11275"/>
            </a:xfrm>
            <a:custGeom>
              <a:avLst/>
              <a:gdLst/>
              <a:ahLst/>
              <a:cxnLst/>
              <a:rect l="l" t="t" r="r" b="b"/>
              <a:pathLst>
                <a:path w="477" h="451" extrusionOk="0">
                  <a:moveTo>
                    <a:pt x="263" y="1"/>
                  </a:moveTo>
                  <a:cubicBezTo>
                    <a:pt x="209" y="1"/>
                    <a:pt x="159" y="43"/>
                    <a:pt x="119" y="75"/>
                  </a:cubicBezTo>
                  <a:cubicBezTo>
                    <a:pt x="0" y="146"/>
                    <a:pt x="0" y="325"/>
                    <a:pt x="108" y="408"/>
                  </a:cubicBezTo>
                  <a:cubicBezTo>
                    <a:pt x="165" y="428"/>
                    <a:pt x="223" y="450"/>
                    <a:pt x="277" y="450"/>
                  </a:cubicBezTo>
                  <a:cubicBezTo>
                    <a:pt x="323" y="450"/>
                    <a:pt x="367" y="434"/>
                    <a:pt x="405" y="384"/>
                  </a:cubicBezTo>
                  <a:cubicBezTo>
                    <a:pt x="477" y="265"/>
                    <a:pt x="453" y="122"/>
                    <a:pt x="346" y="39"/>
                  </a:cubicBezTo>
                  <a:cubicBezTo>
                    <a:pt x="318" y="11"/>
                    <a:pt x="290" y="1"/>
                    <a:pt x="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5" name="Google Shape;6855;p11"/>
            <p:cNvSpPr/>
            <p:nvPr/>
          </p:nvSpPr>
          <p:spPr>
            <a:xfrm>
              <a:off x="2242225" y="1641100"/>
              <a:ext cx="20275" cy="10150"/>
            </a:xfrm>
            <a:custGeom>
              <a:avLst/>
              <a:gdLst/>
              <a:ahLst/>
              <a:cxnLst/>
              <a:rect l="l" t="t" r="r" b="b"/>
              <a:pathLst>
                <a:path w="811" h="406" extrusionOk="0">
                  <a:moveTo>
                    <a:pt x="513" y="1"/>
                  </a:moveTo>
                  <a:cubicBezTo>
                    <a:pt x="441" y="120"/>
                    <a:pt x="287" y="120"/>
                    <a:pt x="191" y="191"/>
                  </a:cubicBezTo>
                  <a:cubicBezTo>
                    <a:pt x="132" y="227"/>
                    <a:pt x="1" y="251"/>
                    <a:pt x="96" y="358"/>
                  </a:cubicBezTo>
                  <a:cubicBezTo>
                    <a:pt x="120" y="406"/>
                    <a:pt x="215" y="394"/>
                    <a:pt x="275" y="406"/>
                  </a:cubicBezTo>
                  <a:cubicBezTo>
                    <a:pt x="378" y="345"/>
                    <a:pt x="475" y="273"/>
                    <a:pt x="588" y="273"/>
                  </a:cubicBezTo>
                  <a:cubicBezTo>
                    <a:pt x="631" y="273"/>
                    <a:pt x="677" y="284"/>
                    <a:pt x="727" y="310"/>
                  </a:cubicBezTo>
                  <a:lnTo>
                    <a:pt x="810" y="191"/>
                  </a:lnTo>
                  <a:cubicBezTo>
                    <a:pt x="775" y="167"/>
                    <a:pt x="751" y="132"/>
                    <a:pt x="715" y="96"/>
                  </a:cubicBezTo>
                  <a:lnTo>
                    <a:pt x="51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6" name="Google Shape;6856;p11"/>
            <p:cNvSpPr/>
            <p:nvPr/>
          </p:nvSpPr>
          <p:spPr>
            <a:xfrm>
              <a:off x="2452675" y="2334950"/>
              <a:ext cx="14900" cy="12375"/>
            </a:xfrm>
            <a:custGeom>
              <a:avLst/>
              <a:gdLst/>
              <a:ahLst/>
              <a:cxnLst/>
              <a:rect l="l" t="t" r="r" b="b"/>
              <a:pathLst>
                <a:path w="596" h="495" extrusionOk="0">
                  <a:moveTo>
                    <a:pt x="298" y="0"/>
                  </a:moveTo>
                  <a:cubicBezTo>
                    <a:pt x="96" y="131"/>
                    <a:pt x="1" y="298"/>
                    <a:pt x="227" y="453"/>
                  </a:cubicBezTo>
                  <a:cubicBezTo>
                    <a:pt x="273" y="482"/>
                    <a:pt x="312" y="494"/>
                    <a:pt x="344" y="494"/>
                  </a:cubicBezTo>
                  <a:cubicBezTo>
                    <a:pt x="471" y="494"/>
                    <a:pt x="511" y="311"/>
                    <a:pt x="596" y="226"/>
                  </a:cubicBezTo>
                  <a:cubicBezTo>
                    <a:pt x="513" y="119"/>
                    <a:pt x="417" y="48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7" name="Google Shape;6857;p11"/>
            <p:cNvSpPr/>
            <p:nvPr/>
          </p:nvSpPr>
          <p:spPr>
            <a:xfrm>
              <a:off x="1279625" y="2878450"/>
              <a:ext cx="12800" cy="13425"/>
            </a:xfrm>
            <a:custGeom>
              <a:avLst/>
              <a:gdLst/>
              <a:ahLst/>
              <a:cxnLst/>
              <a:rect l="l" t="t" r="r" b="b"/>
              <a:pathLst>
                <a:path w="512" h="537" extrusionOk="0">
                  <a:moveTo>
                    <a:pt x="119" y="1"/>
                  </a:moveTo>
                  <a:cubicBezTo>
                    <a:pt x="24" y="132"/>
                    <a:pt x="0" y="310"/>
                    <a:pt x="83" y="465"/>
                  </a:cubicBezTo>
                  <a:lnTo>
                    <a:pt x="179" y="537"/>
                  </a:lnTo>
                  <a:cubicBezTo>
                    <a:pt x="512" y="513"/>
                    <a:pt x="381" y="299"/>
                    <a:pt x="345" y="120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8" name="Google Shape;6858;p11"/>
            <p:cNvSpPr/>
            <p:nvPr/>
          </p:nvSpPr>
          <p:spPr>
            <a:xfrm>
              <a:off x="1523400" y="2494775"/>
              <a:ext cx="117600" cy="120200"/>
            </a:xfrm>
            <a:custGeom>
              <a:avLst/>
              <a:gdLst/>
              <a:ahLst/>
              <a:cxnLst/>
              <a:rect l="l" t="t" r="r" b="b"/>
              <a:pathLst>
                <a:path w="4704" h="4808" extrusionOk="0">
                  <a:moveTo>
                    <a:pt x="1499" y="4444"/>
                  </a:moveTo>
                  <a:cubicBezTo>
                    <a:pt x="1495" y="4447"/>
                    <a:pt x="1492" y="4450"/>
                    <a:pt x="1489" y="4454"/>
                  </a:cubicBezTo>
                  <a:lnTo>
                    <a:pt x="1500" y="4454"/>
                  </a:lnTo>
                  <a:cubicBezTo>
                    <a:pt x="1500" y="4451"/>
                    <a:pt x="1499" y="4447"/>
                    <a:pt x="1499" y="4444"/>
                  </a:cubicBezTo>
                  <a:close/>
                  <a:moveTo>
                    <a:pt x="1215" y="1"/>
                  </a:moveTo>
                  <a:cubicBezTo>
                    <a:pt x="1108" y="132"/>
                    <a:pt x="869" y="144"/>
                    <a:pt x="893" y="382"/>
                  </a:cubicBezTo>
                  <a:cubicBezTo>
                    <a:pt x="893" y="382"/>
                    <a:pt x="893" y="382"/>
                    <a:pt x="893" y="382"/>
                  </a:cubicBezTo>
                  <a:lnTo>
                    <a:pt x="893" y="382"/>
                  </a:lnTo>
                  <a:cubicBezTo>
                    <a:pt x="893" y="441"/>
                    <a:pt x="905" y="513"/>
                    <a:pt x="917" y="572"/>
                  </a:cubicBezTo>
                  <a:cubicBezTo>
                    <a:pt x="1072" y="656"/>
                    <a:pt x="1203" y="775"/>
                    <a:pt x="1310" y="918"/>
                  </a:cubicBezTo>
                  <a:cubicBezTo>
                    <a:pt x="1310" y="965"/>
                    <a:pt x="1322" y="1001"/>
                    <a:pt x="1322" y="1049"/>
                  </a:cubicBezTo>
                  <a:cubicBezTo>
                    <a:pt x="1322" y="1156"/>
                    <a:pt x="1358" y="1263"/>
                    <a:pt x="1286" y="1358"/>
                  </a:cubicBezTo>
                  <a:lnTo>
                    <a:pt x="1298" y="1680"/>
                  </a:lnTo>
                  <a:cubicBezTo>
                    <a:pt x="1286" y="1822"/>
                    <a:pt x="1227" y="1989"/>
                    <a:pt x="1060" y="1989"/>
                  </a:cubicBezTo>
                  <a:cubicBezTo>
                    <a:pt x="893" y="1989"/>
                    <a:pt x="846" y="1822"/>
                    <a:pt x="798" y="1680"/>
                  </a:cubicBezTo>
                  <a:lnTo>
                    <a:pt x="762" y="1691"/>
                  </a:lnTo>
                  <a:lnTo>
                    <a:pt x="738" y="1668"/>
                  </a:lnTo>
                  <a:cubicBezTo>
                    <a:pt x="572" y="1668"/>
                    <a:pt x="429" y="1691"/>
                    <a:pt x="560" y="1918"/>
                  </a:cubicBezTo>
                  <a:cubicBezTo>
                    <a:pt x="643" y="2061"/>
                    <a:pt x="941" y="2061"/>
                    <a:pt x="846" y="2334"/>
                  </a:cubicBezTo>
                  <a:cubicBezTo>
                    <a:pt x="869" y="2430"/>
                    <a:pt x="750" y="2501"/>
                    <a:pt x="822" y="2596"/>
                  </a:cubicBezTo>
                  <a:lnTo>
                    <a:pt x="762" y="2894"/>
                  </a:lnTo>
                  <a:cubicBezTo>
                    <a:pt x="631" y="2846"/>
                    <a:pt x="488" y="2811"/>
                    <a:pt x="346" y="2799"/>
                  </a:cubicBezTo>
                  <a:cubicBezTo>
                    <a:pt x="143" y="2799"/>
                    <a:pt x="191" y="2918"/>
                    <a:pt x="286" y="3037"/>
                  </a:cubicBezTo>
                  <a:cubicBezTo>
                    <a:pt x="311" y="3029"/>
                    <a:pt x="335" y="3026"/>
                    <a:pt x="357" y="3026"/>
                  </a:cubicBezTo>
                  <a:cubicBezTo>
                    <a:pt x="476" y="3026"/>
                    <a:pt x="567" y="3116"/>
                    <a:pt x="667" y="3156"/>
                  </a:cubicBezTo>
                  <a:cubicBezTo>
                    <a:pt x="738" y="3335"/>
                    <a:pt x="857" y="3489"/>
                    <a:pt x="1000" y="3620"/>
                  </a:cubicBezTo>
                  <a:cubicBezTo>
                    <a:pt x="965" y="3704"/>
                    <a:pt x="929" y="3775"/>
                    <a:pt x="893" y="3858"/>
                  </a:cubicBezTo>
                  <a:cubicBezTo>
                    <a:pt x="862" y="3842"/>
                    <a:pt x="833" y="3835"/>
                    <a:pt x="806" y="3835"/>
                  </a:cubicBezTo>
                  <a:cubicBezTo>
                    <a:pt x="678" y="3835"/>
                    <a:pt x="591" y="3989"/>
                    <a:pt x="464" y="3989"/>
                  </a:cubicBezTo>
                  <a:cubicBezTo>
                    <a:pt x="446" y="3989"/>
                    <a:pt x="426" y="3985"/>
                    <a:pt x="405" y="3977"/>
                  </a:cubicBezTo>
                  <a:cubicBezTo>
                    <a:pt x="384" y="4046"/>
                    <a:pt x="352" y="4063"/>
                    <a:pt x="312" y="4063"/>
                  </a:cubicBezTo>
                  <a:cubicBezTo>
                    <a:pt x="283" y="4063"/>
                    <a:pt x="250" y="4054"/>
                    <a:pt x="215" y="4049"/>
                  </a:cubicBezTo>
                  <a:cubicBezTo>
                    <a:pt x="119" y="4097"/>
                    <a:pt x="0" y="4144"/>
                    <a:pt x="72" y="4275"/>
                  </a:cubicBezTo>
                  <a:cubicBezTo>
                    <a:pt x="101" y="4326"/>
                    <a:pt x="148" y="4351"/>
                    <a:pt x="200" y="4351"/>
                  </a:cubicBezTo>
                  <a:cubicBezTo>
                    <a:pt x="232" y="4351"/>
                    <a:pt x="266" y="4341"/>
                    <a:pt x="298" y="4323"/>
                  </a:cubicBezTo>
                  <a:cubicBezTo>
                    <a:pt x="417" y="4263"/>
                    <a:pt x="536" y="4216"/>
                    <a:pt x="655" y="4168"/>
                  </a:cubicBezTo>
                  <a:cubicBezTo>
                    <a:pt x="674" y="4112"/>
                    <a:pt x="707" y="4092"/>
                    <a:pt x="755" y="4092"/>
                  </a:cubicBezTo>
                  <a:cubicBezTo>
                    <a:pt x="768" y="4092"/>
                    <a:pt x="783" y="4094"/>
                    <a:pt x="798" y="4097"/>
                  </a:cubicBezTo>
                  <a:cubicBezTo>
                    <a:pt x="822" y="4061"/>
                    <a:pt x="846" y="4037"/>
                    <a:pt x="881" y="4025"/>
                  </a:cubicBezTo>
                  <a:cubicBezTo>
                    <a:pt x="893" y="3977"/>
                    <a:pt x="905" y="3918"/>
                    <a:pt x="917" y="3882"/>
                  </a:cubicBezTo>
                  <a:cubicBezTo>
                    <a:pt x="949" y="3872"/>
                    <a:pt x="978" y="3868"/>
                    <a:pt x="1005" y="3868"/>
                  </a:cubicBezTo>
                  <a:cubicBezTo>
                    <a:pt x="1144" y="3868"/>
                    <a:pt x="1238" y="3977"/>
                    <a:pt x="1358" y="4037"/>
                  </a:cubicBezTo>
                  <a:cubicBezTo>
                    <a:pt x="1486" y="4153"/>
                    <a:pt x="1477" y="4304"/>
                    <a:pt x="1499" y="4444"/>
                  </a:cubicBezTo>
                  <a:lnTo>
                    <a:pt x="1499" y="4444"/>
                  </a:lnTo>
                  <a:cubicBezTo>
                    <a:pt x="1535" y="4413"/>
                    <a:pt x="1582" y="4398"/>
                    <a:pt x="1630" y="4398"/>
                  </a:cubicBezTo>
                  <a:cubicBezTo>
                    <a:pt x="1662" y="4398"/>
                    <a:pt x="1695" y="4405"/>
                    <a:pt x="1727" y="4418"/>
                  </a:cubicBezTo>
                  <a:cubicBezTo>
                    <a:pt x="1736" y="4415"/>
                    <a:pt x="1746" y="4413"/>
                    <a:pt x="1755" y="4413"/>
                  </a:cubicBezTo>
                  <a:cubicBezTo>
                    <a:pt x="1781" y="4413"/>
                    <a:pt x="1804" y="4424"/>
                    <a:pt x="1822" y="4442"/>
                  </a:cubicBezTo>
                  <a:cubicBezTo>
                    <a:pt x="1975" y="4474"/>
                    <a:pt x="2105" y="4625"/>
                    <a:pt x="2259" y="4625"/>
                  </a:cubicBezTo>
                  <a:cubicBezTo>
                    <a:pt x="2332" y="4625"/>
                    <a:pt x="2411" y="4590"/>
                    <a:pt x="2501" y="4489"/>
                  </a:cubicBezTo>
                  <a:cubicBezTo>
                    <a:pt x="2530" y="4456"/>
                    <a:pt x="2569" y="4442"/>
                    <a:pt x="2611" y="4442"/>
                  </a:cubicBezTo>
                  <a:cubicBezTo>
                    <a:pt x="2703" y="4442"/>
                    <a:pt x="2816" y="4507"/>
                    <a:pt x="2905" y="4573"/>
                  </a:cubicBezTo>
                  <a:cubicBezTo>
                    <a:pt x="2989" y="4478"/>
                    <a:pt x="2977" y="4323"/>
                    <a:pt x="3108" y="4263"/>
                  </a:cubicBezTo>
                  <a:cubicBezTo>
                    <a:pt x="3134" y="4241"/>
                    <a:pt x="3161" y="4232"/>
                    <a:pt x="3187" y="4232"/>
                  </a:cubicBezTo>
                  <a:cubicBezTo>
                    <a:pt x="3231" y="4232"/>
                    <a:pt x="3273" y="4257"/>
                    <a:pt x="3310" y="4287"/>
                  </a:cubicBezTo>
                  <a:lnTo>
                    <a:pt x="3334" y="4239"/>
                  </a:lnTo>
                  <a:cubicBezTo>
                    <a:pt x="3417" y="4287"/>
                    <a:pt x="3501" y="4323"/>
                    <a:pt x="3536" y="4418"/>
                  </a:cubicBezTo>
                  <a:cubicBezTo>
                    <a:pt x="3691" y="4501"/>
                    <a:pt x="3882" y="4549"/>
                    <a:pt x="3834" y="4799"/>
                  </a:cubicBezTo>
                  <a:cubicBezTo>
                    <a:pt x="3858" y="4805"/>
                    <a:pt x="3888" y="4808"/>
                    <a:pt x="3919" y="4808"/>
                  </a:cubicBezTo>
                  <a:cubicBezTo>
                    <a:pt x="3950" y="4808"/>
                    <a:pt x="3983" y="4805"/>
                    <a:pt x="4013" y="4799"/>
                  </a:cubicBezTo>
                  <a:cubicBezTo>
                    <a:pt x="4048" y="4787"/>
                    <a:pt x="4060" y="4728"/>
                    <a:pt x="4013" y="4692"/>
                  </a:cubicBezTo>
                  <a:cubicBezTo>
                    <a:pt x="3834" y="4549"/>
                    <a:pt x="3655" y="4418"/>
                    <a:pt x="3477" y="4275"/>
                  </a:cubicBezTo>
                  <a:lnTo>
                    <a:pt x="3417" y="4239"/>
                  </a:lnTo>
                  <a:lnTo>
                    <a:pt x="3394" y="4180"/>
                  </a:lnTo>
                  <a:cubicBezTo>
                    <a:pt x="3465" y="4097"/>
                    <a:pt x="3513" y="4001"/>
                    <a:pt x="3644" y="4001"/>
                  </a:cubicBezTo>
                  <a:lnTo>
                    <a:pt x="3655" y="3977"/>
                  </a:lnTo>
                  <a:cubicBezTo>
                    <a:pt x="3894" y="3799"/>
                    <a:pt x="3846" y="3442"/>
                    <a:pt x="4108" y="3251"/>
                  </a:cubicBezTo>
                  <a:cubicBezTo>
                    <a:pt x="4179" y="3204"/>
                    <a:pt x="4036" y="3084"/>
                    <a:pt x="3965" y="3013"/>
                  </a:cubicBezTo>
                  <a:lnTo>
                    <a:pt x="4144" y="2739"/>
                  </a:lnTo>
                  <a:lnTo>
                    <a:pt x="4334" y="2727"/>
                  </a:lnTo>
                  <a:lnTo>
                    <a:pt x="4703" y="2525"/>
                  </a:lnTo>
                  <a:lnTo>
                    <a:pt x="4620" y="2406"/>
                  </a:lnTo>
                  <a:cubicBezTo>
                    <a:pt x="4582" y="2391"/>
                    <a:pt x="4541" y="2386"/>
                    <a:pt x="4497" y="2386"/>
                  </a:cubicBezTo>
                  <a:cubicBezTo>
                    <a:pt x="4421" y="2386"/>
                    <a:pt x="4338" y="2401"/>
                    <a:pt x="4262" y="2401"/>
                  </a:cubicBezTo>
                  <a:cubicBezTo>
                    <a:pt x="4139" y="2401"/>
                    <a:pt x="4031" y="2362"/>
                    <a:pt x="3989" y="2156"/>
                  </a:cubicBezTo>
                  <a:cubicBezTo>
                    <a:pt x="3966" y="2161"/>
                    <a:pt x="3944" y="2163"/>
                    <a:pt x="3924" y="2163"/>
                  </a:cubicBezTo>
                  <a:cubicBezTo>
                    <a:pt x="3758" y="2163"/>
                    <a:pt x="3696" y="2001"/>
                    <a:pt x="3739" y="1906"/>
                  </a:cubicBezTo>
                  <a:cubicBezTo>
                    <a:pt x="3858" y="1656"/>
                    <a:pt x="3727" y="1632"/>
                    <a:pt x="3548" y="1584"/>
                  </a:cubicBezTo>
                  <a:cubicBezTo>
                    <a:pt x="3453" y="1537"/>
                    <a:pt x="3358" y="1477"/>
                    <a:pt x="3286" y="1406"/>
                  </a:cubicBezTo>
                  <a:lnTo>
                    <a:pt x="3274" y="1382"/>
                  </a:lnTo>
                  <a:cubicBezTo>
                    <a:pt x="3298" y="1251"/>
                    <a:pt x="3334" y="1132"/>
                    <a:pt x="3358" y="1013"/>
                  </a:cubicBezTo>
                  <a:cubicBezTo>
                    <a:pt x="3334" y="989"/>
                    <a:pt x="3310" y="965"/>
                    <a:pt x="3286" y="941"/>
                  </a:cubicBezTo>
                  <a:cubicBezTo>
                    <a:pt x="3155" y="953"/>
                    <a:pt x="3024" y="1013"/>
                    <a:pt x="2941" y="1120"/>
                  </a:cubicBezTo>
                  <a:cubicBezTo>
                    <a:pt x="2874" y="1061"/>
                    <a:pt x="2817" y="1037"/>
                    <a:pt x="2766" y="1037"/>
                  </a:cubicBezTo>
                  <a:cubicBezTo>
                    <a:pt x="2653" y="1037"/>
                    <a:pt x="2571" y="1153"/>
                    <a:pt x="2489" y="1251"/>
                  </a:cubicBezTo>
                  <a:cubicBezTo>
                    <a:pt x="2365" y="1180"/>
                    <a:pt x="2242" y="1108"/>
                    <a:pt x="2122" y="1108"/>
                  </a:cubicBezTo>
                  <a:cubicBezTo>
                    <a:pt x="2023" y="1108"/>
                    <a:pt x="1926" y="1158"/>
                    <a:pt x="1834" y="1299"/>
                  </a:cubicBezTo>
                  <a:lnTo>
                    <a:pt x="1691" y="1263"/>
                  </a:lnTo>
                  <a:lnTo>
                    <a:pt x="1548" y="1060"/>
                  </a:lnTo>
                  <a:cubicBezTo>
                    <a:pt x="1441" y="703"/>
                    <a:pt x="1512" y="298"/>
                    <a:pt x="12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59" name="Google Shape;6859;p11"/>
            <p:cNvSpPr/>
            <p:nvPr/>
          </p:nvSpPr>
          <p:spPr>
            <a:xfrm>
              <a:off x="2349675" y="2357275"/>
              <a:ext cx="11650" cy="10575"/>
            </a:xfrm>
            <a:custGeom>
              <a:avLst/>
              <a:gdLst/>
              <a:ahLst/>
              <a:cxnLst/>
              <a:rect l="l" t="t" r="r" b="b"/>
              <a:pathLst>
                <a:path w="466" h="423" extrusionOk="0">
                  <a:moveTo>
                    <a:pt x="465" y="0"/>
                  </a:moveTo>
                  <a:lnTo>
                    <a:pt x="84" y="167"/>
                  </a:lnTo>
                  <a:cubicBezTo>
                    <a:pt x="61" y="202"/>
                    <a:pt x="37" y="226"/>
                    <a:pt x="1" y="262"/>
                  </a:cubicBezTo>
                  <a:cubicBezTo>
                    <a:pt x="37" y="342"/>
                    <a:pt x="86" y="423"/>
                    <a:pt x="153" y="423"/>
                  </a:cubicBezTo>
                  <a:cubicBezTo>
                    <a:pt x="176" y="423"/>
                    <a:pt x="200" y="414"/>
                    <a:pt x="227" y="393"/>
                  </a:cubicBezTo>
                  <a:cubicBezTo>
                    <a:pt x="322" y="274"/>
                    <a:pt x="406" y="143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0" name="Google Shape;6860;p11"/>
            <p:cNvSpPr/>
            <p:nvPr/>
          </p:nvSpPr>
          <p:spPr>
            <a:xfrm>
              <a:off x="2254375" y="1577400"/>
              <a:ext cx="13475" cy="12225"/>
            </a:xfrm>
            <a:custGeom>
              <a:avLst/>
              <a:gdLst/>
              <a:ahLst/>
              <a:cxnLst/>
              <a:rect l="l" t="t" r="r" b="b"/>
              <a:pathLst>
                <a:path w="539" h="489" extrusionOk="0">
                  <a:moveTo>
                    <a:pt x="336" y="1"/>
                  </a:moveTo>
                  <a:lnTo>
                    <a:pt x="336" y="1"/>
                  </a:lnTo>
                  <a:cubicBezTo>
                    <a:pt x="205" y="96"/>
                    <a:pt x="110" y="215"/>
                    <a:pt x="51" y="358"/>
                  </a:cubicBezTo>
                  <a:cubicBezTo>
                    <a:pt x="0" y="464"/>
                    <a:pt x="23" y="486"/>
                    <a:pt x="65" y="486"/>
                  </a:cubicBezTo>
                  <a:cubicBezTo>
                    <a:pt x="97" y="486"/>
                    <a:pt x="138" y="474"/>
                    <a:pt x="169" y="474"/>
                  </a:cubicBezTo>
                  <a:cubicBezTo>
                    <a:pt x="185" y="474"/>
                    <a:pt x="199" y="478"/>
                    <a:pt x="205" y="489"/>
                  </a:cubicBezTo>
                  <a:cubicBezTo>
                    <a:pt x="324" y="346"/>
                    <a:pt x="539" y="239"/>
                    <a:pt x="3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1" name="Google Shape;6861;p11"/>
            <p:cNvSpPr/>
            <p:nvPr/>
          </p:nvSpPr>
          <p:spPr>
            <a:xfrm>
              <a:off x="1654000" y="2796225"/>
              <a:ext cx="9900" cy="9325"/>
            </a:xfrm>
            <a:custGeom>
              <a:avLst/>
              <a:gdLst/>
              <a:ahLst/>
              <a:cxnLst/>
              <a:rect l="l" t="t" r="r" b="b"/>
              <a:pathLst>
                <a:path w="396" h="373" extrusionOk="0">
                  <a:moveTo>
                    <a:pt x="253" y="1"/>
                  </a:moveTo>
                  <a:cubicBezTo>
                    <a:pt x="124" y="1"/>
                    <a:pt x="33" y="79"/>
                    <a:pt x="15" y="230"/>
                  </a:cubicBezTo>
                  <a:cubicBezTo>
                    <a:pt x="0" y="353"/>
                    <a:pt x="66" y="371"/>
                    <a:pt x="143" y="371"/>
                  </a:cubicBezTo>
                  <a:cubicBezTo>
                    <a:pt x="173" y="371"/>
                    <a:pt x="204" y="368"/>
                    <a:pt x="234" y="368"/>
                  </a:cubicBezTo>
                  <a:cubicBezTo>
                    <a:pt x="254" y="368"/>
                    <a:pt x="272" y="369"/>
                    <a:pt x="289" y="373"/>
                  </a:cubicBezTo>
                  <a:cubicBezTo>
                    <a:pt x="360" y="278"/>
                    <a:pt x="396" y="147"/>
                    <a:pt x="396" y="28"/>
                  </a:cubicBezTo>
                  <a:cubicBezTo>
                    <a:pt x="345" y="10"/>
                    <a:pt x="297" y="1"/>
                    <a:pt x="25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2" name="Google Shape;6862;p11"/>
            <p:cNvSpPr/>
            <p:nvPr/>
          </p:nvSpPr>
          <p:spPr>
            <a:xfrm>
              <a:off x="1803775" y="2376750"/>
              <a:ext cx="10450" cy="9300"/>
            </a:xfrm>
            <a:custGeom>
              <a:avLst/>
              <a:gdLst/>
              <a:ahLst/>
              <a:cxnLst/>
              <a:rect l="l" t="t" r="r" b="b"/>
              <a:pathLst>
                <a:path w="418" h="372" extrusionOk="0">
                  <a:moveTo>
                    <a:pt x="221" y="1"/>
                  </a:moveTo>
                  <a:cubicBezTo>
                    <a:pt x="163" y="1"/>
                    <a:pt x="130" y="48"/>
                    <a:pt x="96" y="90"/>
                  </a:cubicBezTo>
                  <a:cubicBezTo>
                    <a:pt x="1" y="162"/>
                    <a:pt x="25" y="305"/>
                    <a:pt x="144" y="352"/>
                  </a:cubicBezTo>
                  <a:cubicBezTo>
                    <a:pt x="169" y="365"/>
                    <a:pt x="198" y="372"/>
                    <a:pt x="227" y="372"/>
                  </a:cubicBezTo>
                  <a:cubicBezTo>
                    <a:pt x="277" y="372"/>
                    <a:pt x="328" y="350"/>
                    <a:pt x="358" y="305"/>
                  </a:cubicBezTo>
                  <a:cubicBezTo>
                    <a:pt x="394" y="209"/>
                    <a:pt x="418" y="102"/>
                    <a:pt x="310" y="31"/>
                  </a:cubicBezTo>
                  <a:cubicBezTo>
                    <a:pt x="275" y="9"/>
                    <a:pt x="246" y="1"/>
                    <a:pt x="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3" name="Google Shape;6863;p11"/>
            <p:cNvSpPr/>
            <p:nvPr/>
          </p:nvSpPr>
          <p:spPr>
            <a:xfrm>
              <a:off x="2031375" y="2853100"/>
              <a:ext cx="12950" cy="8800"/>
            </a:xfrm>
            <a:custGeom>
              <a:avLst/>
              <a:gdLst/>
              <a:ahLst/>
              <a:cxnLst/>
              <a:rect l="l" t="t" r="r" b="b"/>
              <a:pathLst>
                <a:path w="518" h="352" extrusionOk="0">
                  <a:moveTo>
                    <a:pt x="130" y="0"/>
                  </a:moveTo>
                  <a:cubicBezTo>
                    <a:pt x="1" y="0"/>
                    <a:pt x="16" y="70"/>
                    <a:pt x="65" y="289"/>
                  </a:cubicBezTo>
                  <a:cubicBezTo>
                    <a:pt x="124" y="330"/>
                    <a:pt x="196" y="351"/>
                    <a:pt x="267" y="351"/>
                  </a:cubicBezTo>
                  <a:cubicBezTo>
                    <a:pt x="339" y="351"/>
                    <a:pt x="410" y="330"/>
                    <a:pt x="470" y="289"/>
                  </a:cubicBezTo>
                  <a:cubicBezTo>
                    <a:pt x="493" y="241"/>
                    <a:pt x="505" y="181"/>
                    <a:pt x="517" y="122"/>
                  </a:cubicBezTo>
                  <a:cubicBezTo>
                    <a:pt x="481" y="98"/>
                    <a:pt x="458" y="62"/>
                    <a:pt x="422" y="39"/>
                  </a:cubicBezTo>
                  <a:cubicBezTo>
                    <a:pt x="285" y="16"/>
                    <a:pt x="19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4" name="Google Shape;6864;p11"/>
            <p:cNvSpPr/>
            <p:nvPr/>
          </p:nvSpPr>
          <p:spPr>
            <a:xfrm>
              <a:off x="2465175" y="1740100"/>
              <a:ext cx="8950" cy="7850"/>
            </a:xfrm>
            <a:custGeom>
              <a:avLst/>
              <a:gdLst/>
              <a:ahLst/>
              <a:cxnLst/>
              <a:rect l="l" t="t" r="r" b="b"/>
              <a:pathLst>
                <a:path w="358" h="314" extrusionOk="0">
                  <a:moveTo>
                    <a:pt x="193" y="1"/>
                  </a:moveTo>
                  <a:cubicBezTo>
                    <a:pt x="144" y="1"/>
                    <a:pt x="96" y="22"/>
                    <a:pt x="60" y="65"/>
                  </a:cubicBezTo>
                  <a:cubicBezTo>
                    <a:pt x="1" y="125"/>
                    <a:pt x="13" y="244"/>
                    <a:pt x="96" y="279"/>
                  </a:cubicBezTo>
                  <a:cubicBezTo>
                    <a:pt x="130" y="302"/>
                    <a:pt x="169" y="314"/>
                    <a:pt x="207" y="314"/>
                  </a:cubicBezTo>
                  <a:cubicBezTo>
                    <a:pt x="249" y="314"/>
                    <a:pt x="291" y="299"/>
                    <a:pt x="322" y="267"/>
                  </a:cubicBezTo>
                  <a:cubicBezTo>
                    <a:pt x="358" y="184"/>
                    <a:pt x="346" y="101"/>
                    <a:pt x="286" y="29"/>
                  </a:cubicBezTo>
                  <a:cubicBezTo>
                    <a:pt x="258" y="10"/>
                    <a:pt x="225" y="1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5" name="Google Shape;6865;p11"/>
            <p:cNvSpPr/>
            <p:nvPr/>
          </p:nvSpPr>
          <p:spPr>
            <a:xfrm>
              <a:off x="2291950" y="1600825"/>
              <a:ext cx="12525" cy="9650"/>
            </a:xfrm>
            <a:custGeom>
              <a:avLst/>
              <a:gdLst/>
              <a:ahLst/>
              <a:cxnLst/>
              <a:rect l="l" t="t" r="r" b="b"/>
              <a:pathLst>
                <a:path w="501" h="386" extrusionOk="0">
                  <a:moveTo>
                    <a:pt x="263" y="1"/>
                  </a:moveTo>
                  <a:cubicBezTo>
                    <a:pt x="184" y="1"/>
                    <a:pt x="128" y="93"/>
                    <a:pt x="60" y="135"/>
                  </a:cubicBezTo>
                  <a:lnTo>
                    <a:pt x="0" y="338"/>
                  </a:lnTo>
                  <a:cubicBezTo>
                    <a:pt x="60" y="362"/>
                    <a:pt x="119" y="373"/>
                    <a:pt x="179" y="385"/>
                  </a:cubicBezTo>
                  <a:cubicBezTo>
                    <a:pt x="286" y="385"/>
                    <a:pt x="393" y="385"/>
                    <a:pt x="441" y="266"/>
                  </a:cubicBezTo>
                  <a:cubicBezTo>
                    <a:pt x="500" y="159"/>
                    <a:pt x="429" y="112"/>
                    <a:pt x="369" y="52"/>
                  </a:cubicBezTo>
                  <a:cubicBezTo>
                    <a:pt x="329" y="15"/>
                    <a:pt x="294" y="1"/>
                    <a:pt x="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6" name="Google Shape;6866;p11"/>
            <p:cNvSpPr/>
            <p:nvPr/>
          </p:nvSpPr>
          <p:spPr>
            <a:xfrm>
              <a:off x="2269025" y="1787200"/>
              <a:ext cx="11025" cy="7525"/>
            </a:xfrm>
            <a:custGeom>
              <a:avLst/>
              <a:gdLst/>
              <a:ahLst/>
              <a:cxnLst/>
              <a:rect l="l" t="t" r="r" b="b"/>
              <a:pathLst>
                <a:path w="441" h="301" extrusionOk="0">
                  <a:moveTo>
                    <a:pt x="296" y="0"/>
                  </a:moveTo>
                  <a:cubicBezTo>
                    <a:pt x="185" y="0"/>
                    <a:pt x="84" y="36"/>
                    <a:pt x="0" y="98"/>
                  </a:cubicBezTo>
                  <a:cubicBezTo>
                    <a:pt x="72" y="205"/>
                    <a:pt x="179" y="277"/>
                    <a:pt x="298" y="300"/>
                  </a:cubicBezTo>
                  <a:cubicBezTo>
                    <a:pt x="441" y="229"/>
                    <a:pt x="369" y="110"/>
                    <a:pt x="346" y="3"/>
                  </a:cubicBezTo>
                  <a:cubicBezTo>
                    <a:pt x="329" y="1"/>
                    <a:pt x="313" y="0"/>
                    <a:pt x="2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7" name="Google Shape;6867;p11"/>
            <p:cNvSpPr/>
            <p:nvPr/>
          </p:nvSpPr>
          <p:spPr>
            <a:xfrm>
              <a:off x="2614600" y="2582675"/>
              <a:ext cx="10750" cy="7400"/>
            </a:xfrm>
            <a:custGeom>
              <a:avLst/>
              <a:gdLst/>
              <a:ahLst/>
              <a:cxnLst/>
              <a:rect l="l" t="t" r="r" b="b"/>
              <a:pathLst>
                <a:path w="430" h="296" extrusionOk="0">
                  <a:moveTo>
                    <a:pt x="56" y="0"/>
                  </a:moveTo>
                  <a:cubicBezTo>
                    <a:pt x="36" y="0"/>
                    <a:pt x="18" y="3"/>
                    <a:pt x="1" y="9"/>
                  </a:cubicBezTo>
                  <a:cubicBezTo>
                    <a:pt x="12" y="45"/>
                    <a:pt x="24" y="80"/>
                    <a:pt x="48" y="116"/>
                  </a:cubicBezTo>
                  <a:cubicBezTo>
                    <a:pt x="93" y="206"/>
                    <a:pt x="149" y="296"/>
                    <a:pt x="265" y="296"/>
                  </a:cubicBezTo>
                  <a:cubicBezTo>
                    <a:pt x="272" y="296"/>
                    <a:pt x="279" y="295"/>
                    <a:pt x="286" y="295"/>
                  </a:cubicBezTo>
                  <a:cubicBezTo>
                    <a:pt x="346" y="283"/>
                    <a:pt x="429" y="271"/>
                    <a:pt x="382" y="176"/>
                  </a:cubicBezTo>
                  <a:cubicBezTo>
                    <a:pt x="334" y="80"/>
                    <a:pt x="215" y="45"/>
                    <a:pt x="120" y="9"/>
                  </a:cubicBezTo>
                  <a:cubicBezTo>
                    <a:pt x="96" y="3"/>
                    <a:pt x="75" y="0"/>
                    <a:pt x="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8" name="Google Shape;6868;p11"/>
            <p:cNvSpPr/>
            <p:nvPr/>
          </p:nvSpPr>
          <p:spPr>
            <a:xfrm>
              <a:off x="1707050" y="2353200"/>
              <a:ext cx="11625" cy="8500"/>
            </a:xfrm>
            <a:custGeom>
              <a:avLst/>
              <a:gdLst/>
              <a:ahLst/>
              <a:cxnLst/>
              <a:rect l="l" t="t" r="r" b="b"/>
              <a:pathLst>
                <a:path w="465" h="340" extrusionOk="0">
                  <a:moveTo>
                    <a:pt x="233" y="1"/>
                  </a:moveTo>
                  <a:cubicBezTo>
                    <a:pt x="186" y="1"/>
                    <a:pt x="139" y="19"/>
                    <a:pt x="108" y="56"/>
                  </a:cubicBezTo>
                  <a:cubicBezTo>
                    <a:pt x="0" y="175"/>
                    <a:pt x="96" y="246"/>
                    <a:pt x="179" y="306"/>
                  </a:cubicBezTo>
                  <a:cubicBezTo>
                    <a:pt x="207" y="329"/>
                    <a:pt x="240" y="340"/>
                    <a:pt x="272" y="340"/>
                  </a:cubicBezTo>
                  <a:cubicBezTo>
                    <a:pt x="323" y="340"/>
                    <a:pt x="371" y="314"/>
                    <a:pt x="393" y="270"/>
                  </a:cubicBezTo>
                  <a:cubicBezTo>
                    <a:pt x="465" y="175"/>
                    <a:pt x="393" y="115"/>
                    <a:pt x="346" y="44"/>
                  </a:cubicBezTo>
                  <a:cubicBezTo>
                    <a:pt x="317" y="16"/>
                    <a:pt x="275" y="1"/>
                    <a:pt x="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69" name="Google Shape;6869;p11"/>
            <p:cNvSpPr/>
            <p:nvPr/>
          </p:nvSpPr>
          <p:spPr>
            <a:xfrm>
              <a:off x="1760025" y="2183425"/>
              <a:ext cx="13425" cy="7250"/>
            </a:xfrm>
            <a:custGeom>
              <a:avLst/>
              <a:gdLst/>
              <a:ahLst/>
              <a:cxnLst/>
              <a:rect l="l" t="t" r="r" b="b"/>
              <a:pathLst>
                <a:path w="537" h="290" extrusionOk="0">
                  <a:moveTo>
                    <a:pt x="167" y="1"/>
                  </a:moveTo>
                  <a:cubicBezTo>
                    <a:pt x="108" y="60"/>
                    <a:pt x="1" y="120"/>
                    <a:pt x="48" y="203"/>
                  </a:cubicBezTo>
                  <a:cubicBezTo>
                    <a:pt x="82" y="270"/>
                    <a:pt x="130" y="290"/>
                    <a:pt x="185" y="290"/>
                  </a:cubicBezTo>
                  <a:cubicBezTo>
                    <a:pt x="248" y="290"/>
                    <a:pt x="318" y="264"/>
                    <a:pt x="382" y="251"/>
                  </a:cubicBezTo>
                  <a:cubicBezTo>
                    <a:pt x="525" y="215"/>
                    <a:pt x="536" y="144"/>
                    <a:pt x="453" y="25"/>
                  </a:cubicBezTo>
                  <a:lnTo>
                    <a:pt x="16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0" name="Google Shape;6870;p11"/>
            <p:cNvSpPr/>
            <p:nvPr/>
          </p:nvSpPr>
          <p:spPr>
            <a:xfrm>
              <a:off x="2348200" y="2716825"/>
              <a:ext cx="13125" cy="4225"/>
            </a:xfrm>
            <a:custGeom>
              <a:avLst/>
              <a:gdLst/>
              <a:ahLst/>
              <a:cxnLst/>
              <a:rect l="l" t="t" r="r" b="b"/>
              <a:pathLst>
                <a:path w="525" h="169" extrusionOk="0">
                  <a:moveTo>
                    <a:pt x="0" y="1"/>
                  </a:moveTo>
                  <a:lnTo>
                    <a:pt x="0" y="1"/>
                  </a:lnTo>
                  <a:cubicBezTo>
                    <a:pt x="55" y="120"/>
                    <a:pt x="124" y="168"/>
                    <a:pt x="202" y="168"/>
                  </a:cubicBezTo>
                  <a:cubicBezTo>
                    <a:pt x="225" y="168"/>
                    <a:pt x="249" y="164"/>
                    <a:pt x="274" y="156"/>
                  </a:cubicBezTo>
                  <a:cubicBezTo>
                    <a:pt x="290" y="151"/>
                    <a:pt x="308" y="150"/>
                    <a:pt x="326" y="150"/>
                  </a:cubicBezTo>
                  <a:cubicBezTo>
                    <a:pt x="343" y="150"/>
                    <a:pt x="360" y="151"/>
                    <a:pt x="376" y="151"/>
                  </a:cubicBezTo>
                  <a:cubicBezTo>
                    <a:pt x="440" y="151"/>
                    <a:pt x="501" y="139"/>
                    <a:pt x="524" y="2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1" name="Google Shape;6871;p11"/>
            <p:cNvSpPr/>
            <p:nvPr/>
          </p:nvSpPr>
          <p:spPr>
            <a:xfrm>
              <a:off x="2356825" y="1399700"/>
              <a:ext cx="9850" cy="8250"/>
            </a:xfrm>
            <a:custGeom>
              <a:avLst/>
              <a:gdLst/>
              <a:ahLst/>
              <a:cxnLst/>
              <a:rect l="l" t="t" r="r" b="b"/>
              <a:pathLst>
                <a:path w="394" h="330" extrusionOk="0">
                  <a:moveTo>
                    <a:pt x="184" y="0"/>
                  </a:moveTo>
                  <a:cubicBezTo>
                    <a:pt x="139" y="0"/>
                    <a:pt x="92" y="22"/>
                    <a:pt x="60" y="60"/>
                  </a:cubicBezTo>
                  <a:cubicBezTo>
                    <a:pt x="1" y="132"/>
                    <a:pt x="25" y="239"/>
                    <a:pt x="108" y="287"/>
                  </a:cubicBezTo>
                  <a:cubicBezTo>
                    <a:pt x="136" y="315"/>
                    <a:pt x="176" y="330"/>
                    <a:pt x="215" y="330"/>
                  </a:cubicBezTo>
                  <a:cubicBezTo>
                    <a:pt x="259" y="330"/>
                    <a:pt x="303" y="312"/>
                    <a:pt x="334" y="275"/>
                  </a:cubicBezTo>
                  <a:cubicBezTo>
                    <a:pt x="394" y="203"/>
                    <a:pt x="334" y="120"/>
                    <a:pt x="286" y="48"/>
                  </a:cubicBezTo>
                  <a:cubicBezTo>
                    <a:pt x="259" y="16"/>
                    <a:pt x="222" y="0"/>
                    <a:pt x="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2" name="Google Shape;6872;p11"/>
            <p:cNvSpPr/>
            <p:nvPr/>
          </p:nvSpPr>
          <p:spPr>
            <a:xfrm>
              <a:off x="1659800" y="2772050"/>
              <a:ext cx="10075" cy="10175"/>
            </a:xfrm>
            <a:custGeom>
              <a:avLst/>
              <a:gdLst/>
              <a:ahLst/>
              <a:cxnLst/>
              <a:rect l="l" t="t" r="r" b="b"/>
              <a:pathLst>
                <a:path w="403" h="407" extrusionOk="0">
                  <a:moveTo>
                    <a:pt x="224" y="0"/>
                  </a:moveTo>
                  <a:cubicBezTo>
                    <a:pt x="137" y="0"/>
                    <a:pt x="75" y="77"/>
                    <a:pt x="45" y="197"/>
                  </a:cubicBezTo>
                  <a:cubicBezTo>
                    <a:pt x="0" y="348"/>
                    <a:pt x="75" y="406"/>
                    <a:pt x="186" y="406"/>
                  </a:cubicBezTo>
                  <a:cubicBezTo>
                    <a:pt x="223" y="406"/>
                    <a:pt x="265" y="399"/>
                    <a:pt x="307" y="387"/>
                  </a:cubicBezTo>
                  <a:lnTo>
                    <a:pt x="402" y="90"/>
                  </a:lnTo>
                  <a:cubicBezTo>
                    <a:pt x="335" y="28"/>
                    <a:pt x="275" y="0"/>
                    <a:pt x="22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3" name="Google Shape;6873;p11"/>
            <p:cNvSpPr/>
            <p:nvPr/>
          </p:nvSpPr>
          <p:spPr>
            <a:xfrm>
              <a:off x="2194900" y="1757775"/>
              <a:ext cx="13725" cy="8975"/>
            </a:xfrm>
            <a:custGeom>
              <a:avLst/>
              <a:gdLst/>
              <a:ahLst/>
              <a:cxnLst/>
              <a:rect l="l" t="t" r="r" b="b"/>
              <a:pathLst>
                <a:path w="549" h="359" extrusionOk="0">
                  <a:moveTo>
                    <a:pt x="370" y="1"/>
                  </a:moveTo>
                  <a:lnTo>
                    <a:pt x="370" y="1"/>
                  </a:lnTo>
                  <a:cubicBezTo>
                    <a:pt x="1" y="25"/>
                    <a:pt x="72" y="168"/>
                    <a:pt x="251" y="358"/>
                  </a:cubicBezTo>
                  <a:cubicBezTo>
                    <a:pt x="548" y="322"/>
                    <a:pt x="406" y="144"/>
                    <a:pt x="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4" name="Google Shape;6874;p11"/>
            <p:cNvSpPr/>
            <p:nvPr/>
          </p:nvSpPr>
          <p:spPr>
            <a:xfrm>
              <a:off x="1836225" y="2103650"/>
              <a:ext cx="10450" cy="11075"/>
            </a:xfrm>
            <a:custGeom>
              <a:avLst/>
              <a:gdLst/>
              <a:ahLst/>
              <a:cxnLst/>
              <a:rect l="l" t="t" r="r" b="b"/>
              <a:pathLst>
                <a:path w="418" h="443" extrusionOk="0">
                  <a:moveTo>
                    <a:pt x="191" y="1"/>
                  </a:moveTo>
                  <a:lnTo>
                    <a:pt x="1" y="132"/>
                  </a:lnTo>
                  <a:cubicBezTo>
                    <a:pt x="35" y="259"/>
                    <a:pt x="25" y="442"/>
                    <a:pt x="198" y="442"/>
                  </a:cubicBezTo>
                  <a:cubicBezTo>
                    <a:pt x="204" y="442"/>
                    <a:pt x="209" y="442"/>
                    <a:pt x="215" y="442"/>
                  </a:cubicBezTo>
                  <a:cubicBezTo>
                    <a:pt x="370" y="442"/>
                    <a:pt x="370" y="275"/>
                    <a:pt x="417" y="168"/>
                  </a:cubicBez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5" name="Google Shape;6875;p11"/>
            <p:cNvSpPr/>
            <p:nvPr/>
          </p:nvSpPr>
          <p:spPr>
            <a:xfrm>
              <a:off x="2087150" y="2208150"/>
              <a:ext cx="325" cy="60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" y="12"/>
                  </a:lnTo>
                  <a:lnTo>
                    <a:pt x="1" y="24"/>
                  </a:lnTo>
                  <a:lnTo>
                    <a:pt x="13" y="1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6" name="Google Shape;6876;p11"/>
            <p:cNvSpPr/>
            <p:nvPr/>
          </p:nvSpPr>
          <p:spPr>
            <a:xfrm>
              <a:off x="2081500" y="2208725"/>
              <a:ext cx="7750" cy="13975"/>
            </a:xfrm>
            <a:custGeom>
              <a:avLst/>
              <a:gdLst/>
              <a:ahLst/>
              <a:cxnLst/>
              <a:rect l="l" t="t" r="r" b="b"/>
              <a:pathLst>
                <a:path w="310" h="559" extrusionOk="0">
                  <a:moveTo>
                    <a:pt x="227" y="1"/>
                  </a:moveTo>
                  <a:lnTo>
                    <a:pt x="0" y="299"/>
                  </a:lnTo>
                  <a:cubicBezTo>
                    <a:pt x="48" y="394"/>
                    <a:pt x="42" y="558"/>
                    <a:pt x="173" y="558"/>
                  </a:cubicBezTo>
                  <a:cubicBezTo>
                    <a:pt x="206" y="558"/>
                    <a:pt x="246" y="548"/>
                    <a:pt x="298" y="525"/>
                  </a:cubicBezTo>
                  <a:cubicBezTo>
                    <a:pt x="310" y="346"/>
                    <a:pt x="286" y="168"/>
                    <a:pt x="2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7" name="Google Shape;6877;p11"/>
            <p:cNvSpPr/>
            <p:nvPr/>
          </p:nvSpPr>
          <p:spPr>
            <a:xfrm>
              <a:off x="1522200" y="3016275"/>
              <a:ext cx="13425" cy="9375"/>
            </a:xfrm>
            <a:custGeom>
              <a:avLst/>
              <a:gdLst/>
              <a:ahLst/>
              <a:cxnLst/>
              <a:rect l="l" t="t" r="r" b="b"/>
              <a:pathLst>
                <a:path w="537" h="375" extrusionOk="0">
                  <a:moveTo>
                    <a:pt x="203" y="0"/>
                  </a:moveTo>
                  <a:cubicBezTo>
                    <a:pt x="132" y="60"/>
                    <a:pt x="1" y="96"/>
                    <a:pt x="120" y="227"/>
                  </a:cubicBezTo>
                  <a:cubicBezTo>
                    <a:pt x="193" y="301"/>
                    <a:pt x="272" y="374"/>
                    <a:pt x="361" y="374"/>
                  </a:cubicBezTo>
                  <a:cubicBezTo>
                    <a:pt x="415" y="374"/>
                    <a:pt x="473" y="347"/>
                    <a:pt x="536" y="274"/>
                  </a:cubicBezTo>
                  <a:cubicBezTo>
                    <a:pt x="465" y="143"/>
                    <a:pt x="346" y="48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8" name="Google Shape;6878;p11"/>
            <p:cNvSpPr/>
            <p:nvPr/>
          </p:nvSpPr>
          <p:spPr>
            <a:xfrm>
              <a:off x="2017800" y="1473775"/>
              <a:ext cx="9850" cy="8675"/>
            </a:xfrm>
            <a:custGeom>
              <a:avLst/>
              <a:gdLst/>
              <a:ahLst/>
              <a:cxnLst/>
              <a:rect l="l" t="t" r="r" b="b"/>
              <a:pathLst>
                <a:path w="394" h="347" extrusionOk="0">
                  <a:moveTo>
                    <a:pt x="185" y="0"/>
                  </a:moveTo>
                  <a:cubicBezTo>
                    <a:pt x="139" y="0"/>
                    <a:pt x="94" y="21"/>
                    <a:pt x="60" y="62"/>
                  </a:cubicBezTo>
                  <a:cubicBezTo>
                    <a:pt x="1" y="121"/>
                    <a:pt x="12" y="217"/>
                    <a:pt x="72" y="276"/>
                  </a:cubicBezTo>
                  <a:cubicBezTo>
                    <a:pt x="107" y="322"/>
                    <a:pt x="158" y="346"/>
                    <a:pt x="207" y="346"/>
                  </a:cubicBezTo>
                  <a:cubicBezTo>
                    <a:pt x="260" y="346"/>
                    <a:pt x="309" y="320"/>
                    <a:pt x="334" y="264"/>
                  </a:cubicBezTo>
                  <a:cubicBezTo>
                    <a:pt x="393" y="181"/>
                    <a:pt x="334" y="110"/>
                    <a:pt x="286" y="38"/>
                  </a:cubicBezTo>
                  <a:cubicBezTo>
                    <a:pt x="255" y="12"/>
                    <a:pt x="220" y="0"/>
                    <a:pt x="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79" name="Google Shape;6879;p11"/>
            <p:cNvSpPr/>
            <p:nvPr/>
          </p:nvSpPr>
          <p:spPr>
            <a:xfrm>
              <a:off x="2333325" y="2267575"/>
              <a:ext cx="11625" cy="9875"/>
            </a:xfrm>
            <a:custGeom>
              <a:avLst/>
              <a:gdLst/>
              <a:ahLst/>
              <a:cxnLst/>
              <a:rect l="l" t="t" r="r" b="b"/>
              <a:pathLst>
                <a:path w="465" h="395" extrusionOk="0">
                  <a:moveTo>
                    <a:pt x="273" y="1"/>
                  </a:moveTo>
                  <a:cubicBezTo>
                    <a:pt x="128" y="1"/>
                    <a:pt x="70" y="176"/>
                    <a:pt x="0" y="326"/>
                  </a:cubicBezTo>
                  <a:cubicBezTo>
                    <a:pt x="80" y="374"/>
                    <a:pt x="144" y="394"/>
                    <a:pt x="197" y="394"/>
                  </a:cubicBezTo>
                  <a:cubicBezTo>
                    <a:pt x="342" y="394"/>
                    <a:pt x="403" y="241"/>
                    <a:pt x="464" y="76"/>
                  </a:cubicBezTo>
                  <a:cubicBezTo>
                    <a:pt x="387" y="23"/>
                    <a:pt x="324" y="1"/>
                    <a:pt x="2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0" name="Google Shape;6880;p11"/>
            <p:cNvSpPr/>
            <p:nvPr/>
          </p:nvSpPr>
          <p:spPr>
            <a:xfrm>
              <a:off x="1720450" y="2766975"/>
              <a:ext cx="14600" cy="10900"/>
            </a:xfrm>
            <a:custGeom>
              <a:avLst/>
              <a:gdLst/>
              <a:ahLst/>
              <a:cxnLst/>
              <a:rect l="l" t="t" r="r" b="b"/>
              <a:pathLst>
                <a:path w="584" h="436" extrusionOk="0">
                  <a:moveTo>
                    <a:pt x="205" y="1"/>
                  </a:moveTo>
                  <a:cubicBezTo>
                    <a:pt x="154" y="1"/>
                    <a:pt x="107" y="21"/>
                    <a:pt x="72" y="66"/>
                  </a:cubicBezTo>
                  <a:cubicBezTo>
                    <a:pt x="0" y="174"/>
                    <a:pt x="167" y="269"/>
                    <a:pt x="179" y="388"/>
                  </a:cubicBezTo>
                  <a:lnTo>
                    <a:pt x="357" y="436"/>
                  </a:lnTo>
                  <a:cubicBezTo>
                    <a:pt x="500" y="328"/>
                    <a:pt x="584" y="233"/>
                    <a:pt x="417" y="90"/>
                  </a:cubicBezTo>
                  <a:cubicBezTo>
                    <a:pt x="349" y="36"/>
                    <a:pt x="273" y="1"/>
                    <a:pt x="2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1" name="Google Shape;6881;p11"/>
            <p:cNvSpPr/>
            <p:nvPr/>
          </p:nvSpPr>
          <p:spPr>
            <a:xfrm>
              <a:off x="1667750" y="2219750"/>
              <a:ext cx="12525" cy="14900"/>
            </a:xfrm>
            <a:custGeom>
              <a:avLst/>
              <a:gdLst/>
              <a:ahLst/>
              <a:cxnLst/>
              <a:rect l="l" t="t" r="r" b="b"/>
              <a:pathLst>
                <a:path w="501" h="596" extrusionOk="0">
                  <a:moveTo>
                    <a:pt x="394" y="0"/>
                  </a:moveTo>
                  <a:cubicBezTo>
                    <a:pt x="84" y="12"/>
                    <a:pt x="144" y="334"/>
                    <a:pt x="1" y="489"/>
                  </a:cubicBezTo>
                  <a:lnTo>
                    <a:pt x="96" y="584"/>
                  </a:lnTo>
                  <a:lnTo>
                    <a:pt x="132" y="596"/>
                  </a:lnTo>
                  <a:cubicBezTo>
                    <a:pt x="210" y="484"/>
                    <a:pt x="246" y="320"/>
                    <a:pt x="418" y="320"/>
                  </a:cubicBezTo>
                  <a:cubicBezTo>
                    <a:pt x="429" y="320"/>
                    <a:pt x="441" y="320"/>
                    <a:pt x="453" y="322"/>
                  </a:cubicBezTo>
                  <a:cubicBezTo>
                    <a:pt x="465" y="286"/>
                    <a:pt x="489" y="250"/>
                    <a:pt x="501" y="227"/>
                  </a:cubicBezTo>
                  <a:lnTo>
                    <a:pt x="39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2" name="Google Shape;6882;p11"/>
            <p:cNvSpPr/>
            <p:nvPr/>
          </p:nvSpPr>
          <p:spPr>
            <a:xfrm>
              <a:off x="1889500" y="2577025"/>
              <a:ext cx="7175" cy="6775"/>
            </a:xfrm>
            <a:custGeom>
              <a:avLst/>
              <a:gdLst/>
              <a:ahLst/>
              <a:cxnLst/>
              <a:rect l="l" t="t" r="r" b="b"/>
              <a:pathLst>
                <a:path w="287" h="271" extrusionOk="0">
                  <a:moveTo>
                    <a:pt x="122" y="1"/>
                  </a:moveTo>
                  <a:cubicBezTo>
                    <a:pt x="87" y="1"/>
                    <a:pt x="56" y="21"/>
                    <a:pt x="37" y="80"/>
                  </a:cubicBezTo>
                  <a:cubicBezTo>
                    <a:pt x="1" y="199"/>
                    <a:pt x="132" y="235"/>
                    <a:pt x="227" y="271"/>
                  </a:cubicBezTo>
                  <a:cubicBezTo>
                    <a:pt x="251" y="211"/>
                    <a:pt x="263" y="140"/>
                    <a:pt x="287" y="68"/>
                  </a:cubicBezTo>
                  <a:cubicBezTo>
                    <a:pt x="231" y="41"/>
                    <a:pt x="171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3" name="Google Shape;6883;p11"/>
            <p:cNvSpPr/>
            <p:nvPr/>
          </p:nvSpPr>
          <p:spPr>
            <a:xfrm>
              <a:off x="1688900" y="2879050"/>
              <a:ext cx="14900" cy="10325"/>
            </a:xfrm>
            <a:custGeom>
              <a:avLst/>
              <a:gdLst/>
              <a:ahLst/>
              <a:cxnLst/>
              <a:rect l="l" t="t" r="r" b="b"/>
              <a:pathLst>
                <a:path w="596" h="413" extrusionOk="0">
                  <a:moveTo>
                    <a:pt x="0" y="1"/>
                  </a:moveTo>
                  <a:cubicBezTo>
                    <a:pt x="95" y="120"/>
                    <a:pt x="179" y="227"/>
                    <a:pt x="274" y="334"/>
                  </a:cubicBezTo>
                  <a:cubicBezTo>
                    <a:pt x="330" y="390"/>
                    <a:pt x="376" y="412"/>
                    <a:pt x="414" y="412"/>
                  </a:cubicBezTo>
                  <a:cubicBezTo>
                    <a:pt x="498" y="412"/>
                    <a:pt x="546" y="308"/>
                    <a:pt x="595" y="227"/>
                  </a:cubicBezTo>
                  <a:cubicBezTo>
                    <a:pt x="441" y="13"/>
                    <a:pt x="191" y="96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4" name="Google Shape;6884;p11"/>
            <p:cNvSpPr/>
            <p:nvPr/>
          </p:nvSpPr>
          <p:spPr>
            <a:xfrm>
              <a:off x="2702700" y="2479100"/>
              <a:ext cx="8950" cy="7375"/>
            </a:xfrm>
            <a:custGeom>
              <a:avLst/>
              <a:gdLst/>
              <a:ahLst/>
              <a:cxnLst/>
              <a:rect l="l" t="t" r="r" b="b"/>
              <a:pathLst>
                <a:path w="358" h="295" extrusionOk="0">
                  <a:moveTo>
                    <a:pt x="132" y="1"/>
                  </a:moveTo>
                  <a:cubicBezTo>
                    <a:pt x="111" y="1"/>
                    <a:pt x="91" y="9"/>
                    <a:pt x="72" y="32"/>
                  </a:cubicBezTo>
                  <a:cubicBezTo>
                    <a:pt x="1" y="92"/>
                    <a:pt x="1" y="187"/>
                    <a:pt x="72" y="259"/>
                  </a:cubicBezTo>
                  <a:cubicBezTo>
                    <a:pt x="102" y="282"/>
                    <a:pt x="141" y="294"/>
                    <a:pt x="181" y="294"/>
                  </a:cubicBezTo>
                  <a:cubicBezTo>
                    <a:pt x="221" y="294"/>
                    <a:pt x="263" y="282"/>
                    <a:pt x="298" y="259"/>
                  </a:cubicBezTo>
                  <a:cubicBezTo>
                    <a:pt x="358" y="163"/>
                    <a:pt x="310" y="104"/>
                    <a:pt x="227" y="44"/>
                  </a:cubicBezTo>
                  <a:cubicBezTo>
                    <a:pt x="198" y="22"/>
                    <a:pt x="164" y="1"/>
                    <a:pt x="1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5" name="Google Shape;6885;p11"/>
            <p:cNvSpPr/>
            <p:nvPr/>
          </p:nvSpPr>
          <p:spPr>
            <a:xfrm>
              <a:off x="1517150" y="2939350"/>
              <a:ext cx="9250" cy="9150"/>
            </a:xfrm>
            <a:custGeom>
              <a:avLst/>
              <a:gdLst/>
              <a:ahLst/>
              <a:cxnLst/>
              <a:rect l="l" t="t" r="r" b="b"/>
              <a:pathLst>
                <a:path w="370" h="366" extrusionOk="0">
                  <a:moveTo>
                    <a:pt x="198" y="0"/>
                  </a:moveTo>
                  <a:cubicBezTo>
                    <a:pt x="90" y="0"/>
                    <a:pt x="51" y="137"/>
                    <a:pt x="0" y="256"/>
                  </a:cubicBezTo>
                  <a:cubicBezTo>
                    <a:pt x="34" y="330"/>
                    <a:pt x="71" y="366"/>
                    <a:pt x="117" y="366"/>
                  </a:cubicBezTo>
                  <a:cubicBezTo>
                    <a:pt x="152" y="366"/>
                    <a:pt x="192" y="345"/>
                    <a:pt x="238" y="303"/>
                  </a:cubicBezTo>
                  <a:cubicBezTo>
                    <a:pt x="274" y="232"/>
                    <a:pt x="322" y="160"/>
                    <a:pt x="369" y="77"/>
                  </a:cubicBezTo>
                  <a:cubicBezTo>
                    <a:pt x="297" y="22"/>
                    <a:pt x="242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6" name="Google Shape;6886;p11"/>
            <p:cNvSpPr/>
            <p:nvPr/>
          </p:nvSpPr>
          <p:spPr>
            <a:xfrm>
              <a:off x="2289850" y="2090750"/>
              <a:ext cx="9550" cy="9075"/>
            </a:xfrm>
            <a:custGeom>
              <a:avLst/>
              <a:gdLst/>
              <a:ahLst/>
              <a:cxnLst/>
              <a:rect l="l" t="t" r="r" b="b"/>
              <a:pathLst>
                <a:path w="382" h="363" extrusionOk="0">
                  <a:moveTo>
                    <a:pt x="143" y="0"/>
                  </a:moveTo>
                  <a:cubicBezTo>
                    <a:pt x="106" y="0"/>
                    <a:pt x="70" y="17"/>
                    <a:pt x="37" y="65"/>
                  </a:cubicBezTo>
                  <a:cubicBezTo>
                    <a:pt x="1" y="112"/>
                    <a:pt x="48" y="219"/>
                    <a:pt x="48" y="362"/>
                  </a:cubicBezTo>
                  <a:cubicBezTo>
                    <a:pt x="144" y="338"/>
                    <a:pt x="215" y="315"/>
                    <a:pt x="298" y="279"/>
                  </a:cubicBezTo>
                  <a:cubicBezTo>
                    <a:pt x="382" y="219"/>
                    <a:pt x="370" y="148"/>
                    <a:pt x="298" y="76"/>
                  </a:cubicBezTo>
                  <a:cubicBezTo>
                    <a:pt x="255" y="40"/>
                    <a:pt x="199" y="0"/>
                    <a:pt x="1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7" name="Google Shape;6887;p11"/>
            <p:cNvSpPr/>
            <p:nvPr/>
          </p:nvSpPr>
          <p:spPr>
            <a:xfrm>
              <a:off x="1862725" y="2329925"/>
              <a:ext cx="9550" cy="8125"/>
            </a:xfrm>
            <a:custGeom>
              <a:avLst/>
              <a:gdLst/>
              <a:ahLst/>
              <a:cxnLst/>
              <a:rect l="l" t="t" r="r" b="b"/>
              <a:pathLst>
                <a:path w="382" h="325" extrusionOk="0">
                  <a:moveTo>
                    <a:pt x="141" y="1"/>
                  </a:moveTo>
                  <a:cubicBezTo>
                    <a:pt x="116" y="1"/>
                    <a:pt x="89" y="16"/>
                    <a:pt x="60" y="58"/>
                  </a:cubicBezTo>
                  <a:cubicBezTo>
                    <a:pt x="0" y="118"/>
                    <a:pt x="0" y="225"/>
                    <a:pt x="60" y="296"/>
                  </a:cubicBezTo>
                  <a:cubicBezTo>
                    <a:pt x="76" y="317"/>
                    <a:pt x="98" y="325"/>
                    <a:pt x="123" y="325"/>
                  </a:cubicBezTo>
                  <a:cubicBezTo>
                    <a:pt x="171" y="325"/>
                    <a:pt x="231" y="296"/>
                    <a:pt x="286" y="273"/>
                  </a:cubicBezTo>
                  <a:cubicBezTo>
                    <a:pt x="381" y="201"/>
                    <a:pt x="346" y="130"/>
                    <a:pt x="274" y="82"/>
                  </a:cubicBezTo>
                  <a:cubicBezTo>
                    <a:pt x="228" y="51"/>
                    <a:pt x="187" y="1"/>
                    <a:pt x="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8" name="Google Shape;6888;p11"/>
            <p:cNvSpPr/>
            <p:nvPr/>
          </p:nvSpPr>
          <p:spPr>
            <a:xfrm>
              <a:off x="1565950" y="2047850"/>
              <a:ext cx="9850" cy="9000"/>
            </a:xfrm>
            <a:custGeom>
              <a:avLst/>
              <a:gdLst/>
              <a:ahLst/>
              <a:cxnLst/>
              <a:rect l="l" t="t" r="r" b="b"/>
              <a:pathLst>
                <a:path w="394" h="360" extrusionOk="0">
                  <a:moveTo>
                    <a:pt x="132" y="0"/>
                  </a:moveTo>
                  <a:cubicBezTo>
                    <a:pt x="99" y="0"/>
                    <a:pt x="67" y="18"/>
                    <a:pt x="37" y="66"/>
                  </a:cubicBezTo>
                  <a:cubicBezTo>
                    <a:pt x="1" y="149"/>
                    <a:pt x="13" y="233"/>
                    <a:pt x="48" y="304"/>
                  </a:cubicBezTo>
                  <a:cubicBezTo>
                    <a:pt x="79" y="344"/>
                    <a:pt x="117" y="359"/>
                    <a:pt x="159" y="359"/>
                  </a:cubicBezTo>
                  <a:cubicBezTo>
                    <a:pt x="216" y="359"/>
                    <a:pt x="279" y="332"/>
                    <a:pt x="334" y="304"/>
                  </a:cubicBezTo>
                  <a:cubicBezTo>
                    <a:pt x="394" y="245"/>
                    <a:pt x="382" y="137"/>
                    <a:pt x="298" y="90"/>
                  </a:cubicBezTo>
                  <a:cubicBezTo>
                    <a:pt x="246" y="52"/>
                    <a:pt x="188" y="0"/>
                    <a:pt x="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89" name="Google Shape;6889;p11"/>
            <p:cNvSpPr/>
            <p:nvPr/>
          </p:nvSpPr>
          <p:spPr>
            <a:xfrm>
              <a:off x="1786225" y="2105225"/>
              <a:ext cx="135750" cy="140450"/>
            </a:xfrm>
            <a:custGeom>
              <a:avLst/>
              <a:gdLst/>
              <a:ahLst/>
              <a:cxnLst/>
              <a:rect l="l" t="t" r="r" b="b"/>
              <a:pathLst>
                <a:path w="5430" h="5618" extrusionOk="0">
                  <a:moveTo>
                    <a:pt x="3592" y="1"/>
                  </a:moveTo>
                  <a:cubicBezTo>
                    <a:pt x="3542" y="1"/>
                    <a:pt x="3486" y="40"/>
                    <a:pt x="3418" y="140"/>
                  </a:cubicBezTo>
                  <a:cubicBezTo>
                    <a:pt x="3358" y="224"/>
                    <a:pt x="3287" y="295"/>
                    <a:pt x="3215" y="367"/>
                  </a:cubicBezTo>
                  <a:cubicBezTo>
                    <a:pt x="3179" y="462"/>
                    <a:pt x="3084" y="533"/>
                    <a:pt x="2977" y="533"/>
                  </a:cubicBezTo>
                  <a:cubicBezTo>
                    <a:pt x="2739" y="593"/>
                    <a:pt x="2501" y="831"/>
                    <a:pt x="2322" y="831"/>
                  </a:cubicBezTo>
                  <a:cubicBezTo>
                    <a:pt x="2299" y="829"/>
                    <a:pt x="2278" y="828"/>
                    <a:pt x="2257" y="828"/>
                  </a:cubicBezTo>
                  <a:cubicBezTo>
                    <a:pt x="2039" y="828"/>
                    <a:pt x="1926" y="938"/>
                    <a:pt x="1763" y="1057"/>
                  </a:cubicBezTo>
                  <a:cubicBezTo>
                    <a:pt x="1737" y="1077"/>
                    <a:pt x="1716" y="1086"/>
                    <a:pt x="1697" y="1086"/>
                  </a:cubicBezTo>
                  <a:cubicBezTo>
                    <a:pt x="1628" y="1086"/>
                    <a:pt x="1600" y="968"/>
                    <a:pt x="1572" y="902"/>
                  </a:cubicBezTo>
                  <a:lnTo>
                    <a:pt x="1405" y="783"/>
                  </a:lnTo>
                  <a:lnTo>
                    <a:pt x="1405" y="783"/>
                  </a:lnTo>
                  <a:cubicBezTo>
                    <a:pt x="1429" y="926"/>
                    <a:pt x="1429" y="1069"/>
                    <a:pt x="1405" y="1212"/>
                  </a:cubicBezTo>
                  <a:cubicBezTo>
                    <a:pt x="1339" y="1374"/>
                    <a:pt x="1200" y="1509"/>
                    <a:pt x="1052" y="1509"/>
                  </a:cubicBezTo>
                  <a:cubicBezTo>
                    <a:pt x="962" y="1509"/>
                    <a:pt x="868" y="1458"/>
                    <a:pt x="786" y="1331"/>
                  </a:cubicBezTo>
                  <a:cubicBezTo>
                    <a:pt x="703" y="1188"/>
                    <a:pt x="584" y="1069"/>
                    <a:pt x="489" y="938"/>
                  </a:cubicBezTo>
                  <a:cubicBezTo>
                    <a:pt x="346" y="807"/>
                    <a:pt x="417" y="545"/>
                    <a:pt x="179" y="486"/>
                  </a:cubicBezTo>
                  <a:lnTo>
                    <a:pt x="179" y="486"/>
                  </a:lnTo>
                  <a:cubicBezTo>
                    <a:pt x="24" y="736"/>
                    <a:pt x="310" y="795"/>
                    <a:pt x="393" y="938"/>
                  </a:cubicBezTo>
                  <a:lnTo>
                    <a:pt x="262" y="1010"/>
                  </a:lnTo>
                  <a:cubicBezTo>
                    <a:pt x="393" y="1129"/>
                    <a:pt x="393" y="1295"/>
                    <a:pt x="429" y="1450"/>
                  </a:cubicBezTo>
                  <a:lnTo>
                    <a:pt x="584" y="1641"/>
                  </a:lnTo>
                  <a:cubicBezTo>
                    <a:pt x="727" y="1819"/>
                    <a:pt x="643" y="2010"/>
                    <a:pt x="608" y="2200"/>
                  </a:cubicBezTo>
                  <a:cubicBezTo>
                    <a:pt x="501" y="2355"/>
                    <a:pt x="322" y="2450"/>
                    <a:pt x="143" y="2450"/>
                  </a:cubicBezTo>
                  <a:cubicBezTo>
                    <a:pt x="108" y="2486"/>
                    <a:pt x="60" y="2510"/>
                    <a:pt x="60" y="2545"/>
                  </a:cubicBezTo>
                  <a:cubicBezTo>
                    <a:pt x="0" y="2784"/>
                    <a:pt x="239" y="2903"/>
                    <a:pt x="286" y="3105"/>
                  </a:cubicBezTo>
                  <a:cubicBezTo>
                    <a:pt x="334" y="3319"/>
                    <a:pt x="108" y="3391"/>
                    <a:pt x="143" y="3617"/>
                  </a:cubicBezTo>
                  <a:cubicBezTo>
                    <a:pt x="203" y="3974"/>
                    <a:pt x="572" y="4153"/>
                    <a:pt x="548" y="4522"/>
                  </a:cubicBezTo>
                  <a:cubicBezTo>
                    <a:pt x="608" y="4605"/>
                    <a:pt x="620" y="4712"/>
                    <a:pt x="596" y="4808"/>
                  </a:cubicBezTo>
                  <a:cubicBezTo>
                    <a:pt x="977" y="4927"/>
                    <a:pt x="1298" y="5177"/>
                    <a:pt x="1620" y="5403"/>
                  </a:cubicBezTo>
                  <a:cubicBezTo>
                    <a:pt x="1766" y="5511"/>
                    <a:pt x="1895" y="5548"/>
                    <a:pt x="2023" y="5548"/>
                  </a:cubicBezTo>
                  <a:cubicBezTo>
                    <a:pt x="2136" y="5548"/>
                    <a:pt x="2248" y="5520"/>
                    <a:pt x="2370" y="5486"/>
                  </a:cubicBezTo>
                  <a:cubicBezTo>
                    <a:pt x="2441" y="5532"/>
                    <a:pt x="2519" y="5541"/>
                    <a:pt x="2598" y="5541"/>
                  </a:cubicBezTo>
                  <a:cubicBezTo>
                    <a:pt x="2653" y="5541"/>
                    <a:pt x="2709" y="5537"/>
                    <a:pt x="2764" y="5537"/>
                  </a:cubicBezTo>
                  <a:cubicBezTo>
                    <a:pt x="2854" y="5537"/>
                    <a:pt x="2940" y="5550"/>
                    <a:pt x="3013" y="5617"/>
                  </a:cubicBezTo>
                  <a:lnTo>
                    <a:pt x="3025" y="5617"/>
                  </a:lnTo>
                  <a:cubicBezTo>
                    <a:pt x="3061" y="5551"/>
                    <a:pt x="3125" y="5517"/>
                    <a:pt x="3188" y="5517"/>
                  </a:cubicBezTo>
                  <a:cubicBezTo>
                    <a:pt x="3227" y="5517"/>
                    <a:pt x="3266" y="5530"/>
                    <a:pt x="3298" y="5558"/>
                  </a:cubicBezTo>
                  <a:lnTo>
                    <a:pt x="3310" y="5558"/>
                  </a:lnTo>
                  <a:lnTo>
                    <a:pt x="3453" y="5355"/>
                  </a:lnTo>
                  <a:cubicBezTo>
                    <a:pt x="3403" y="5254"/>
                    <a:pt x="3438" y="5222"/>
                    <a:pt x="3516" y="5222"/>
                  </a:cubicBezTo>
                  <a:cubicBezTo>
                    <a:pt x="3530" y="5222"/>
                    <a:pt x="3545" y="5223"/>
                    <a:pt x="3560" y="5224"/>
                  </a:cubicBezTo>
                  <a:lnTo>
                    <a:pt x="3727" y="5070"/>
                  </a:lnTo>
                  <a:cubicBezTo>
                    <a:pt x="4108" y="5093"/>
                    <a:pt x="4430" y="5320"/>
                    <a:pt x="4834" y="5320"/>
                  </a:cubicBezTo>
                  <a:cubicBezTo>
                    <a:pt x="4811" y="4962"/>
                    <a:pt x="4465" y="5046"/>
                    <a:pt x="4322" y="4879"/>
                  </a:cubicBezTo>
                  <a:cubicBezTo>
                    <a:pt x="4096" y="4641"/>
                    <a:pt x="4096" y="4498"/>
                    <a:pt x="4394" y="4403"/>
                  </a:cubicBezTo>
                  <a:cubicBezTo>
                    <a:pt x="4703" y="4308"/>
                    <a:pt x="4775" y="4165"/>
                    <a:pt x="4608" y="3891"/>
                  </a:cubicBezTo>
                  <a:cubicBezTo>
                    <a:pt x="4561" y="3831"/>
                    <a:pt x="4584" y="3736"/>
                    <a:pt x="4572" y="3653"/>
                  </a:cubicBezTo>
                  <a:lnTo>
                    <a:pt x="4763" y="3593"/>
                  </a:lnTo>
                  <a:cubicBezTo>
                    <a:pt x="4846" y="3633"/>
                    <a:pt x="4934" y="3651"/>
                    <a:pt x="5020" y="3651"/>
                  </a:cubicBezTo>
                  <a:cubicBezTo>
                    <a:pt x="5170" y="3651"/>
                    <a:pt x="5317" y="3596"/>
                    <a:pt x="5430" y="3498"/>
                  </a:cubicBezTo>
                  <a:lnTo>
                    <a:pt x="5168" y="3415"/>
                  </a:lnTo>
                  <a:cubicBezTo>
                    <a:pt x="5138" y="3424"/>
                    <a:pt x="5109" y="3428"/>
                    <a:pt x="5082" y="3428"/>
                  </a:cubicBezTo>
                  <a:cubicBezTo>
                    <a:pt x="4963" y="3428"/>
                    <a:pt x="4857" y="3358"/>
                    <a:pt x="4751" y="3319"/>
                  </a:cubicBezTo>
                  <a:cubicBezTo>
                    <a:pt x="4751" y="3200"/>
                    <a:pt x="4811" y="3069"/>
                    <a:pt x="4680" y="2986"/>
                  </a:cubicBezTo>
                  <a:cubicBezTo>
                    <a:pt x="4811" y="2807"/>
                    <a:pt x="4822" y="2688"/>
                    <a:pt x="4561" y="2653"/>
                  </a:cubicBezTo>
                  <a:cubicBezTo>
                    <a:pt x="4489" y="2629"/>
                    <a:pt x="4406" y="2593"/>
                    <a:pt x="4346" y="2557"/>
                  </a:cubicBezTo>
                  <a:cubicBezTo>
                    <a:pt x="4525" y="2260"/>
                    <a:pt x="4608" y="1903"/>
                    <a:pt x="4906" y="1688"/>
                  </a:cubicBezTo>
                  <a:cubicBezTo>
                    <a:pt x="4930" y="1700"/>
                    <a:pt x="4953" y="1724"/>
                    <a:pt x="4977" y="1736"/>
                  </a:cubicBezTo>
                  <a:lnTo>
                    <a:pt x="5156" y="1557"/>
                  </a:lnTo>
                  <a:cubicBezTo>
                    <a:pt x="5168" y="1474"/>
                    <a:pt x="5180" y="1379"/>
                    <a:pt x="5084" y="1343"/>
                  </a:cubicBezTo>
                  <a:cubicBezTo>
                    <a:pt x="5062" y="1335"/>
                    <a:pt x="5042" y="1332"/>
                    <a:pt x="5023" y="1332"/>
                  </a:cubicBezTo>
                  <a:cubicBezTo>
                    <a:pt x="4896" y="1332"/>
                    <a:pt x="4855" y="1495"/>
                    <a:pt x="4751" y="1557"/>
                  </a:cubicBezTo>
                  <a:cubicBezTo>
                    <a:pt x="4741" y="1556"/>
                    <a:pt x="4731" y="1555"/>
                    <a:pt x="4722" y="1555"/>
                  </a:cubicBezTo>
                  <a:cubicBezTo>
                    <a:pt x="4530" y="1555"/>
                    <a:pt x="4535" y="1873"/>
                    <a:pt x="4327" y="1873"/>
                  </a:cubicBezTo>
                  <a:cubicBezTo>
                    <a:pt x="4311" y="1873"/>
                    <a:pt x="4294" y="1871"/>
                    <a:pt x="4275" y="1867"/>
                  </a:cubicBezTo>
                  <a:cubicBezTo>
                    <a:pt x="4263" y="1783"/>
                    <a:pt x="4251" y="1712"/>
                    <a:pt x="4227" y="1641"/>
                  </a:cubicBezTo>
                  <a:cubicBezTo>
                    <a:pt x="4275" y="1331"/>
                    <a:pt x="4406" y="1045"/>
                    <a:pt x="3906" y="926"/>
                  </a:cubicBezTo>
                  <a:cubicBezTo>
                    <a:pt x="3644" y="855"/>
                    <a:pt x="3668" y="474"/>
                    <a:pt x="3799" y="212"/>
                  </a:cubicBezTo>
                  <a:cubicBezTo>
                    <a:pt x="3732" y="102"/>
                    <a:pt x="3671" y="1"/>
                    <a:pt x="35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0" name="Google Shape;6890;p11"/>
            <p:cNvSpPr/>
            <p:nvPr/>
          </p:nvSpPr>
          <p:spPr>
            <a:xfrm>
              <a:off x="1887425" y="1826450"/>
              <a:ext cx="11325" cy="7950"/>
            </a:xfrm>
            <a:custGeom>
              <a:avLst/>
              <a:gdLst/>
              <a:ahLst/>
              <a:cxnLst/>
              <a:rect l="l" t="t" r="r" b="b"/>
              <a:pathLst>
                <a:path w="453" h="318" extrusionOk="0">
                  <a:moveTo>
                    <a:pt x="192" y="1"/>
                  </a:moveTo>
                  <a:cubicBezTo>
                    <a:pt x="167" y="1"/>
                    <a:pt x="143" y="9"/>
                    <a:pt x="120" y="28"/>
                  </a:cubicBezTo>
                  <a:cubicBezTo>
                    <a:pt x="1" y="123"/>
                    <a:pt x="132" y="171"/>
                    <a:pt x="179" y="219"/>
                  </a:cubicBezTo>
                  <a:cubicBezTo>
                    <a:pt x="205" y="262"/>
                    <a:pt x="262" y="318"/>
                    <a:pt x="319" y="318"/>
                  </a:cubicBezTo>
                  <a:cubicBezTo>
                    <a:pt x="341" y="318"/>
                    <a:pt x="362" y="310"/>
                    <a:pt x="382" y="290"/>
                  </a:cubicBezTo>
                  <a:cubicBezTo>
                    <a:pt x="453" y="231"/>
                    <a:pt x="417" y="147"/>
                    <a:pt x="346" y="76"/>
                  </a:cubicBezTo>
                  <a:cubicBezTo>
                    <a:pt x="298" y="36"/>
                    <a:pt x="244" y="1"/>
                    <a:pt x="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1" name="Google Shape;6891;p11"/>
            <p:cNvSpPr/>
            <p:nvPr/>
          </p:nvSpPr>
          <p:spPr>
            <a:xfrm>
              <a:off x="1598400" y="2490050"/>
              <a:ext cx="10450" cy="14600"/>
            </a:xfrm>
            <a:custGeom>
              <a:avLst/>
              <a:gdLst/>
              <a:ahLst/>
              <a:cxnLst/>
              <a:rect l="l" t="t" r="r" b="b"/>
              <a:pathLst>
                <a:path w="418" h="584" extrusionOk="0">
                  <a:moveTo>
                    <a:pt x="237" y="1"/>
                  </a:moveTo>
                  <a:cubicBezTo>
                    <a:pt x="142" y="1"/>
                    <a:pt x="75" y="97"/>
                    <a:pt x="13" y="214"/>
                  </a:cubicBezTo>
                  <a:cubicBezTo>
                    <a:pt x="72" y="309"/>
                    <a:pt x="1" y="428"/>
                    <a:pt x="108" y="499"/>
                  </a:cubicBezTo>
                  <a:cubicBezTo>
                    <a:pt x="117" y="518"/>
                    <a:pt x="65" y="584"/>
                    <a:pt x="107" y="584"/>
                  </a:cubicBezTo>
                  <a:cubicBezTo>
                    <a:pt x="117" y="584"/>
                    <a:pt x="132" y="580"/>
                    <a:pt x="155" y="571"/>
                  </a:cubicBezTo>
                  <a:cubicBezTo>
                    <a:pt x="191" y="559"/>
                    <a:pt x="167" y="499"/>
                    <a:pt x="120" y="487"/>
                  </a:cubicBezTo>
                  <a:cubicBezTo>
                    <a:pt x="298" y="416"/>
                    <a:pt x="334" y="237"/>
                    <a:pt x="417" y="95"/>
                  </a:cubicBezTo>
                  <a:cubicBezTo>
                    <a:pt x="347" y="28"/>
                    <a:pt x="288" y="1"/>
                    <a:pt x="2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2" name="Google Shape;6892;p11"/>
            <p:cNvSpPr/>
            <p:nvPr/>
          </p:nvSpPr>
          <p:spPr>
            <a:xfrm>
              <a:off x="1930000" y="2973650"/>
              <a:ext cx="9550" cy="9100"/>
            </a:xfrm>
            <a:custGeom>
              <a:avLst/>
              <a:gdLst/>
              <a:ahLst/>
              <a:cxnLst/>
              <a:rect l="l" t="t" r="r" b="b"/>
              <a:pathLst>
                <a:path w="382" h="364" extrusionOk="0">
                  <a:moveTo>
                    <a:pt x="129" y="0"/>
                  </a:moveTo>
                  <a:cubicBezTo>
                    <a:pt x="70" y="0"/>
                    <a:pt x="12" y="44"/>
                    <a:pt x="12" y="110"/>
                  </a:cubicBezTo>
                  <a:cubicBezTo>
                    <a:pt x="0" y="181"/>
                    <a:pt x="0" y="324"/>
                    <a:pt x="36" y="348"/>
                  </a:cubicBezTo>
                  <a:cubicBezTo>
                    <a:pt x="67" y="359"/>
                    <a:pt x="99" y="364"/>
                    <a:pt x="131" y="364"/>
                  </a:cubicBezTo>
                  <a:cubicBezTo>
                    <a:pt x="207" y="364"/>
                    <a:pt x="279" y="332"/>
                    <a:pt x="322" y="265"/>
                  </a:cubicBezTo>
                  <a:cubicBezTo>
                    <a:pt x="381" y="146"/>
                    <a:pt x="286" y="86"/>
                    <a:pt x="203" y="27"/>
                  </a:cubicBezTo>
                  <a:cubicBezTo>
                    <a:pt x="181" y="9"/>
                    <a:pt x="155" y="0"/>
                    <a:pt x="1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3" name="Google Shape;6893;p11"/>
            <p:cNvSpPr/>
            <p:nvPr/>
          </p:nvSpPr>
          <p:spPr>
            <a:xfrm>
              <a:off x="1444800" y="2741025"/>
              <a:ext cx="10150" cy="7975"/>
            </a:xfrm>
            <a:custGeom>
              <a:avLst/>
              <a:gdLst/>
              <a:ahLst/>
              <a:cxnLst/>
              <a:rect l="l" t="t" r="r" b="b"/>
              <a:pathLst>
                <a:path w="406" h="319" extrusionOk="0">
                  <a:moveTo>
                    <a:pt x="139" y="1"/>
                  </a:moveTo>
                  <a:cubicBezTo>
                    <a:pt x="90" y="1"/>
                    <a:pt x="42" y="37"/>
                    <a:pt x="1" y="140"/>
                  </a:cubicBezTo>
                  <a:lnTo>
                    <a:pt x="203" y="319"/>
                  </a:lnTo>
                  <a:cubicBezTo>
                    <a:pt x="346" y="319"/>
                    <a:pt x="406" y="223"/>
                    <a:pt x="322" y="116"/>
                  </a:cubicBezTo>
                  <a:cubicBezTo>
                    <a:pt x="268" y="62"/>
                    <a:pt x="203" y="1"/>
                    <a:pt x="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4" name="Google Shape;6894;p11"/>
            <p:cNvSpPr/>
            <p:nvPr/>
          </p:nvSpPr>
          <p:spPr>
            <a:xfrm>
              <a:off x="2082700" y="2199050"/>
              <a:ext cx="9825" cy="9125"/>
            </a:xfrm>
            <a:custGeom>
              <a:avLst/>
              <a:gdLst/>
              <a:ahLst/>
              <a:cxnLst/>
              <a:rect l="l" t="t" r="r" b="b"/>
              <a:pathLst>
                <a:path w="393" h="365" extrusionOk="0">
                  <a:moveTo>
                    <a:pt x="130" y="1"/>
                  </a:moveTo>
                  <a:cubicBezTo>
                    <a:pt x="106" y="1"/>
                    <a:pt x="85" y="6"/>
                    <a:pt x="72" y="19"/>
                  </a:cubicBezTo>
                  <a:cubicBezTo>
                    <a:pt x="0" y="102"/>
                    <a:pt x="48" y="197"/>
                    <a:pt x="119" y="281"/>
                  </a:cubicBezTo>
                  <a:cubicBezTo>
                    <a:pt x="143" y="305"/>
                    <a:pt x="167" y="340"/>
                    <a:pt x="191" y="364"/>
                  </a:cubicBezTo>
                  <a:cubicBezTo>
                    <a:pt x="214" y="340"/>
                    <a:pt x="226" y="305"/>
                    <a:pt x="262" y="281"/>
                  </a:cubicBezTo>
                  <a:cubicBezTo>
                    <a:pt x="333" y="197"/>
                    <a:pt x="393" y="102"/>
                    <a:pt x="250" y="31"/>
                  </a:cubicBezTo>
                  <a:cubicBezTo>
                    <a:pt x="220" y="16"/>
                    <a:pt x="171" y="1"/>
                    <a:pt x="1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5" name="Google Shape;6895;p11"/>
            <p:cNvSpPr/>
            <p:nvPr/>
          </p:nvSpPr>
          <p:spPr>
            <a:xfrm>
              <a:off x="2316950" y="1281525"/>
              <a:ext cx="10675" cy="7550"/>
            </a:xfrm>
            <a:custGeom>
              <a:avLst/>
              <a:gdLst/>
              <a:ahLst/>
              <a:cxnLst/>
              <a:rect l="l" t="t" r="r" b="b"/>
              <a:pathLst>
                <a:path w="427" h="302" extrusionOk="0">
                  <a:moveTo>
                    <a:pt x="179" y="1"/>
                  </a:moveTo>
                  <a:lnTo>
                    <a:pt x="179" y="1"/>
                  </a:lnTo>
                  <a:cubicBezTo>
                    <a:pt x="203" y="96"/>
                    <a:pt x="0" y="239"/>
                    <a:pt x="191" y="299"/>
                  </a:cubicBezTo>
                  <a:cubicBezTo>
                    <a:pt x="201" y="301"/>
                    <a:pt x="211" y="302"/>
                    <a:pt x="221" y="302"/>
                  </a:cubicBezTo>
                  <a:cubicBezTo>
                    <a:pt x="321" y="302"/>
                    <a:pt x="427" y="200"/>
                    <a:pt x="405" y="49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6" name="Google Shape;6896;p11"/>
            <p:cNvSpPr/>
            <p:nvPr/>
          </p:nvSpPr>
          <p:spPr>
            <a:xfrm>
              <a:off x="2383925" y="1964975"/>
              <a:ext cx="8050" cy="8325"/>
            </a:xfrm>
            <a:custGeom>
              <a:avLst/>
              <a:gdLst/>
              <a:ahLst/>
              <a:cxnLst/>
              <a:rect l="l" t="t" r="r" b="b"/>
              <a:pathLst>
                <a:path w="322" h="333" extrusionOk="0">
                  <a:moveTo>
                    <a:pt x="121" y="0"/>
                  </a:moveTo>
                  <a:cubicBezTo>
                    <a:pt x="88" y="0"/>
                    <a:pt x="57" y="17"/>
                    <a:pt x="36" y="59"/>
                  </a:cubicBezTo>
                  <a:cubicBezTo>
                    <a:pt x="0" y="131"/>
                    <a:pt x="0" y="214"/>
                    <a:pt x="36" y="285"/>
                  </a:cubicBezTo>
                  <a:cubicBezTo>
                    <a:pt x="58" y="320"/>
                    <a:pt x="85" y="333"/>
                    <a:pt x="113" y="333"/>
                  </a:cubicBezTo>
                  <a:cubicBezTo>
                    <a:pt x="161" y="333"/>
                    <a:pt x="213" y="296"/>
                    <a:pt x="250" y="274"/>
                  </a:cubicBezTo>
                  <a:cubicBezTo>
                    <a:pt x="322" y="226"/>
                    <a:pt x="322" y="119"/>
                    <a:pt x="250" y="59"/>
                  </a:cubicBezTo>
                  <a:cubicBezTo>
                    <a:pt x="211" y="26"/>
                    <a:pt x="163" y="0"/>
                    <a:pt x="1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7" name="Google Shape;6897;p11"/>
            <p:cNvSpPr/>
            <p:nvPr/>
          </p:nvSpPr>
          <p:spPr>
            <a:xfrm>
              <a:off x="1972850" y="1971800"/>
              <a:ext cx="12525" cy="15500"/>
            </a:xfrm>
            <a:custGeom>
              <a:avLst/>
              <a:gdLst/>
              <a:ahLst/>
              <a:cxnLst/>
              <a:rect l="l" t="t" r="r" b="b"/>
              <a:pathLst>
                <a:path w="501" h="620" extrusionOk="0">
                  <a:moveTo>
                    <a:pt x="394" y="1"/>
                  </a:moveTo>
                  <a:lnTo>
                    <a:pt x="239" y="108"/>
                  </a:lnTo>
                  <a:cubicBezTo>
                    <a:pt x="144" y="274"/>
                    <a:pt x="1" y="453"/>
                    <a:pt x="251" y="620"/>
                  </a:cubicBezTo>
                  <a:lnTo>
                    <a:pt x="394" y="548"/>
                  </a:lnTo>
                  <a:cubicBezTo>
                    <a:pt x="405" y="513"/>
                    <a:pt x="417" y="477"/>
                    <a:pt x="453" y="441"/>
                  </a:cubicBezTo>
                  <a:cubicBezTo>
                    <a:pt x="465" y="322"/>
                    <a:pt x="489" y="215"/>
                    <a:pt x="501" y="96"/>
                  </a:cubicBezTo>
                  <a:lnTo>
                    <a:pt x="39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8" name="Google Shape;6898;p11"/>
            <p:cNvSpPr/>
            <p:nvPr/>
          </p:nvSpPr>
          <p:spPr>
            <a:xfrm>
              <a:off x="2544950" y="1432250"/>
              <a:ext cx="8950" cy="7225"/>
            </a:xfrm>
            <a:custGeom>
              <a:avLst/>
              <a:gdLst/>
              <a:ahLst/>
              <a:cxnLst/>
              <a:rect l="l" t="t" r="r" b="b"/>
              <a:pathLst>
                <a:path w="358" h="289" extrusionOk="0">
                  <a:moveTo>
                    <a:pt x="101" y="1"/>
                  </a:moveTo>
                  <a:cubicBezTo>
                    <a:pt x="65" y="1"/>
                    <a:pt x="37" y="25"/>
                    <a:pt x="24" y="80"/>
                  </a:cubicBezTo>
                  <a:cubicBezTo>
                    <a:pt x="0" y="139"/>
                    <a:pt x="12" y="235"/>
                    <a:pt x="36" y="258"/>
                  </a:cubicBezTo>
                  <a:cubicBezTo>
                    <a:pt x="68" y="279"/>
                    <a:pt x="103" y="289"/>
                    <a:pt x="139" y="289"/>
                  </a:cubicBezTo>
                  <a:cubicBezTo>
                    <a:pt x="184" y="289"/>
                    <a:pt x="229" y="273"/>
                    <a:pt x="262" y="247"/>
                  </a:cubicBezTo>
                  <a:cubicBezTo>
                    <a:pt x="358" y="151"/>
                    <a:pt x="262" y="104"/>
                    <a:pt x="215" y="56"/>
                  </a:cubicBezTo>
                  <a:cubicBezTo>
                    <a:pt x="175" y="22"/>
                    <a:pt x="134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899" name="Google Shape;6899;p11"/>
            <p:cNvSpPr/>
            <p:nvPr/>
          </p:nvSpPr>
          <p:spPr>
            <a:xfrm>
              <a:off x="1746350" y="2829025"/>
              <a:ext cx="9525" cy="8200"/>
            </a:xfrm>
            <a:custGeom>
              <a:avLst/>
              <a:gdLst/>
              <a:ahLst/>
              <a:cxnLst/>
              <a:rect l="l" t="t" r="r" b="b"/>
              <a:pathLst>
                <a:path w="381" h="328" extrusionOk="0">
                  <a:moveTo>
                    <a:pt x="125" y="1"/>
                  </a:moveTo>
                  <a:cubicBezTo>
                    <a:pt x="96" y="1"/>
                    <a:pt x="70" y="11"/>
                    <a:pt x="48" y="37"/>
                  </a:cubicBezTo>
                  <a:cubicBezTo>
                    <a:pt x="0" y="121"/>
                    <a:pt x="24" y="240"/>
                    <a:pt x="95" y="299"/>
                  </a:cubicBezTo>
                  <a:cubicBezTo>
                    <a:pt x="129" y="318"/>
                    <a:pt x="164" y="328"/>
                    <a:pt x="197" y="328"/>
                  </a:cubicBezTo>
                  <a:cubicBezTo>
                    <a:pt x="247" y="328"/>
                    <a:pt x="293" y="306"/>
                    <a:pt x="321" y="263"/>
                  </a:cubicBezTo>
                  <a:cubicBezTo>
                    <a:pt x="381" y="192"/>
                    <a:pt x="357" y="97"/>
                    <a:pt x="274" y="61"/>
                  </a:cubicBezTo>
                  <a:cubicBezTo>
                    <a:pt x="229" y="31"/>
                    <a:pt x="174" y="1"/>
                    <a:pt x="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0" name="Google Shape;6900;p11"/>
            <p:cNvSpPr/>
            <p:nvPr/>
          </p:nvSpPr>
          <p:spPr>
            <a:xfrm>
              <a:off x="1716275" y="2895125"/>
              <a:ext cx="5975" cy="12525"/>
            </a:xfrm>
            <a:custGeom>
              <a:avLst/>
              <a:gdLst/>
              <a:ahLst/>
              <a:cxnLst/>
              <a:rect l="l" t="t" r="r" b="b"/>
              <a:pathLst>
                <a:path w="239" h="501" extrusionOk="0">
                  <a:moveTo>
                    <a:pt x="0" y="1"/>
                  </a:moveTo>
                  <a:cubicBezTo>
                    <a:pt x="0" y="167"/>
                    <a:pt x="24" y="322"/>
                    <a:pt x="24" y="501"/>
                  </a:cubicBezTo>
                  <a:cubicBezTo>
                    <a:pt x="179" y="417"/>
                    <a:pt x="179" y="298"/>
                    <a:pt x="239" y="203"/>
                  </a:cubicBezTo>
                  <a:cubicBezTo>
                    <a:pt x="203" y="108"/>
                    <a:pt x="108" y="24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1" name="Google Shape;6901;p11"/>
            <p:cNvSpPr/>
            <p:nvPr/>
          </p:nvSpPr>
          <p:spPr>
            <a:xfrm>
              <a:off x="1529350" y="2920275"/>
              <a:ext cx="9550" cy="10600"/>
            </a:xfrm>
            <a:custGeom>
              <a:avLst/>
              <a:gdLst/>
              <a:ahLst/>
              <a:cxnLst/>
              <a:rect l="l" t="t" r="r" b="b"/>
              <a:pathLst>
                <a:path w="382" h="424" extrusionOk="0">
                  <a:moveTo>
                    <a:pt x="169" y="1"/>
                  </a:moveTo>
                  <a:cubicBezTo>
                    <a:pt x="153" y="1"/>
                    <a:pt x="137" y="3"/>
                    <a:pt x="119" y="7"/>
                  </a:cubicBezTo>
                  <a:cubicBezTo>
                    <a:pt x="0" y="30"/>
                    <a:pt x="24" y="161"/>
                    <a:pt x="24" y="257"/>
                  </a:cubicBezTo>
                  <a:cubicBezTo>
                    <a:pt x="0" y="423"/>
                    <a:pt x="143" y="364"/>
                    <a:pt x="238" y="388"/>
                  </a:cubicBezTo>
                  <a:lnTo>
                    <a:pt x="381" y="221"/>
                  </a:lnTo>
                  <a:cubicBezTo>
                    <a:pt x="339" y="116"/>
                    <a:pt x="288" y="1"/>
                    <a:pt x="1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2" name="Google Shape;6902;p11"/>
            <p:cNvSpPr/>
            <p:nvPr/>
          </p:nvSpPr>
          <p:spPr>
            <a:xfrm>
              <a:off x="2282425" y="2729275"/>
              <a:ext cx="11025" cy="8975"/>
            </a:xfrm>
            <a:custGeom>
              <a:avLst/>
              <a:gdLst/>
              <a:ahLst/>
              <a:cxnLst/>
              <a:rect l="l" t="t" r="r" b="b"/>
              <a:pathLst>
                <a:path w="441" h="359" extrusionOk="0">
                  <a:moveTo>
                    <a:pt x="155" y="0"/>
                  </a:moveTo>
                  <a:cubicBezTo>
                    <a:pt x="123" y="0"/>
                    <a:pt x="91" y="11"/>
                    <a:pt x="60" y="39"/>
                  </a:cubicBezTo>
                  <a:cubicBezTo>
                    <a:pt x="0" y="110"/>
                    <a:pt x="0" y="205"/>
                    <a:pt x="48" y="277"/>
                  </a:cubicBezTo>
                  <a:cubicBezTo>
                    <a:pt x="90" y="335"/>
                    <a:pt x="140" y="358"/>
                    <a:pt x="190" y="358"/>
                  </a:cubicBezTo>
                  <a:cubicBezTo>
                    <a:pt x="253" y="358"/>
                    <a:pt x="317" y="323"/>
                    <a:pt x="369" y="277"/>
                  </a:cubicBezTo>
                  <a:cubicBezTo>
                    <a:pt x="441" y="229"/>
                    <a:pt x="417" y="110"/>
                    <a:pt x="334" y="74"/>
                  </a:cubicBezTo>
                  <a:cubicBezTo>
                    <a:pt x="278" y="43"/>
                    <a:pt x="217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3" name="Google Shape;6903;p11"/>
            <p:cNvSpPr/>
            <p:nvPr/>
          </p:nvSpPr>
          <p:spPr>
            <a:xfrm>
              <a:off x="2261575" y="2365050"/>
              <a:ext cx="8375" cy="8400"/>
            </a:xfrm>
            <a:custGeom>
              <a:avLst/>
              <a:gdLst/>
              <a:ahLst/>
              <a:cxnLst/>
              <a:rect l="l" t="t" r="r" b="b"/>
              <a:pathLst>
                <a:path w="335" h="336" extrusionOk="0">
                  <a:moveTo>
                    <a:pt x="117" y="0"/>
                  </a:moveTo>
                  <a:cubicBezTo>
                    <a:pt x="83" y="0"/>
                    <a:pt x="50" y="17"/>
                    <a:pt x="25" y="58"/>
                  </a:cubicBezTo>
                  <a:cubicBezTo>
                    <a:pt x="1" y="142"/>
                    <a:pt x="1" y="213"/>
                    <a:pt x="1" y="296"/>
                  </a:cubicBezTo>
                  <a:cubicBezTo>
                    <a:pt x="33" y="323"/>
                    <a:pt x="72" y="335"/>
                    <a:pt x="112" y="335"/>
                  </a:cubicBezTo>
                  <a:cubicBezTo>
                    <a:pt x="161" y="335"/>
                    <a:pt x="211" y="317"/>
                    <a:pt x="251" y="284"/>
                  </a:cubicBezTo>
                  <a:cubicBezTo>
                    <a:pt x="334" y="225"/>
                    <a:pt x="322" y="130"/>
                    <a:pt x="251" y="70"/>
                  </a:cubicBezTo>
                  <a:cubicBezTo>
                    <a:pt x="210" y="29"/>
                    <a:pt x="162" y="0"/>
                    <a:pt x="1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4" name="Google Shape;6904;p11"/>
            <p:cNvSpPr/>
            <p:nvPr/>
          </p:nvSpPr>
          <p:spPr>
            <a:xfrm>
              <a:off x="1832075" y="2315575"/>
              <a:ext cx="10425" cy="9875"/>
            </a:xfrm>
            <a:custGeom>
              <a:avLst/>
              <a:gdLst/>
              <a:ahLst/>
              <a:cxnLst/>
              <a:rect l="l" t="t" r="r" b="b"/>
              <a:pathLst>
                <a:path w="417" h="395" extrusionOk="0">
                  <a:moveTo>
                    <a:pt x="165" y="0"/>
                  </a:moveTo>
                  <a:cubicBezTo>
                    <a:pt x="143" y="0"/>
                    <a:pt x="120" y="8"/>
                    <a:pt x="95" y="25"/>
                  </a:cubicBezTo>
                  <a:cubicBezTo>
                    <a:pt x="0" y="73"/>
                    <a:pt x="36" y="156"/>
                    <a:pt x="71" y="239"/>
                  </a:cubicBezTo>
                  <a:lnTo>
                    <a:pt x="274" y="394"/>
                  </a:lnTo>
                  <a:cubicBezTo>
                    <a:pt x="393" y="335"/>
                    <a:pt x="417" y="168"/>
                    <a:pt x="310" y="85"/>
                  </a:cubicBezTo>
                  <a:cubicBezTo>
                    <a:pt x="267" y="42"/>
                    <a:pt x="219" y="0"/>
                    <a:pt x="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5" name="Google Shape;6905;p11"/>
            <p:cNvSpPr/>
            <p:nvPr/>
          </p:nvSpPr>
          <p:spPr>
            <a:xfrm>
              <a:off x="2072575" y="1919050"/>
              <a:ext cx="8350" cy="7025"/>
            </a:xfrm>
            <a:custGeom>
              <a:avLst/>
              <a:gdLst/>
              <a:ahLst/>
              <a:cxnLst/>
              <a:rect l="l" t="t" r="r" b="b"/>
              <a:pathLst>
                <a:path w="334" h="281" extrusionOk="0">
                  <a:moveTo>
                    <a:pt x="131" y="0"/>
                  </a:moveTo>
                  <a:cubicBezTo>
                    <a:pt x="103" y="0"/>
                    <a:pt x="76" y="14"/>
                    <a:pt x="48" y="51"/>
                  </a:cubicBezTo>
                  <a:cubicBezTo>
                    <a:pt x="0" y="110"/>
                    <a:pt x="12" y="182"/>
                    <a:pt x="72" y="217"/>
                  </a:cubicBezTo>
                  <a:cubicBezTo>
                    <a:pt x="115" y="247"/>
                    <a:pt x="163" y="280"/>
                    <a:pt x="210" y="280"/>
                  </a:cubicBezTo>
                  <a:cubicBezTo>
                    <a:pt x="240" y="280"/>
                    <a:pt x="270" y="266"/>
                    <a:pt x="298" y="229"/>
                  </a:cubicBezTo>
                  <a:cubicBezTo>
                    <a:pt x="334" y="170"/>
                    <a:pt x="298" y="122"/>
                    <a:pt x="250" y="63"/>
                  </a:cubicBezTo>
                  <a:cubicBezTo>
                    <a:pt x="214" y="34"/>
                    <a:pt x="173" y="0"/>
                    <a:pt x="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6" name="Google Shape;6906;p11"/>
            <p:cNvSpPr/>
            <p:nvPr/>
          </p:nvSpPr>
          <p:spPr>
            <a:xfrm>
              <a:off x="1933575" y="1811025"/>
              <a:ext cx="8350" cy="7200"/>
            </a:xfrm>
            <a:custGeom>
              <a:avLst/>
              <a:gdLst/>
              <a:ahLst/>
              <a:cxnLst/>
              <a:rect l="l" t="t" r="r" b="b"/>
              <a:pathLst>
                <a:path w="334" h="288" extrusionOk="0">
                  <a:moveTo>
                    <a:pt x="146" y="1"/>
                  </a:moveTo>
                  <a:cubicBezTo>
                    <a:pt x="107" y="1"/>
                    <a:pt x="70" y="24"/>
                    <a:pt x="48" y="62"/>
                  </a:cubicBezTo>
                  <a:cubicBezTo>
                    <a:pt x="0" y="145"/>
                    <a:pt x="48" y="216"/>
                    <a:pt x="131" y="264"/>
                  </a:cubicBezTo>
                  <a:cubicBezTo>
                    <a:pt x="155" y="276"/>
                    <a:pt x="185" y="288"/>
                    <a:pt x="213" y="288"/>
                  </a:cubicBezTo>
                  <a:cubicBezTo>
                    <a:pt x="241" y="288"/>
                    <a:pt x="268" y="276"/>
                    <a:pt x="286" y="240"/>
                  </a:cubicBezTo>
                  <a:cubicBezTo>
                    <a:pt x="333" y="157"/>
                    <a:pt x="298" y="50"/>
                    <a:pt x="214" y="26"/>
                  </a:cubicBezTo>
                  <a:cubicBezTo>
                    <a:pt x="192" y="9"/>
                    <a:pt x="169" y="1"/>
                    <a:pt x="1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7" name="Google Shape;6907;p11"/>
            <p:cNvSpPr/>
            <p:nvPr/>
          </p:nvSpPr>
          <p:spPr>
            <a:xfrm>
              <a:off x="1848725" y="2563650"/>
              <a:ext cx="11350" cy="10325"/>
            </a:xfrm>
            <a:custGeom>
              <a:avLst/>
              <a:gdLst/>
              <a:ahLst/>
              <a:cxnLst/>
              <a:rect l="l" t="t" r="r" b="b"/>
              <a:pathLst>
                <a:path w="454" h="413" extrusionOk="0">
                  <a:moveTo>
                    <a:pt x="175" y="1"/>
                  </a:moveTo>
                  <a:cubicBezTo>
                    <a:pt x="102" y="1"/>
                    <a:pt x="49" y="67"/>
                    <a:pt x="1" y="139"/>
                  </a:cubicBezTo>
                  <a:cubicBezTo>
                    <a:pt x="60" y="258"/>
                    <a:pt x="156" y="353"/>
                    <a:pt x="275" y="413"/>
                  </a:cubicBezTo>
                  <a:cubicBezTo>
                    <a:pt x="441" y="306"/>
                    <a:pt x="453" y="187"/>
                    <a:pt x="298" y="56"/>
                  </a:cubicBezTo>
                  <a:cubicBezTo>
                    <a:pt x="251" y="16"/>
                    <a:pt x="211" y="1"/>
                    <a:pt x="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8" name="Google Shape;6908;p11"/>
            <p:cNvSpPr/>
            <p:nvPr/>
          </p:nvSpPr>
          <p:spPr>
            <a:xfrm>
              <a:off x="1878500" y="1764775"/>
              <a:ext cx="9550" cy="8175"/>
            </a:xfrm>
            <a:custGeom>
              <a:avLst/>
              <a:gdLst/>
              <a:ahLst/>
              <a:cxnLst/>
              <a:rect l="l" t="t" r="r" b="b"/>
              <a:pathLst>
                <a:path w="382" h="327" extrusionOk="0">
                  <a:moveTo>
                    <a:pt x="128" y="0"/>
                  </a:moveTo>
                  <a:cubicBezTo>
                    <a:pt x="94" y="0"/>
                    <a:pt x="61" y="14"/>
                    <a:pt x="48" y="54"/>
                  </a:cubicBezTo>
                  <a:cubicBezTo>
                    <a:pt x="0" y="197"/>
                    <a:pt x="119" y="233"/>
                    <a:pt x="191" y="292"/>
                  </a:cubicBezTo>
                  <a:cubicBezTo>
                    <a:pt x="216" y="305"/>
                    <a:pt x="247" y="327"/>
                    <a:pt x="278" y="327"/>
                  </a:cubicBezTo>
                  <a:cubicBezTo>
                    <a:pt x="306" y="327"/>
                    <a:pt x="335" y="308"/>
                    <a:pt x="358" y="245"/>
                  </a:cubicBezTo>
                  <a:cubicBezTo>
                    <a:pt x="381" y="138"/>
                    <a:pt x="298" y="66"/>
                    <a:pt x="203" y="19"/>
                  </a:cubicBezTo>
                  <a:cubicBezTo>
                    <a:pt x="182" y="8"/>
                    <a:pt x="155" y="0"/>
                    <a:pt x="1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09" name="Google Shape;6909;p11"/>
            <p:cNvSpPr/>
            <p:nvPr/>
          </p:nvSpPr>
          <p:spPr>
            <a:xfrm>
              <a:off x="2514875" y="2250700"/>
              <a:ext cx="14025" cy="11350"/>
            </a:xfrm>
            <a:custGeom>
              <a:avLst/>
              <a:gdLst/>
              <a:ahLst/>
              <a:cxnLst/>
              <a:rect l="l" t="t" r="r" b="b"/>
              <a:pathLst>
                <a:path w="561" h="454" extrusionOk="0">
                  <a:moveTo>
                    <a:pt x="96" y="1"/>
                  </a:moveTo>
                  <a:lnTo>
                    <a:pt x="96" y="1"/>
                  </a:lnTo>
                  <a:cubicBezTo>
                    <a:pt x="1" y="108"/>
                    <a:pt x="25" y="286"/>
                    <a:pt x="144" y="358"/>
                  </a:cubicBezTo>
                  <a:cubicBezTo>
                    <a:pt x="166" y="351"/>
                    <a:pt x="186" y="348"/>
                    <a:pt x="206" y="348"/>
                  </a:cubicBezTo>
                  <a:cubicBezTo>
                    <a:pt x="290" y="348"/>
                    <a:pt x="350" y="405"/>
                    <a:pt x="418" y="453"/>
                  </a:cubicBezTo>
                  <a:lnTo>
                    <a:pt x="561" y="275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0" name="Google Shape;6910;p11"/>
            <p:cNvSpPr/>
            <p:nvPr/>
          </p:nvSpPr>
          <p:spPr>
            <a:xfrm>
              <a:off x="2553575" y="2427225"/>
              <a:ext cx="11925" cy="9550"/>
            </a:xfrm>
            <a:custGeom>
              <a:avLst/>
              <a:gdLst/>
              <a:ahLst/>
              <a:cxnLst/>
              <a:rect l="l" t="t" r="r" b="b"/>
              <a:pathLst>
                <a:path w="477" h="382" extrusionOk="0">
                  <a:moveTo>
                    <a:pt x="167" y="0"/>
                  </a:moveTo>
                  <a:lnTo>
                    <a:pt x="1" y="202"/>
                  </a:lnTo>
                  <a:lnTo>
                    <a:pt x="191" y="381"/>
                  </a:lnTo>
                  <a:cubicBezTo>
                    <a:pt x="298" y="369"/>
                    <a:pt x="417" y="357"/>
                    <a:pt x="477" y="226"/>
                  </a:cubicBezTo>
                  <a:lnTo>
                    <a:pt x="16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1" name="Google Shape;6911;p11"/>
            <p:cNvSpPr/>
            <p:nvPr/>
          </p:nvSpPr>
          <p:spPr>
            <a:xfrm>
              <a:off x="1376650" y="2202125"/>
              <a:ext cx="8650" cy="7525"/>
            </a:xfrm>
            <a:custGeom>
              <a:avLst/>
              <a:gdLst/>
              <a:ahLst/>
              <a:cxnLst/>
              <a:rect l="l" t="t" r="r" b="b"/>
              <a:pathLst>
                <a:path w="346" h="301" extrusionOk="0">
                  <a:moveTo>
                    <a:pt x="130" y="0"/>
                  </a:moveTo>
                  <a:cubicBezTo>
                    <a:pt x="2" y="0"/>
                    <a:pt x="11" y="119"/>
                    <a:pt x="0" y="217"/>
                  </a:cubicBezTo>
                  <a:cubicBezTo>
                    <a:pt x="36" y="241"/>
                    <a:pt x="72" y="265"/>
                    <a:pt x="96" y="301"/>
                  </a:cubicBezTo>
                  <a:cubicBezTo>
                    <a:pt x="203" y="301"/>
                    <a:pt x="322" y="301"/>
                    <a:pt x="334" y="170"/>
                  </a:cubicBezTo>
                  <a:cubicBezTo>
                    <a:pt x="346" y="62"/>
                    <a:pt x="239" y="15"/>
                    <a:pt x="167" y="3"/>
                  </a:cubicBezTo>
                  <a:cubicBezTo>
                    <a:pt x="154" y="1"/>
                    <a:pt x="141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2" name="Google Shape;6912;p11"/>
            <p:cNvSpPr/>
            <p:nvPr/>
          </p:nvSpPr>
          <p:spPr>
            <a:xfrm>
              <a:off x="2191625" y="1477275"/>
              <a:ext cx="8075" cy="6825"/>
            </a:xfrm>
            <a:custGeom>
              <a:avLst/>
              <a:gdLst/>
              <a:ahLst/>
              <a:cxnLst/>
              <a:rect l="l" t="t" r="r" b="b"/>
              <a:pathLst>
                <a:path w="323" h="273" extrusionOk="0">
                  <a:moveTo>
                    <a:pt x="62" y="1"/>
                  </a:moveTo>
                  <a:cubicBezTo>
                    <a:pt x="40" y="1"/>
                    <a:pt x="22" y="14"/>
                    <a:pt x="13" y="53"/>
                  </a:cubicBezTo>
                  <a:cubicBezTo>
                    <a:pt x="1" y="101"/>
                    <a:pt x="36" y="172"/>
                    <a:pt x="72" y="220"/>
                  </a:cubicBezTo>
                  <a:cubicBezTo>
                    <a:pt x="93" y="254"/>
                    <a:pt x="126" y="273"/>
                    <a:pt x="162" y="273"/>
                  </a:cubicBezTo>
                  <a:cubicBezTo>
                    <a:pt x="187" y="273"/>
                    <a:pt x="214" y="263"/>
                    <a:pt x="239" y="243"/>
                  </a:cubicBezTo>
                  <a:cubicBezTo>
                    <a:pt x="322" y="148"/>
                    <a:pt x="203" y="89"/>
                    <a:pt x="167" y="41"/>
                  </a:cubicBezTo>
                  <a:cubicBezTo>
                    <a:pt x="132" y="27"/>
                    <a:pt x="93" y="1"/>
                    <a:pt x="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3" name="Google Shape;6913;p11"/>
            <p:cNvSpPr/>
            <p:nvPr/>
          </p:nvSpPr>
          <p:spPr>
            <a:xfrm>
              <a:off x="1758000" y="2500300"/>
              <a:ext cx="9800" cy="9675"/>
            </a:xfrm>
            <a:custGeom>
              <a:avLst/>
              <a:gdLst/>
              <a:ahLst/>
              <a:cxnLst/>
              <a:rect l="l" t="t" r="r" b="b"/>
              <a:pathLst>
                <a:path w="392" h="387" extrusionOk="0">
                  <a:moveTo>
                    <a:pt x="129" y="1"/>
                  </a:moveTo>
                  <a:cubicBezTo>
                    <a:pt x="1" y="1"/>
                    <a:pt x="14" y="138"/>
                    <a:pt x="46" y="256"/>
                  </a:cubicBezTo>
                  <a:lnTo>
                    <a:pt x="260" y="387"/>
                  </a:lnTo>
                  <a:cubicBezTo>
                    <a:pt x="391" y="220"/>
                    <a:pt x="379" y="66"/>
                    <a:pt x="177" y="6"/>
                  </a:cubicBezTo>
                  <a:cubicBezTo>
                    <a:pt x="159" y="2"/>
                    <a:pt x="143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4" name="Google Shape;6914;p11"/>
            <p:cNvSpPr/>
            <p:nvPr/>
          </p:nvSpPr>
          <p:spPr>
            <a:xfrm>
              <a:off x="2003250" y="2415875"/>
              <a:ext cx="9525" cy="7825"/>
            </a:xfrm>
            <a:custGeom>
              <a:avLst/>
              <a:gdLst/>
              <a:ahLst/>
              <a:cxnLst/>
              <a:rect l="l" t="t" r="r" b="b"/>
              <a:pathLst>
                <a:path w="381" h="313" extrusionOk="0">
                  <a:moveTo>
                    <a:pt x="144" y="1"/>
                  </a:moveTo>
                  <a:cubicBezTo>
                    <a:pt x="0" y="1"/>
                    <a:pt x="12" y="114"/>
                    <a:pt x="23" y="216"/>
                  </a:cubicBezTo>
                  <a:cubicBezTo>
                    <a:pt x="84" y="269"/>
                    <a:pt x="149" y="312"/>
                    <a:pt x="219" y="312"/>
                  </a:cubicBezTo>
                  <a:cubicBezTo>
                    <a:pt x="259" y="312"/>
                    <a:pt x="301" y="298"/>
                    <a:pt x="344" y="264"/>
                  </a:cubicBezTo>
                  <a:cubicBezTo>
                    <a:pt x="380" y="109"/>
                    <a:pt x="332" y="2"/>
                    <a:pt x="166" y="2"/>
                  </a:cubicBezTo>
                  <a:cubicBezTo>
                    <a:pt x="158" y="1"/>
                    <a:pt x="151" y="1"/>
                    <a:pt x="1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5" name="Google Shape;6915;p11"/>
            <p:cNvSpPr/>
            <p:nvPr/>
          </p:nvSpPr>
          <p:spPr>
            <a:xfrm>
              <a:off x="2046375" y="1724925"/>
              <a:ext cx="9550" cy="7100"/>
            </a:xfrm>
            <a:custGeom>
              <a:avLst/>
              <a:gdLst/>
              <a:ahLst/>
              <a:cxnLst/>
              <a:rect l="l" t="t" r="r" b="b"/>
              <a:pathLst>
                <a:path w="382" h="284" extrusionOk="0">
                  <a:moveTo>
                    <a:pt x="134" y="0"/>
                  </a:moveTo>
                  <a:cubicBezTo>
                    <a:pt x="114" y="0"/>
                    <a:pt x="93" y="5"/>
                    <a:pt x="72" y="17"/>
                  </a:cubicBezTo>
                  <a:cubicBezTo>
                    <a:pt x="1" y="65"/>
                    <a:pt x="1" y="172"/>
                    <a:pt x="72" y="220"/>
                  </a:cubicBezTo>
                  <a:cubicBezTo>
                    <a:pt x="120" y="251"/>
                    <a:pt x="162" y="283"/>
                    <a:pt x="210" y="283"/>
                  </a:cubicBezTo>
                  <a:cubicBezTo>
                    <a:pt x="233" y="283"/>
                    <a:pt x="258" y="275"/>
                    <a:pt x="286" y="255"/>
                  </a:cubicBezTo>
                  <a:cubicBezTo>
                    <a:pt x="382" y="196"/>
                    <a:pt x="322" y="148"/>
                    <a:pt x="286" y="101"/>
                  </a:cubicBezTo>
                  <a:cubicBezTo>
                    <a:pt x="251" y="47"/>
                    <a:pt x="195" y="0"/>
                    <a:pt x="1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6" name="Google Shape;6916;p11"/>
            <p:cNvSpPr/>
            <p:nvPr/>
          </p:nvSpPr>
          <p:spPr>
            <a:xfrm>
              <a:off x="1949350" y="1632300"/>
              <a:ext cx="9550" cy="7525"/>
            </a:xfrm>
            <a:custGeom>
              <a:avLst/>
              <a:gdLst/>
              <a:ahLst/>
              <a:cxnLst/>
              <a:rect l="l" t="t" r="r" b="b"/>
              <a:pathLst>
                <a:path w="382" h="301" extrusionOk="0">
                  <a:moveTo>
                    <a:pt x="152" y="1"/>
                  </a:moveTo>
                  <a:cubicBezTo>
                    <a:pt x="125" y="1"/>
                    <a:pt x="97" y="10"/>
                    <a:pt x="72" y="31"/>
                  </a:cubicBezTo>
                  <a:cubicBezTo>
                    <a:pt x="12" y="67"/>
                    <a:pt x="0" y="126"/>
                    <a:pt x="24" y="186"/>
                  </a:cubicBezTo>
                  <a:cubicBezTo>
                    <a:pt x="101" y="264"/>
                    <a:pt x="164" y="301"/>
                    <a:pt x="221" y="301"/>
                  </a:cubicBezTo>
                  <a:cubicBezTo>
                    <a:pt x="252" y="301"/>
                    <a:pt x="281" y="290"/>
                    <a:pt x="310" y="269"/>
                  </a:cubicBezTo>
                  <a:cubicBezTo>
                    <a:pt x="381" y="210"/>
                    <a:pt x="357" y="126"/>
                    <a:pt x="286" y="67"/>
                  </a:cubicBezTo>
                  <a:cubicBezTo>
                    <a:pt x="248" y="29"/>
                    <a:pt x="200" y="1"/>
                    <a:pt x="1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7" name="Google Shape;6917;p11"/>
            <p:cNvSpPr/>
            <p:nvPr/>
          </p:nvSpPr>
          <p:spPr>
            <a:xfrm>
              <a:off x="1857075" y="1521075"/>
              <a:ext cx="7450" cy="7125"/>
            </a:xfrm>
            <a:custGeom>
              <a:avLst/>
              <a:gdLst/>
              <a:ahLst/>
              <a:cxnLst/>
              <a:rect l="l" t="t" r="r" b="b"/>
              <a:pathLst>
                <a:path w="298" h="285" extrusionOk="0">
                  <a:moveTo>
                    <a:pt x="131" y="0"/>
                  </a:moveTo>
                  <a:cubicBezTo>
                    <a:pt x="91" y="0"/>
                    <a:pt x="46" y="10"/>
                    <a:pt x="0" y="27"/>
                  </a:cubicBezTo>
                  <a:cubicBezTo>
                    <a:pt x="24" y="87"/>
                    <a:pt x="60" y="134"/>
                    <a:pt x="95" y="182"/>
                  </a:cubicBezTo>
                  <a:cubicBezTo>
                    <a:pt x="138" y="218"/>
                    <a:pt x="199" y="284"/>
                    <a:pt x="243" y="284"/>
                  </a:cubicBezTo>
                  <a:cubicBezTo>
                    <a:pt x="271" y="284"/>
                    <a:pt x="293" y="255"/>
                    <a:pt x="298" y="170"/>
                  </a:cubicBezTo>
                  <a:cubicBezTo>
                    <a:pt x="298" y="53"/>
                    <a:pt x="227" y="0"/>
                    <a:pt x="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8" name="Google Shape;6918;p11"/>
            <p:cNvSpPr/>
            <p:nvPr/>
          </p:nvSpPr>
          <p:spPr>
            <a:xfrm>
              <a:off x="1623400" y="2069225"/>
              <a:ext cx="12225" cy="13325"/>
            </a:xfrm>
            <a:custGeom>
              <a:avLst/>
              <a:gdLst/>
              <a:ahLst/>
              <a:cxnLst/>
              <a:rect l="l" t="t" r="r" b="b"/>
              <a:pathLst>
                <a:path w="489" h="533" extrusionOk="0">
                  <a:moveTo>
                    <a:pt x="169" y="1"/>
                  </a:moveTo>
                  <a:cubicBezTo>
                    <a:pt x="144" y="1"/>
                    <a:pt x="118" y="7"/>
                    <a:pt x="96" y="21"/>
                  </a:cubicBezTo>
                  <a:cubicBezTo>
                    <a:pt x="1" y="68"/>
                    <a:pt x="25" y="164"/>
                    <a:pt x="60" y="235"/>
                  </a:cubicBezTo>
                  <a:lnTo>
                    <a:pt x="417" y="533"/>
                  </a:lnTo>
                  <a:cubicBezTo>
                    <a:pt x="489" y="330"/>
                    <a:pt x="310" y="211"/>
                    <a:pt x="263" y="56"/>
                  </a:cubicBezTo>
                  <a:cubicBezTo>
                    <a:pt x="248" y="19"/>
                    <a:pt x="210" y="1"/>
                    <a:pt x="1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19" name="Google Shape;6919;p11"/>
            <p:cNvSpPr/>
            <p:nvPr/>
          </p:nvSpPr>
          <p:spPr>
            <a:xfrm>
              <a:off x="1693650" y="2079250"/>
              <a:ext cx="8350" cy="7550"/>
            </a:xfrm>
            <a:custGeom>
              <a:avLst/>
              <a:gdLst/>
              <a:ahLst/>
              <a:cxnLst/>
              <a:rect l="l" t="t" r="r" b="b"/>
              <a:pathLst>
                <a:path w="334" h="302" extrusionOk="0">
                  <a:moveTo>
                    <a:pt x="263" y="1"/>
                  </a:moveTo>
                  <a:lnTo>
                    <a:pt x="48" y="13"/>
                  </a:lnTo>
                  <a:cubicBezTo>
                    <a:pt x="36" y="72"/>
                    <a:pt x="24" y="132"/>
                    <a:pt x="1" y="203"/>
                  </a:cubicBezTo>
                  <a:cubicBezTo>
                    <a:pt x="71" y="273"/>
                    <a:pt x="125" y="302"/>
                    <a:pt x="169" y="302"/>
                  </a:cubicBezTo>
                  <a:cubicBezTo>
                    <a:pt x="251" y="302"/>
                    <a:pt x="295" y="201"/>
                    <a:pt x="334" y="84"/>
                  </a:cubicBezTo>
                  <a:cubicBezTo>
                    <a:pt x="310" y="60"/>
                    <a:pt x="286" y="36"/>
                    <a:pt x="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0" name="Google Shape;6920;p11"/>
            <p:cNvSpPr/>
            <p:nvPr/>
          </p:nvSpPr>
          <p:spPr>
            <a:xfrm>
              <a:off x="1612100" y="2353850"/>
              <a:ext cx="10150" cy="7700"/>
            </a:xfrm>
            <a:custGeom>
              <a:avLst/>
              <a:gdLst/>
              <a:ahLst/>
              <a:cxnLst/>
              <a:rect l="l" t="t" r="r" b="b"/>
              <a:pathLst>
                <a:path w="406" h="308" extrusionOk="0">
                  <a:moveTo>
                    <a:pt x="142" y="0"/>
                  </a:moveTo>
                  <a:cubicBezTo>
                    <a:pt x="104" y="0"/>
                    <a:pt x="72" y="18"/>
                    <a:pt x="48" y="66"/>
                  </a:cubicBezTo>
                  <a:cubicBezTo>
                    <a:pt x="0" y="161"/>
                    <a:pt x="72" y="220"/>
                    <a:pt x="143" y="268"/>
                  </a:cubicBezTo>
                  <a:cubicBezTo>
                    <a:pt x="170" y="295"/>
                    <a:pt x="206" y="307"/>
                    <a:pt x="243" y="307"/>
                  </a:cubicBezTo>
                  <a:cubicBezTo>
                    <a:pt x="287" y="307"/>
                    <a:pt x="331" y="289"/>
                    <a:pt x="357" y="256"/>
                  </a:cubicBezTo>
                  <a:cubicBezTo>
                    <a:pt x="405" y="137"/>
                    <a:pt x="334" y="89"/>
                    <a:pt x="262" y="42"/>
                  </a:cubicBezTo>
                  <a:cubicBezTo>
                    <a:pt x="221" y="18"/>
                    <a:pt x="179" y="0"/>
                    <a:pt x="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1" name="Google Shape;6921;p11"/>
            <p:cNvSpPr/>
            <p:nvPr/>
          </p:nvSpPr>
          <p:spPr>
            <a:xfrm>
              <a:off x="1955600" y="1469425"/>
              <a:ext cx="7450" cy="6875"/>
            </a:xfrm>
            <a:custGeom>
              <a:avLst/>
              <a:gdLst/>
              <a:ahLst/>
              <a:cxnLst/>
              <a:rect l="l" t="t" r="r" b="b"/>
              <a:pathLst>
                <a:path w="298" h="275" extrusionOk="0">
                  <a:moveTo>
                    <a:pt x="165" y="0"/>
                  </a:moveTo>
                  <a:cubicBezTo>
                    <a:pt x="119" y="0"/>
                    <a:pt x="74" y="22"/>
                    <a:pt x="48" y="57"/>
                  </a:cubicBezTo>
                  <a:cubicBezTo>
                    <a:pt x="0" y="129"/>
                    <a:pt x="12" y="224"/>
                    <a:pt x="83" y="272"/>
                  </a:cubicBezTo>
                  <a:cubicBezTo>
                    <a:pt x="94" y="274"/>
                    <a:pt x="105" y="275"/>
                    <a:pt x="115" y="275"/>
                  </a:cubicBezTo>
                  <a:cubicBezTo>
                    <a:pt x="163" y="275"/>
                    <a:pt x="209" y="253"/>
                    <a:pt x="238" y="224"/>
                  </a:cubicBezTo>
                  <a:cubicBezTo>
                    <a:pt x="298" y="153"/>
                    <a:pt x="286" y="57"/>
                    <a:pt x="214" y="10"/>
                  </a:cubicBezTo>
                  <a:cubicBezTo>
                    <a:pt x="198" y="3"/>
                    <a:pt x="182" y="0"/>
                    <a:pt x="1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2" name="Google Shape;6922;p11"/>
            <p:cNvSpPr/>
            <p:nvPr/>
          </p:nvSpPr>
          <p:spPr>
            <a:xfrm>
              <a:off x="2069900" y="2316450"/>
              <a:ext cx="8650" cy="7375"/>
            </a:xfrm>
            <a:custGeom>
              <a:avLst/>
              <a:gdLst/>
              <a:ahLst/>
              <a:cxnLst/>
              <a:rect l="l" t="t" r="r" b="b"/>
              <a:pathLst>
                <a:path w="346" h="295" extrusionOk="0">
                  <a:moveTo>
                    <a:pt x="122" y="1"/>
                  </a:moveTo>
                  <a:cubicBezTo>
                    <a:pt x="113" y="1"/>
                    <a:pt x="104" y="1"/>
                    <a:pt x="95" y="2"/>
                  </a:cubicBezTo>
                  <a:cubicBezTo>
                    <a:pt x="36" y="97"/>
                    <a:pt x="0" y="204"/>
                    <a:pt x="131" y="276"/>
                  </a:cubicBezTo>
                  <a:cubicBezTo>
                    <a:pt x="154" y="289"/>
                    <a:pt x="177" y="295"/>
                    <a:pt x="198" y="295"/>
                  </a:cubicBezTo>
                  <a:cubicBezTo>
                    <a:pt x="253" y="295"/>
                    <a:pt x="302" y="256"/>
                    <a:pt x="345" y="204"/>
                  </a:cubicBezTo>
                  <a:cubicBezTo>
                    <a:pt x="312" y="82"/>
                    <a:pt x="247" y="1"/>
                    <a:pt x="1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3" name="Google Shape;6923;p11"/>
            <p:cNvSpPr/>
            <p:nvPr/>
          </p:nvSpPr>
          <p:spPr>
            <a:xfrm>
              <a:off x="2219025" y="1363725"/>
              <a:ext cx="6850" cy="5925"/>
            </a:xfrm>
            <a:custGeom>
              <a:avLst/>
              <a:gdLst/>
              <a:ahLst/>
              <a:cxnLst/>
              <a:rect l="l" t="t" r="r" b="b"/>
              <a:pathLst>
                <a:path w="274" h="237" extrusionOk="0">
                  <a:moveTo>
                    <a:pt x="91" y="0"/>
                  </a:moveTo>
                  <a:cubicBezTo>
                    <a:pt x="66" y="0"/>
                    <a:pt x="41" y="13"/>
                    <a:pt x="24" y="47"/>
                  </a:cubicBezTo>
                  <a:cubicBezTo>
                    <a:pt x="0" y="142"/>
                    <a:pt x="60" y="190"/>
                    <a:pt x="131" y="225"/>
                  </a:cubicBezTo>
                  <a:cubicBezTo>
                    <a:pt x="149" y="233"/>
                    <a:pt x="169" y="236"/>
                    <a:pt x="189" y="236"/>
                  </a:cubicBezTo>
                  <a:cubicBezTo>
                    <a:pt x="233" y="236"/>
                    <a:pt x="274" y="216"/>
                    <a:pt x="274" y="166"/>
                  </a:cubicBezTo>
                  <a:cubicBezTo>
                    <a:pt x="274" y="106"/>
                    <a:pt x="214" y="71"/>
                    <a:pt x="167" y="35"/>
                  </a:cubicBezTo>
                  <a:cubicBezTo>
                    <a:pt x="148" y="16"/>
                    <a:pt x="119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4" name="Google Shape;6924;p11"/>
            <p:cNvSpPr/>
            <p:nvPr/>
          </p:nvSpPr>
          <p:spPr>
            <a:xfrm>
              <a:off x="2334500" y="1446625"/>
              <a:ext cx="9550" cy="7650"/>
            </a:xfrm>
            <a:custGeom>
              <a:avLst/>
              <a:gdLst/>
              <a:ahLst/>
              <a:cxnLst/>
              <a:rect l="l" t="t" r="r" b="b"/>
              <a:pathLst>
                <a:path w="382" h="306" extrusionOk="0">
                  <a:moveTo>
                    <a:pt x="140" y="1"/>
                  </a:moveTo>
                  <a:cubicBezTo>
                    <a:pt x="103" y="1"/>
                    <a:pt x="69" y="18"/>
                    <a:pt x="36" y="64"/>
                  </a:cubicBezTo>
                  <a:cubicBezTo>
                    <a:pt x="1" y="112"/>
                    <a:pt x="36" y="172"/>
                    <a:pt x="96" y="207"/>
                  </a:cubicBezTo>
                  <a:cubicBezTo>
                    <a:pt x="140" y="252"/>
                    <a:pt x="194" y="305"/>
                    <a:pt x="248" y="305"/>
                  </a:cubicBezTo>
                  <a:cubicBezTo>
                    <a:pt x="281" y="305"/>
                    <a:pt x="314" y="285"/>
                    <a:pt x="346" y="231"/>
                  </a:cubicBezTo>
                  <a:cubicBezTo>
                    <a:pt x="382" y="184"/>
                    <a:pt x="382" y="112"/>
                    <a:pt x="346" y="88"/>
                  </a:cubicBezTo>
                  <a:cubicBezTo>
                    <a:pt x="266" y="45"/>
                    <a:pt x="199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5" name="Google Shape;6925;p11"/>
            <p:cNvSpPr/>
            <p:nvPr/>
          </p:nvSpPr>
          <p:spPr>
            <a:xfrm>
              <a:off x="2359800" y="1461925"/>
              <a:ext cx="9250" cy="10100"/>
            </a:xfrm>
            <a:custGeom>
              <a:avLst/>
              <a:gdLst/>
              <a:ahLst/>
              <a:cxnLst/>
              <a:rect l="l" t="t" r="r" b="b"/>
              <a:pathLst>
                <a:path w="370" h="404" extrusionOk="0">
                  <a:moveTo>
                    <a:pt x="215" y="0"/>
                  </a:moveTo>
                  <a:cubicBezTo>
                    <a:pt x="179" y="24"/>
                    <a:pt x="144" y="48"/>
                    <a:pt x="96" y="60"/>
                  </a:cubicBezTo>
                  <a:cubicBezTo>
                    <a:pt x="60" y="155"/>
                    <a:pt x="1" y="250"/>
                    <a:pt x="84" y="357"/>
                  </a:cubicBezTo>
                  <a:cubicBezTo>
                    <a:pt x="109" y="389"/>
                    <a:pt x="144" y="404"/>
                    <a:pt x="177" y="404"/>
                  </a:cubicBezTo>
                  <a:cubicBezTo>
                    <a:pt x="206" y="404"/>
                    <a:pt x="234" y="392"/>
                    <a:pt x="251" y="369"/>
                  </a:cubicBezTo>
                  <a:cubicBezTo>
                    <a:pt x="370" y="286"/>
                    <a:pt x="370" y="119"/>
                    <a:pt x="251" y="36"/>
                  </a:cubicBezTo>
                  <a:cubicBezTo>
                    <a:pt x="251" y="24"/>
                    <a:pt x="227" y="12"/>
                    <a:pt x="2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6" name="Google Shape;6926;p11"/>
            <p:cNvSpPr/>
            <p:nvPr/>
          </p:nvSpPr>
          <p:spPr>
            <a:xfrm>
              <a:off x="2246100" y="1363575"/>
              <a:ext cx="9550" cy="7400"/>
            </a:xfrm>
            <a:custGeom>
              <a:avLst/>
              <a:gdLst/>
              <a:ahLst/>
              <a:cxnLst/>
              <a:rect l="l" t="t" r="r" b="b"/>
              <a:pathLst>
                <a:path w="382" h="296" extrusionOk="0">
                  <a:moveTo>
                    <a:pt x="129" y="0"/>
                  </a:moveTo>
                  <a:cubicBezTo>
                    <a:pt x="100" y="0"/>
                    <a:pt x="67" y="16"/>
                    <a:pt x="36" y="65"/>
                  </a:cubicBezTo>
                  <a:cubicBezTo>
                    <a:pt x="1" y="124"/>
                    <a:pt x="13" y="196"/>
                    <a:pt x="72" y="231"/>
                  </a:cubicBezTo>
                  <a:cubicBezTo>
                    <a:pt x="126" y="265"/>
                    <a:pt x="180" y="295"/>
                    <a:pt x="232" y="295"/>
                  </a:cubicBezTo>
                  <a:cubicBezTo>
                    <a:pt x="272" y="295"/>
                    <a:pt x="310" y="278"/>
                    <a:pt x="346" y="231"/>
                  </a:cubicBezTo>
                  <a:cubicBezTo>
                    <a:pt x="382" y="184"/>
                    <a:pt x="346" y="124"/>
                    <a:pt x="227" y="53"/>
                  </a:cubicBezTo>
                  <a:cubicBezTo>
                    <a:pt x="219" y="45"/>
                    <a:pt x="179" y="0"/>
                    <a:pt x="1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7" name="Google Shape;6927;p11"/>
            <p:cNvSpPr/>
            <p:nvPr/>
          </p:nvSpPr>
          <p:spPr>
            <a:xfrm>
              <a:off x="2512800" y="1508350"/>
              <a:ext cx="7775" cy="8075"/>
            </a:xfrm>
            <a:custGeom>
              <a:avLst/>
              <a:gdLst/>
              <a:ahLst/>
              <a:cxnLst/>
              <a:rect l="l" t="t" r="r" b="b"/>
              <a:pathLst>
                <a:path w="311" h="323" extrusionOk="0">
                  <a:moveTo>
                    <a:pt x="155" y="1"/>
                  </a:moveTo>
                  <a:cubicBezTo>
                    <a:pt x="13" y="1"/>
                    <a:pt x="13" y="120"/>
                    <a:pt x="1" y="215"/>
                  </a:cubicBezTo>
                  <a:lnTo>
                    <a:pt x="108" y="322"/>
                  </a:lnTo>
                  <a:cubicBezTo>
                    <a:pt x="203" y="286"/>
                    <a:pt x="310" y="251"/>
                    <a:pt x="286" y="108"/>
                  </a:cubicBezTo>
                  <a:cubicBezTo>
                    <a:pt x="274" y="48"/>
                    <a:pt x="227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8" name="Google Shape;6928;p11"/>
            <p:cNvSpPr/>
            <p:nvPr/>
          </p:nvSpPr>
          <p:spPr>
            <a:xfrm>
              <a:off x="2504475" y="1487975"/>
              <a:ext cx="6875" cy="6525"/>
            </a:xfrm>
            <a:custGeom>
              <a:avLst/>
              <a:gdLst/>
              <a:ahLst/>
              <a:cxnLst/>
              <a:rect l="l" t="t" r="r" b="b"/>
              <a:pathLst>
                <a:path w="275" h="261" extrusionOk="0">
                  <a:moveTo>
                    <a:pt x="141" y="0"/>
                  </a:moveTo>
                  <a:cubicBezTo>
                    <a:pt x="113" y="0"/>
                    <a:pt x="84" y="9"/>
                    <a:pt x="60" y="30"/>
                  </a:cubicBezTo>
                  <a:cubicBezTo>
                    <a:pt x="12" y="65"/>
                    <a:pt x="0" y="137"/>
                    <a:pt x="36" y="185"/>
                  </a:cubicBezTo>
                  <a:cubicBezTo>
                    <a:pt x="69" y="234"/>
                    <a:pt x="124" y="260"/>
                    <a:pt x="183" y="260"/>
                  </a:cubicBezTo>
                  <a:cubicBezTo>
                    <a:pt x="209" y="260"/>
                    <a:pt x="236" y="255"/>
                    <a:pt x="262" y="244"/>
                  </a:cubicBezTo>
                  <a:cubicBezTo>
                    <a:pt x="274" y="196"/>
                    <a:pt x="274" y="137"/>
                    <a:pt x="262" y="89"/>
                  </a:cubicBezTo>
                  <a:cubicBezTo>
                    <a:pt x="246" y="34"/>
                    <a:pt x="195" y="0"/>
                    <a:pt x="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29" name="Google Shape;6929;p11"/>
            <p:cNvSpPr/>
            <p:nvPr/>
          </p:nvSpPr>
          <p:spPr>
            <a:xfrm>
              <a:off x="1378725" y="2323925"/>
              <a:ext cx="9850" cy="7775"/>
            </a:xfrm>
            <a:custGeom>
              <a:avLst/>
              <a:gdLst/>
              <a:ahLst/>
              <a:cxnLst/>
              <a:rect l="l" t="t" r="r" b="b"/>
              <a:pathLst>
                <a:path w="394" h="311" extrusionOk="0">
                  <a:moveTo>
                    <a:pt x="163" y="1"/>
                  </a:moveTo>
                  <a:cubicBezTo>
                    <a:pt x="132" y="1"/>
                    <a:pt x="102" y="13"/>
                    <a:pt x="84" y="36"/>
                  </a:cubicBezTo>
                  <a:cubicBezTo>
                    <a:pt x="1" y="120"/>
                    <a:pt x="48" y="203"/>
                    <a:pt x="120" y="251"/>
                  </a:cubicBezTo>
                  <a:cubicBezTo>
                    <a:pt x="162" y="279"/>
                    <a:pt x="208" y="311"/>
                    <a:pt x="251" y="311"/>
                  </a:cubicBezTo>
                  <a:cubicBezTo>
                    <a:pt x="281" y="311"/>
                    <a:pt x="310" y="295"/>
                    <a:pt x="334" y="251"/>
                  </a:cubicBezTo>
                  <a:cubicBezTo>
                    <a:pt x="394" y="155"/>
                    <a:pt x="310" y="108"/>
                    <a:pt x="251" y="36"/>
                  </a:cubicBezTo>
                  <a:cubicBezTo>
                    <a:pt x="227" y="13"/>
                    <a:pt x="194" y="1"/>
                    <a:pt x="1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0" name="Google Shape;6930;p11"/>
            <p:cNvSpPr/>
            <p:nvPr/>
          </p:nvSpPr>
          <p:spPr>
            <a:xfrm>
              <a:off x="2117525" y="2307550"/>
              <a:ext cx="10425" cy="7475"/>
            </a:xfrm>
            <a:custGeom>
              <a:avLst/>
              <a:gdLst/>
              <a:ahLst/>
              <a:cxnLst/>
              <a:rect l="l" t="t" r="r" b="b"/>
              <a:pathLst>
                <a:path w="417" h="299" extrusionOk="0">
                  <a:moveTo>
                    <a:pt x="72" y="1"/>
                  </a:moveTo>
                  <a:cubicBezTo>
                    <a:pt x="48" y="84"/>
                    <a:pt x="24" y="156"/>
                    <a:pt x="0" y="239"/>
                  </a:cubicBezTo>
                  <a:lnTo>
                    <a:pt x="36" y="263"/>
                  </a:lnTo>
                  <a:lnTo>
                    <a:pt x="60" y="287"/>
                  </a:lnTo>
                  <a:cubicBezTo>
                    <a:pt x="179" y="263"/>
                    <a:pt x="322" y="298"/>
                    <a:pt x="417" y="179"/>
                  </a:cubicBezTo>
                  <a:cubicBezTo>
                    <a:pt x="333" y="72"/>
                    <a:pt x="203" y="13"/>
                    <a:pt x="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1" name="Google Shape;6931;p11"/>
            <p:cNvSpPr/>
            <p:nvPr/>
          </p:nvSpPr>
          <p:spPr>
            <a:xfrm>
              <a:off x="1236450" y="2459950"/>
              <a:ext cx="11350" cy="10000"/>
            </a:xfrm>
            <a:custGeom>
              <a:avLst/>
              <a:gdLst/>
              <a:ahLst/>
              <a:cxnLst/>
              <a:rect l="l" t="t" r="r" b="b"/>
              <a:pathLst>
                <a:path w="454" h="400" extrusionOk="0">
                  <a:moveTo>
                    <a:pt x="203" y="1"/>
                  </a:moveTo>
                  <a:cubicBezTo>
                    <a:pt x="120" y="84"/>
                    <a:pt x="1" y="167"/>
                    <a:pt x="120" y="298"/>
                  </a:cubicBezTo>
                  <a:cubicBezTo>
                    <a:pt x="170" y="349"/>
                    <a:pt x="246" y="399"/>
                    <a:pt x="304" y="399"/>
                  </a:cubicBezTo>
                  <a:cubicBezTo>
                    <a:pt x="315" y="399"/>
                    <a:pt x="325" y="397"/>
                    <a:pt x="334" y="394"/>
                  </a:cubicBezTo>
                  <a:cubicBezTo>
                    <a:pt x="453" y="358"/>
                    <a:pt x="441" y="251"/>
                    <a:pt x="405" y="144"/>
                  </a:cubicBezTo>
                  <a:lnTo>
                    <a:pt x="2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2" name="Google Shape;6932;p11"/>
            <p:cNvSpPr/>
            <p:nvPr/>
          </p:nvSpPr>
          <p:spPr>
            <a:xfrm>
              <a:off x="2451200" y="1405625"/>
              <a:ext cx="6850" cy="6300"/>
            </a:xfrm>
            <a:custGeom>
              <a:avLst/>
              <a:gdLst/>
              <a:ahLst/>
              <a:cxnLst/>
              <a:rect l="l" t="t" r="r" b="b"/>
              <a:pathLst>
                <a:path w="274" h="252" extrusionOk="0">
                  <a:moveTo>
                    <a:pt x="112" y="1"/>
                  </a:moveTo>
                  <a:cubicBezTo>
                    <a:pt x="12" y="1"/>
                    <a:pt x="11" y="90"/>
                    <a:pt x="0" y="169"/>
                  </a:cubicBezTo>
                  <a:cubicBezTo>
                    <a:pt x="36" y="192"/>
                    <a:pt x="71" y="216"/>
                    <a:pt x="95" y="252"/>
                  </a:cubicBezTo>
                  <a:cubicBezTo>
                    <a:pt x="179" y="252"/>
                    <a:pt x="274" y="240"/>
                    <a:pt x="250" y="133"/>
                  </a:cubicBezTo>
                  <a:cubicBezTo>
                    <a:pt x="226" y="73"/>
                    <a:pt x="191" y="26"/>
                    <a:pt x="131" y="2"/>
                  </a:cubicBezTo>
                  <a:cubicBezTo>
                    <a:pt x="124" y="1"/>
                    <a:pt x="118" y="1"/>
                    <a:pt x="1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3" name="Google Shape;6933;p11"/>
            <p:cNvSpPr/>
            <p:nvPr/>
          </p:nvSpPr>
          <p:spPr>
            <a:xfrm>
              <a:off x="2556550" y="2340075"/>
              <a:ext cx="5975" cy="4625"/>
            </a:xfrm>
            <a:custGeom>
              <a:avLst/>
              <a:gdLst/>
              <a:ahLst/>
              <a:cxnLst/>
              <a:rect l="l" t="t" r="r" b="b"/>
              <a:pathLst>
                <a:path w="239" h="185" extrusionOk="0">
                  <a:moveTo>
                    <a:pt x="124" y="1"/>
                  </a:moveTo>
                  <a:cubicBezTo>
                    <a:pt x="105" y="1"/>
                    <a:pt x="84" y="3"/>
                    <a:pt x="60" y="9"/>
                  </a:cubicBezTo>
                  <a:cubicBezTo>
                    <a:pt x="1" y="33"/>
                    <a:pt x="1" y="93"/>
                    <a:pt x="37" y="140"/>
                  </a:cubicBezTo>
                  <a:cubicBezTo>
                    <a:pt x="58" y="169"/>
                    <a:pt x="93" y="185"/>
                    <a:pt x="127" y="185"/>
                  </a:cubicBezTo>
                  <a:cubicBezTo>
                    <a:pt x="150" y="185"/>
                    <a:pt x="173" y="178"/>
                    <a:pt x="191" y="164"/>
                  </a:cubicBezTo>
                  <a:cubicBezTo>
                    <a:pt x="239" y="105"/>
                    <a:pt x="239" y="45"/>
                    <a:pt x="179" y="9"/>
                  </a:cubicBezTo>
                  <a:cubicBezTo>
                    <a:pt x="162" y="3"/>
                    <a:pt x="144" y="1"/>
                    <a:pt x="1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4" name="Google Shape;6934;p11"/>
            <p:cNvSpPr/>
            <p:nvPr/>
          </p:nvSpPr>
          <p:spPr>
            <a:xfrm>
              <a:off x="1833250" y="3090150"/>
              <a:ext cx="12225" cy="9200"/>
            </a:xfrm>
            <a:custGeom>
              <a:avLst/>
              <a:gdLst/>
              <a:ahLst/>
              <a:cxnLst/>
              <a:rect l="l" t="t" r="r" b="b"/>
              <a:pathLst>
                <a:path w="489" h="368" extrusionOk="0">
                  <a:moveTo>
                    <a:pt x="201" y="1"/>
                  </a:moveTo>
                  <a:cubicBezTo>
                    <a:pt x="122" y="1"/>
                    <a:pt x="54" y="58"/>
                    <a:pt x="1" y="165"/>
                  </a:cubicBezTo>
                  <a:lnTo>
                    <a:pt x="334" y="367"/>
                  </a:lnTo>
                  <a:cubicBezTo>
                    <a:pt x="429" y="272"/>
                    <a:pt x="489" y="165"/>
                    <a:pt x="346" y="58"/>
                  </a:cubicBezTo>
                  <a:cubicBezTo>
                    <a:pt x="294" y="19"/>
                    <a:pt x="246" y="1"/>
                    <a:pt x="2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5" name="Google Shape;6935;p11"/>
            <p:cNvSpPr/>
            <p:nvPr/>
          </p:nvSpPr>
          <p:spPr>
            <a:xfrm>
              <a:off x="2122575" y="2208100"/>
              <a:ext cx="8350" cy="6975"/>
            </a:xfrm>
            <a:custGeom>
              <a:avLst/>
              <a:gdLst/>
              <a:ahLst/>
              <a:cxnLst/>
              <a:rect l="l" t="t" r="r" b="b"/>
              <a:pathLst>
                <a:path w="334" h="279" extrusionOk="0">
                  <a:moveTo>
                    <a:pt x="178" y="0"/>
                  </a:moveTo>
                  <a:cubicBezTo>
                    <a:pt x="114" y="0"/>
                    <a:pt x="55" y="41"/>
                    <a:pt x="1" y="109"/>
                  </a:cubicBezTo>
                  <a:cubicBezTo>
                    <a:pt x="62" y="233"/>
                    <a:pt x="112" y="278"/>
                    <a:pt x="157" y="278"/>
                  </a:cubicBezTo>
                  <a:cubicBezTo>
                    <a:pt x="224" y="278"/>
                    <a:pt x="277" y="174"/>
                    <a:pt x="334" y="74"/>
                  </a:cubicBezTo>
                  <a:cubicBezTo>
                    <a:pt x="278" y="23"/>
                    <a:pt x="226" y="0"/>
                    <a:pt x="1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6" name="Google Shape;6936;p11"/>
            <p:cNvSpPr/>
            <p:nvPr/>
          </p:nvSpPr>
          <p:spPr>
            <a:xfrm>
              <a:off x="1365925" y="2681625"/>
              <a:ext cx="6275" cy="5400"/>
            </a:xfrm>
            <a:custGeom>
              <a:avLst/>
              <a:gdLst/>
              <a:ahLst/>
              <a:cxnLst/>
              <a:rect l="l" t="t" r="r" b="b"/>
              <a:pathLst>
                <a:path w="251" h="216" extrusionOk="0">
                  <a:moveTo>
                    <a:pt x="65" y="1"/>
                  </a:moveTo>
                  <a:cubicBezTo>
                    <a:pt x="59" y="1"/>
                    <a:pt x="53" y="1"/>
                    <a:pt x="48" y="4"/>
                  </a:cubicBezTo>
                  <a:cubicBezTo>
                    <a:pt x="1" y="63"/>
                    <a:pt x="25" y="123"/>
                    <a:pt x="72" y="171"/>
                  </a:cubicBezTo>
                  <a:cubicBezTo>
                    <a:pt x="105" y="197"/>
                    <a:pt x="141" y="216"/>
                    <a:pt x="173" y="216"/>
                  </a:cubicBezTo>
                  <a:cubicBezTo>
                    <a:pt x="199" y="216"/>
                    <a:pt x="223" y="203"/>
                    <a:pt x="239" y="171"/>
                  </a:cubicBezTo>
                  <a:cubicBezTo>
                    <a:pt x="251" y="135"/>
                    <a:pt x="203" y="63"/>
                    <a:pt x="179" y="16"/>
                  </a:cubicBezTo>
                  <a:cubicBezTo>
                    <a:pt x="132" y="16"/>
                    <a:pt x="92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7" name="Google Shape;6937;p11"/>
            <p:cNvSpPr/>
            <p:nvPr/>
          </p:nvSpPr>
          <p:spPr>
            <a:xfrm>
              <a:off x="2200550" y="1571150"/>
              <a:ext cx="7775" cy="7850"/>
            </a:xfrm>
            <a:custGeom>
              <a:avLst/>
              <a:gdLst/>
              <a:ahLst/>
              <a:cxnLst/>
              <a:rect l="l" t="t" r="r" b="b"/>
              <a:pathLst>
                <a:path w="311" h="314" extrusionOk="0">
                  <a:moveTo>
                    <a:pt x="96" y="1"/>
                  </a:moveTo>
                  <a:cubicBezTo>
                    <a:pt x="13" y="1"/>
                    <a:pt x="1" y="72"/>
                    <a:pt x="1" y="132"/>
                  </a:cubicBezTo>
                  <a:cubicBezTo>
                    <a:pt x="18" y="258"/>
                    <a:pt x="77" y="313"/>
                    <a:pt x="160" y="313"/>
                  </a:cubicBezTo>
                  <a:cubicBezTo>
                    <a:pt x="195" y="313"/>
                    <a:pt x="233" y="304"/>
                    <a:pt x="275" y="287"/>
                  </a:cubicBezTo>
                  <a:cubicBezTo>
                    <a:pt x="263" y="251"/>
                    <a:pt x="275" y="227"/>
                    <a:pt x="311" y="215"/>
                  </a:cubicBezTo>
                  <a:cubicBezTo>
                    <a:pt x="251" y="120"/>
                    <a:pt x="227" y="1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8" name="Google Shape;6938;p11"/>
            <p:cNvSpPr/>
            <p:nvPr/>
          </p:nvSpPr>
          <p:spPr>
            <a:xfrm>
              <a:off x="1922250" y="2122225"/>
              <a:ext cx="11925" cy="8850"/>
            </a:xfrm>
            <a:custGeom>
              <a:avLst/>
              <a:gdLst/>
              <a:ahLst/>
              <a:cxnLst/>
              <a:rect l="l" t="t" r="r" b="b"/>
              <a:pathLst>
                <a:path w="477" h="354" extrusionOk="0">
                  <a:moveTo>
                    <a:pt x="209" y="1"/>
                  </a:moveTo>
                  <a:cubicBezTo>
                    <a:pt x="126" y="1"/>
                    <a:pt x="61" y="107"/>
                    <a:pt x="24" y="199"/>
                  </a:cubicBezTo>
                  <a:cubicBezTo>
                    <a:pt x="13" y="222"/>
                    <a:pt x="1" y="246"/>
                    <a:pt x="1" y="258"/>
                  </a:cubicBezTo>
                  <a:lnTo>
                    <a:pt x="167" y="353"/>
                  </a:lnTo>
                  <a:cubicBezTo>
                    <a:pt x="251" y="258"/>
                    <a:pt x="477" y="187"/>
                    <a:pt x="286" y="32"/>
                  </a:cubicBezTo>
                  <a:cubicBezTo>
                    <a:pt x="259" y="10"/>
                    <a:pt x="233" y="1"/>
                    <a:pt x="2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39" name="Google Shape;6939;p11"/>
            <p:cNvSpPr/>
            <p:nvPr/>
          </p:nvSpPr>
          <p:spPr>
            <a:xfrm>
              <a:off x="2032675" y="2204825"/>
              <a:ext cx="8375" cy="6425"/>
            </a:xfrm>
            <a:custGeom>
              <a:avLst/>
              <a:gdLst/>
              <a:ahLst/>
              <a:cxnLst/>
              <a:rect l="l" t="t" r="r" b="b"/>
              <a:pathLst>
                <a:path w="335" h="257" extrusionOk="0">
                  <a:moveTo>
                    <a:pt x="102" y="1"/>
                  </a:moveTo>
                  <a:cubicBezTo>
                    <a:pt x="77" y="1"/>
                    <a:pt x="55" y="8"/>
                    <a:pt x="37" y="26"/>
                  </a:cubicBezTo>
                  <a:cubicBezTo>
                    <a:pt x="1" y="97"/>
                    <a:pt x="13" y="169"/>
                    <a:pt x="60" y="240"/>
                  </a:cubicBezTo>
                  <a:cubicBezTo>
                    <a:pt x="76" y="252"/>
                    <a:pt x="97" y="256"/>
                    <a:pt x="121" y="256"/>
                  </a:cubicBezTo>
                  <a:cubicBezTo>
                    <a:pt x="169" y="256"/>
                    <a:pt x="227" y="240"/>
                    <a:pt x="275" y="240"/>
                  </a:cubicBezTo>
                  <a:cubicBezTo>
                    <a:pt x="334" y="157"/>
                    <a:pt x="322" y="97"/>
                    <a:pt x="263" y="62"/>
                  </a:cubicBezTo>
                  <a:cubicBezTo>
                    <a:pt x="221" y="37"/>
                    <a:pt x="157" y="1"/>
                    <a:pt x="1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0" name="Google Shape;6940;p11"/>
            <p:cNvSpPr/>
            <p:nvPr/>
          </p:nvSpPr>
          <p:spPr>
            <a:xfrm>
              <a:off x="1813900" y="2521575"/>
              <a:ext cx="11350" cy="10450"/>
            </a:xfrm>
            <a:custGeom>
              <a:avLst/>
              <a:gdLst/>
              <a:ahLst/>
              <a:cxnLst/>
              <a:rect l="l" t="t" r="r" b="b"/>
              <a:pathLst>
                <a:path w="454" h="418" extrusionOk="0">
                  <a:moveTo>
                    <a:pt x="193" y="1"/>
                  </a:moveTo>
                  <a:cubicBezTo>
                    <a:pt x="96" y="1"/>
                    <a:pt x="55" y="150"/>
                    <a:pt x="1" y="250"/>
                  </a:cubicBezTo>
                  <a:lnTo>
                    <a:pt x="191" y="417"/>
                  </a:lnTo>
                  <a:cubicBezTo>
                    <a:pt x="298" y="310"/>
                    <a:pt x="453" y="179"/>
                    <a:pt x="298" y="48"/>
                  </a:cubicBezTo>
                  <a:cubicBezTo>
                    <a:pt x="257" y="15"/>
                    <a:pt x="222" y="1"/>
                    <a:pt x="1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1" name="Google Shape;6941;p11"/>
            <p:cNvSpPr/>
            <p:nvPr/>
          </p:nvSpPr>
          <p:spPr>
            <a:xfrm>
              <a:off x="2119900" y="2189825"/>
              <a:ext cx="7175" cy="6800"/>
            </a:xfrm>
            <a:custGeom>
              <a:avLst/>
              <a:gdLst/>
              <a:ahLst/>
              <a:cxnLst/>
              <a:rect l="l" t="t" r="r" b="b"/>
              <a:pathLst>
                <a:path w="287" h="272" extrusionOk="0">
                  <a:moveTo>
                    <a:pt x="147" y="0"/>
                  </a:moveTo>
                  <a:cubicBezTo>
                    <a:pt x="112" y="0"/>
                    <a:pt x="53" y="33"/>
                    <a:pt x="24" y="43"/>
                  </a:cubicBezTo>
                  <a:cubicBezTo>
                    <a:pt x="0" y="150"/>
                    <a:pt x="12" y="233"/>
                    <a:pt x="96" y="269"/>
                  </a:cubicBezTo>
                  <a:cubicBezTo>
                    <a:pt x="106" y="271"/>
                    <a:pt x="117" y="272"/>
                    <a:pt x="127" y="272"/>
                  </a:cubicBezTo>
                  <a:cubicBezTo>
                    <a:pt x="175" y="272"/>
                    <a:pt x="221" y="250"/>
                    <a:pt x="250" y="221"/>
                  </a:cubicBezTo>
                  <a:cubicBezTo>
                    <a:pt x="286" y="138"/>
                    <a:pt x="250" y="43"/>
                    <a:pt x="167" y="7"/>
                  </a:cubicBezTo>
                  <a:cubicBezTo>
                    <a:pt x="162" y="2"/>
                    <a:pt x="155" y="0"/>
                    <a:pt x="1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2" name="Google Shape;6942;p11"/>
            <p:cNvSpPr/>
            <p:nvPr/>
          </p:nvSpPr>
          <p:spPr>
            <a:xfrm>
              <a:off x="2191325" y="1952150"/>
              <a:ext cx="9250" cy="7475"/>
            </a:xfrm>
            <a:custGeom>
              <a:avLst/>
              <a:gdLst/>
              <a:ahLst/>
              <a:cxnLst/>
              <a:rect l="l" t="t" r="r" b="b"/>
              <a:pathLst>
                <a:path w="370" h="299" extrusionOk="0">
                  <a:moveTo>
                    <a:pt x="239" y="1"/>
                  </a:moveTo>
                  <a:cubicBezTo>
                    <a:pt x="132" y="132"/>
                    <a:pt x="1" y="263"/>
                    <a:pt x="299" y="298"/>
                  </a:cubicBezTo>
                  <a:cubicBezTo>
                    <a:pt x="370" y="191"/>
                    <a:pt x="370" y="84"/>
                    <a:pt x="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3" name="Google Shape;6943;p11"/>
            <p:cNvSpPr/>
            <p:nvPr/>
          </p:nvSpPr>
          <p:spPr>
            <a:xfrm>
              <a:off x="1951125" y="1932000"/>
              <a:ext cx="5675" cy="6525"/>
            </a:xfrm>
            <a:custGeom>
              <a:avLst/>
              <a:gdLst/>
              <a:ahLst/>
              <a:cxnLst/>
              <a:rect l="l" t="t" r="r" b="b"/>
              <a:pathLst>
                <a:path w="227" h="261" extrusionOk="0">
                  <a:moveTo>
                    <a:pt x="129" y="1"/>
                  </a:moveTo>
                  <a:cubicBezTo>
                    <a:pt x="98" y="1"/>
                    <a:pt x="63" y="23"/>
                    <a:pt x="36" y="57"/>
                  </a:cubicBezTo>
                  <a:cubicBezTo>
                    <a:pt x="1" y="104"/>
                    <a:pt x="12" y="188"/>
                    <a:pt x="60" y="223"/>
                  </a:cubicBezTo>
                  <a:cubicBezTo>
                    <a:pt x="83" y="246"/>
                    <a:pt x="108" y="261"/>
                    <a:pt x="135" y="261"/>
                  </a:cubicBezTo>
                  <a:cubicBezTo>
                    <a:pt x="164" y="261"/>
                    <a:pt x="196" y="243"/>
                    <a:pt x="227" y="200"/>
                  </a:cubicBezTo>
                  <a:cubicBezTo>
                    <a:pt x="227" y="152"/>
                    <a:pt x="215" y="92"/>
                    <a:pt x="191" y="45"/>
                  </a:cubicBezTo>
                  <a:cubicBezTo>
                    <a:pt x="176" y="14"/>
                    <a:pt x="153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4" name="Google Shape;6944;p11"/>
            <p:cNvSpPr/>
            <p:nvPr/>
          </p:nvSpPr>
          <p:spPr>
            <a:xfrm>
              <a:off x="1873425" y="2092325"/>
              <a:ext cx="6275" cy="7900"/>
            </a:xfrm>
            <a:custGeom>
              <a:avLst/>
              <a:gdLst/>
              <a:ahLst/>
              <a:cxnLst/>
              <a:rect l="l" t="t" r="r" b="b"/>
              <a:pathLst>
                <a:path w="251" h="316" extrusionOk="0">
                  <a:moveTo>
                    <a:pt x="23" y="1"/>
                  </a:moveTo>
                  <a:cubicBezTo>
                    <a:pt x="16" y="1"/>
                    <a:pt x="8" y="1"/>
                    <a:pt x="1" y="2"/>
                  </a:cubicBezTo>
                  <a:cubicBezTo>
                    <a:pt x="13" y="109"/>
                    <a:pt x="25" y="204"/>
                    <a:pt x="25" y="311"/>
                  </a:cubicBezTo>
                  <a:cubicBezTo>
                    <a:pt x="39" y="314"/>
                    <a:pt x="52" y="315"/>
                    <a:pt x="65" y="315"/>
                  </a:cubicBezTo>
                  <a:cubicBezTo>
                    <a:pt x="158" y="315"/>
                    <a:pt x="209" y="242"/>
                    <a:pt x="251" y="168"/>
                  </a:cubicBezTo>
                  <a:cubicBezTo>
                    <a:pt x="184" y="90"/>
                    <a:pt x="137" y="1"/>
                    <a:pt x="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5" name="Google Shape;6945;p11"/>
            <p:cNvSpPr/>
            <p:nvPr/>
          </p:nvSpPr>
          <p:spPr>
            <a:xfrm>
              <a:off x="1550175" y="2951100"/>
              <a:ext cx="11950" cy="10425"/>
            </a:xfrm>
            <a:custGeom>
              <a:avLst/>
              <a:gdLst/>
              <a:ahLst/>
              <a:cxnLst/>
              <a:rect l="l" t="t" r="r" b="b"/>
              <a:pathLst>
                <a:path w="478" h="417" extrusionOk="0">
                  <a:moveTo>
                    <a:pt x="239" y="0"/>
                  </a:moveTo>
                  <a:lnTo>
                    <a:pt x="48" y="191"/>
                  </a:lnTo>
                  <a:cubicBezTo>
                    <a:pt x="1" y="417"/>
                    <a:pt x="191" y="333"/>
                    <a:pt x="287" y="369"/>
                  </a:cubicBezTo>
                  <a:cubicBezTo>
                    <a:pt x="346" y="310"/>
                    <a:pt x="406" y="250"/>
                    <a:pt x="477" y="179"/>
                  </a:cubicBezTo>
                  <a:cubicBezTo>
                    <a:pt x="441" y="71"/>
                    <a:pt x="334" y="36"/>
                    <a:pt x="2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6" name="Google Shape;6946;p11"/>
            <p:cNvSpPr/>
            <p:nvPr/>
          </p:nvSpPr>
          <p:spPr>
            <a:xfrm>
              <a:off x="2348800" y="2308700"/>
              <a:ext cx="7450" cy="4750"/>
            </a:xfrm>
            <a:custGeom>
              <a:avLst/>
              <a:gdLst/>
              <a:ahLst/>
              <a:cxnLst/>
              <a:rect l="l" t="t" r="r" b="b"/>
              <a:pathLst>
                <a:path w="298" h="190" extrusionOk="0">
                  <a:moveTo>
                    <a:pt x="114" y="0"/>
                  </a:moveTo>
                  <a:cubicBezTo>
                    <a:pt x="93" y="0"/>
                    <a:pt x="70" y="5"/>
                    <a:pt x="48" y="14"/>
                  </a:cubicBezTo>
                  <a:cubicBezTo>
                    <a:pt x="12" y="38"/>
                    <a:pt x="0" y="74"/>
                    <a:pt x="12" y="110"/>
                  </a:cubicBezTo>
                  <a:cubicBezTo>
                    <a:pt x="33" y="171"/>
                    <a:pt x="73" y="189"/>
                    <a:pt x="119" y="189"/>
                  </a:cubicBezTo>
                  <a:cubicBezTo>
                    <a:pt x="153" y="189"/>
                    <a:pt x="191" y="179"/>
                    <a:pt x="226" y="169"/>
                  </a:cubicBezTo>
                  <a:cubicBezTo>
                    <a:pt x="298" y="157"/>
                    <a:pt x="298" y="145"/>
                    <a:pt x="262" y="86"/>
                  </a:cubicBezTo>
                  <a:cubicBezTo>
                    <a:pt x="227" y="33"/>
                    <a:pt x="173" y="0"/>
                    <a:pt x="1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7" name="Google Shape;6947;p11"/>
            <p:cNvSpPr/>
            <p:nvPr/>
          </p:nvSpPr>
          <p:spPr>
            <a:xfrm>
              <a:off x="2070200" y="1886025"/>
              <a:ext cx="6275" cy="4850"/>
            </a:xfrm>
            <a:custGeom>
              <a:avLst/>
              <a:gdLst/>
              <a:ahLst/>
              <a:cxnLst/>
              <a:rect l="l" t="t" r="r" b="b"/>
              <a:pathLst>
                <a:path w="251" h="194" extrusionOk="0">
                  <a:moveTo>
                    <a:pt x="138" y="0"/>
                  </a:moveTo>
                  <a:cubicBezTo>
                    <a:pt x="93" y="0"/>
                    <a:pt x="51" y="22"/>
                    <a:pt x="24" y="62"/>
                  </a:cubicBezTo>
                  <a:cubicBezTo>
                    <a:pt x="0" y="86"/>
                    <a:pt x="0" y="134"/>
                    <a:pt x="0" y="169"/>
                  </a:cubicBezTo>
                  <a:cubicBezTo>
                    <a:pt x="40" y="176"/>
                    <a:pt x="83" y="194"/>
                    <a:pt x="124" y="194"/>
                  </a:cubicBezTo>
                  <a:cubicBezTo>
                    <a:pt x="157" y="194"/>
                    <a:pt x="188" y="182"/>
                    <a:pt x="214" y="145"/>
                  </a:cubicBezTo>
                  <a:cubicBezTo>
                    <a:pt x="214" y="110"/>
                    <a:pt x="250" y="50"/>
                    <a:pt x="238" y="38"/>
                  </a:cubicBezTo>
                  <a:cubicBezTo>
                    <a:pt x="207" y="13"/>
                    <a:pt x="172" y="0"/>
                    <a:pt x="1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8" name="Google Shape;6948;p11"/>
            <p:cNvSpPr/>
            <p:nvPr/>
          </p:nvSpPr>
          <p:spPr>
            <a:xfrm>
              <a:off x="1557325" y="2407525"/>
              <a:ext cx="11625" cy="8225"/>
            </a:xfrm>
            <a:custGeom>
              <a:avLst/>
              <a:gdLst/>
              <a:ahLst/>
              <a:cxnLst/>
              <a:rect l="l" t="t" r="r" b="b"/>
              <a:pathLst>
                <a:path w="465" h="329" extrusionOk="0">
                  <a:moveTo>
                    <a:pt x="120" y="1"/>
                  </a:moveTo>
                  <a:cubicBezTo>
                    <a:pt x="108" y="1"/>
                    <a:pt x="96" y="1"/>
                    <a:pt x="84" y="2"/>
                  </a:cubicBezTo>
                  <a:lnTo>
                    <a:pt x="1" y="109"/>
                  </a:lnTo>
                  <a:cubicBezTo>
                    <a:pt x="97" y="198"/>
                    <a:pt x="184" y="328"/>
                    <a:pt x="279" y="328"/>
                  </a:cubicBezTo>
                  <a:cubicBezTo>
                    <a:pt x="337" y="328"/>
                    <a:pt x="397" y="280"/>
                    <a:pt x="465" y="145"/>
                  </a:cubicBezTo>
                  <a:cubicBezTo>
                    <a:pt x="367" y="58"/>
                    <a:pt x="249" y="1"/>
                    <a:pt x="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49" name="Google Shape;6949;p11"/>
            <p:cNvSpPr/>
            <p:nvPr/>
          </p:nvSpPr>
          <p:spPr>
            <a:xfrm>
              <a:off x="2101450" y="1919125"/>
              <a:ext cx="7150" cy="4875"/>
            </a:xfrm>
            <a:custGeom>
              <a:avLst/>
              <a:gdLst/>
              <a:ahLst/>
              <a:cxnLst/>
              <a:rect l="l" t="t" r="r" b="b"/>
              <a:pathLst>
                <a:path w="286" h="195" extrusionOk="0">
                  <a:moveTo>
                    <a:pt x="95" y="0"/>
                  </a:moveTo>
                  <a:cubicBezTo>
                    <a:pt x="0" y="24"/>
                    <a:pt x="12" y="48"/>
                    <a:pt x="60" y="95"/>
                  </a:cubicBezTo>
                  <a:cubicBezTo>
                    <a:pt x="91" y="127"/>
                    <a:pt x="122" y="195"/>
                    <a:pt x="178" y="195"/>
                  </a:cubicBezTo>
                  <a:cubicBezTo>
                    <a:pt x="186" y="195"/>
                    <a:pt x="194" y="194"/>
                    <a:pt x="203" y="191"/>
                  </a:cubicBezTo>
                  <a:cubicBezTo>
                    <a:pt x="274" y="167"/>
                    <a:pt x="286" y="83"/>
                    <a:pt x="238" y="36"/>
                  </a:cubicBezTo>
                  <a:cubicBezTo>
                    <a:pt x="203" y="0"/>
                    <a:pt x="131" y="12"/>
                    <a:pt x="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0" name="Google Shape;6950;p11"/>
            <p:cNvSpPr/>
            <p:nvPr/>
          </p:nvSpPr>
          <p:spPr>
            <a:xfrm>
              <a:off x="2136875" y="1404075"/>
              <a:ext cx="5375" cy="4000"/>
            </a:xfrm>
            <a:custGeom>
              <a:avLst/>
              <a:gdLst/>
              <a:ahLst/>
              <a:cxnLst/>
              <a:rect l="l" t="t" r="r" b="b"/>
              <a:pathLst>
                <a:path w="215" h="160" extrusionOk="0">
                  <a:moveTo>
                    <a:pt x="128" y="1"/>
                  </a:moveTo>
                  <a:cubicBezTo>
                    <a:pt x="95" y="1"/>
                    <a:pt x="62" y="19"/>
                    <a:pt x="36" y="52"/>
                  </a:cubicBezTo>
                  <a:cubicBezTo>
                    <a:pt x="24" y="88"/>
                    <a:pt x="12" y="123"/>
                    <a:pt x="0" y="159"/>
                  </a:cubicBezTo>
                  <a:lnTo>
                    <a:pt x="179" y="159"/>
                  </a:lnTo>
                  <a:cubicBezTo>
                    <a:pt x="191" y="112"/>
                    <a:pt x="214" y="52"/>
                    <a:pt x="202" y="40"/>
                  </a:cubicBezTo>
                  <a:cubicBezTo>
                    <a:pt x="181" y="13"/>
                    <a:pt x="155" y="1"/>
                    <a:pt x="1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1" name="Google Shape;6951;p11"/>
            <p:cNvSpPr/>
            <p:nvPr/>
          </p:nvSpPr>
          <p:spPr>
            <a:xfrm>
              <a:off x="1775500" y="2136100"/>
              <a:ext cx="8150" cy="7300"/>
            </a:xfrm>
            <a:custGeom>
              <a:avLst/>
              <a:gdLst/>
              <a:ahLst/>
              <a:cxnLst/>
              <a:rect l="l" t="t" r="r" b="b"/>
              <a:pathLst>
                <a:path w="326" h="292" extrusionOk="0">
                  <a:moveTo>
                    <a:pt x="191" y="1"/>
                  </a:moveTo>
                  <a:lnTo>
                    <a:pt x="1" y="72"/>
                  </a:lnTo>
                  <a:cubicBezTo>
                    <a:pt x="1" y="120"/>
                    <a:pt x="13" y="167"/>
                    <a:pt x="25" y="215"/>
                  </a:cubicBezTo>
                  <a:cubicBezTo>
                    <a:pt x="101" y="253"/>
                    <a:pt x="178" y="292"/>
                    <a:pt x="232" y="292"/>
                  </a:cubicBezTo>
                  <a:cubicBezTo>
                    <a:pt x="294" y="292"/>
                    <a:pt x="325" y="239"/>
                    <a:pt x="287" y="72"/>
                  </a:cubicBezTo>
                  <a:lnTo>
                    <a:pt x="227" y="36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2" name="Google Shape;6952;p11"/>
            <p:cNvSpPr/>
            <p:nvPr/>
          </p:nvSpPr>
          <p:spPr>
            <a:xfrm>
              <a:off x="1721325" y="2509775"/>
              <a:ext cx="4500" cy="4975"/>
            </a:xfrm>
            <a:custGeom>
              <a:avLst/>
              <a:gdLst/>
              <a:ahLst/>
              <a:cxnLst/>
              <a:rect l="l" t="t" r="r" b="b"/>
              <a:pathLst>
                <a:path w="180" h="199" extrusionOk="0">
                  <a:moveTo>
                    <a:pt x="105" y="0"/>
                  </a:moveTo>
                  <a:cubicBezTo>
                    <a:pt x="90" y="0"/>
                    <a:pt x="75" y="3"/>
                    <a:pt x="60" y="8"/>
                  </a:cubicBezTo>
                  <a:cubicBezTo>
                    <a:pt x="1" y="56"/>
                    <a:pt x="25" y="115"/>
                    <a:pt x="72" y="163"/>
                  </a:cubicBezTo>
                  <a:cubicBezTo>
                    <a:pt x="108" y="175"/>
                    <a:pt x="144" y="198"/>
                    <a:pt x="179" y="198"/>
                  </a:cubicBezTo>
                  <a:cubicBezTo>
                    <a:pt x="179" y="139"/>
                    <a:pt x="179" y="79"/>
                    <a:pt x="168" y="20"/>
                  </a:cubicBezTo>
                  <a:cubicBezTo>
                    <a:pt x="147" y="6"/>
                    <a:pt x="126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3" name="Google Shape;6953;p11"/>
            <p:cNvSpPr/>
            <p:nvPr/>
          </p:nvSpPr>
          <p:spPr>
            <a:xfrm>
              <a:off x="1910650" y="2830525"/>
              <a:ext cx="10425" cy="10450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179" y="1"/>
                  </a:moveTo>
                  <a:cubicBezTo>
                    <a:pt x="119" y="84"/>
                    <a:pt x="60" y="156"/>
                    <a:pt x="0" y="227"/>
                  </a:cubicBezTo>
                  <a:cubicBezTo>
                    <a:pt x="72" y="346"/>
                    <a:pt x="203" y="418"/>
                    <a:pt x="334" y="418"/>
                  </a:cubicBezTo>
                  <a:cubicBezTo>
                    <a:pt x="346" y="394"/>
                    <a:pt x="357" y="370"/>
                    <a:pt x="381" y="370"/>
                  </a:cubicBezTo>
                  <a:cubicBezTo>
                    <a:pt x="393" y="311"/>
                    <a:pt x="405" y="239"/>
                    <a:pt x="417" y="180"/>
                  </a:cubicBezTo>
                  <a:lnTo>
                    <a:pt x="417" y="144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4" name="Google Shape;6954;p11"/>
            <p:cNvSpPr/>
            <p:nvPr/>
          </p:nvSpPr>
          <p:spPr>
            <a:xfrm>
              <a:off x="2296100" y="1688100"/>
              <a:ext cx="6275" cy="4525"/>
            </a:xfrm>
            <a:custGeom>
              <a:avLst/>
              <a:gdLst/>
              <a:ahLst/>
              <a:cxnLst/>
              <a:rect l="l" t="t" r="r" b="b"/>
              <a:pathLst>
                <a:path w="251" h="181" extrusionOk="0">
                  <a:moveTo>
                    <a:pt x="129" y="0"/>
                  </a:moveTo>
                  <a:cubicBezTo>
                    <a:pt x="89" y="0"/>
                    <a:pt x="47" y="24"/>
                    <a:pt x="25" y="61"/>
                  </a:cubicBezTo>
                  <a:cubicBezTo>
                    <a:pt x="1" y="97"/>
                    <a:pt x="25" y="157"/>
                    <a:pt x="72" y="169"/>
                  </a:cubicBezTo>
                  <a:cubicBezTo>
                    <a:pt x="92" y="177"/>
                    <a:pt x="113" y="180"/>
                    <a:pt x="134" y="180"/>
                  </a:cubicBezTo>
                  <a:cubicBezTo>
                    <a:pt x="177" y="180"/>
                    <a:pt x="219" y="165"/>
                    <a:pt x="251" y="133"/>
                  </a:cubicBezTo>
                  <a:cubicBezTo>
                    <a:pt x="239" y="97"/>
                    <a:pt x="227" y="50"/>
                    <a:pt x="191" y="26"/>
                  </a:cubicBezTo>
                  <a:cubicBezTo>
                    <a:pt x="174" y="8"/>
                    <a:pt x="152" y="0"/>
                    <a:pt x="1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5" name="Google Shape;6955;p11"/>
            <p:cNvSpPr/>
            <p:nvPr/>
          </p:nvSpPr>
          <p:spPr>
            <a:xfrm>
              <a:off x="1651375" y="2237600"/>
              <a:ext cx="6575" cy="8375"/>
            </a:xfrm>
            <a:custGeom>
              <a:avLst/>
              <a:gdLst/>
              <a:ahLst/>
              <a:cxnLst/>
              <a:rect l="l" t="t" r="r" b="b"/>
              <a:pathLst>
                <a:path w="263" h="335" extrusionOk="0">
                  <a:moveTo>
                    <a:pt x="25" y="1"/>
                  </a:moveTo>
                  <a:lnTo>
                    <a:pt x="25" y="1"/>
                  </a:lnTo>
                  <a:cubicBezTo>
                    <a:pt x="1" y="120"/>
                    <a:pt x="37" y="251"/>
                    <a:pt x="144" y="334"/>
                  </a:cubicBezTo>
                  <a:cubicBezTo>
                    <a:pt x="156" y="334"/>
                    <a:pt x="263" y="263"/>
                    <a:pt x="263" y="227"/>
                  </a:cubicBezTo>
                  <a:cubicBezTo>
                    <a:pt x="263" y="84"/>
                    <a:pt x="168" y="25"/>
                    <a:pt x="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6" name="Google Shape;6956;p11"/>
            <p:cNvSpPr/>
            <p:nvPr/>
          </p:nvSpPr>
          <p:spPr>
            <a:xfrm>
              <a:off x="1490950" y="3096650"/>
              <a:ext cx="9850" cy="9850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72" y="0"/>
                  </a:moveTo>
                  <a:lnTo>
                    <a:pt x="72" y="0"/>
                  </a:lnTo>
                  <a:cubicBezTo>
                    <a:pt x="48" y="107"/>
                    <a:pt x="24" y="226"/>
                    <a:pt x="0" y="334"/>
                  </a:cubicBezTo>
                  <a:cubicBezTo>
                    <a:pt x="12" y="345"/>
                    <a:pt x="24" y="369"/>
                    <a:pt x="36" y="393"/>
                  </a:cubicBezTo>
                  <a:cubicBezTo>
                    <a:pt x="36" y="262"/>
                    <a:pt x="393" y="167"/>
                    <a:pt x="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7" name="Google Shape;6957;p11"/>
            <p:cNvSpPr/>
            <p:nvPr/>
          </p:nvSpPr>
          <p:spPr>
            <a:xfrm>
              <a:off x="1491850" y="3106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8" name="Google Shape;6958;p11"/>
            <p:cNvSpPr/>
            <p:nvPr/>
          </p:nvSpPr>
          <p:spPr>
            <a:xfrm>
              <a:off x="1886825" y="2243850"/>
              <a:ext cx="10150" cy="6875"/>
            </a:xfrm>
            <a:custGeom>
              <a:avLst/>
              <a:gdLst/>
              <a:ahLst/>
              <a:cxnLst/>
              <a:rect l="l" t="t" r="r" b="b"/>
              <a:pathLst>
                <a:path w="406" h="275" extrusionOk="0">
                  <a:moveTo>
                    <a:pt x="48" y="1"/>
                  </a:moveTo>
                  <a:lnTo>
                    <a:pt x="1" y="13"/>
                  </a:lnTo>
                  <a:cubicBezTo>
                    <a:pt x="97" y="90"/>
                    <a:pt x="131" y="275"/>
                    <a:pt x="278" y="275"/>
                  </a:cubicBezTo>
                  <a:cubicBezTo>
                    <a:pt x="313" y="275"/>
                    <a:pt x="355" y="264"/>
                    <a:pt x="406" y="239"/>
                  </a:cubicBezTo>
                  <a:cubicBezTo>
                    <a:pt x="322" y="84"/>
                    <a:pt x="144" y="108"/>
                    <a:pt x="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59" name="Google Shape;6959;p11"/>
            <p:cNvSpPr/>
            <p:nvPr/>
          </p:nvSpPr>
          <p:spPr>
            <a:xfrm>
              <a:off x="2355950" y="1419200"/>
              <a:ext cx="7150" cy="4825"/>
            </a:xfrm>
            <a:custGeom>
              <a:avLst/>
              <a:gdLst/>
              <a:ahLst/>
              <a:cxnLst/>
              <a:rect l="l" t="t" r="r" b="b"/>
              <a:pathLst>
                <a:path w="286" h="193" extrusionOk="0">
                  <a:moveTo>
                    <a:pt x="180" y="0"/>
                  </a:moveTo>
                  <a:cubicBezTo>
                    <a:pt x="153" y="0"/>
                    <a:pt x="128" y="10"/>
                    <a:pt x="107" y="30"/>
                  </a:cubicBezTo>
                  <a:cubicBezTo>
                    <a:pt x="48" y="42"/>
                    <a:pt x="0" y="114"/>
                    <a:pt x="36" y="173"/>
                  </a:cubicBezTo>
                  <a:cubicBezTo>
                    <a:pt x="43" y="187"/>
                    <a:pt x="78" y="193"/>
                    <a:pt x="119" y="193"/>
                  </a:cubicBezTo>
                  <a:cubicBezTo>
                    <a:pt x="147" y="193"/>
                    <a:pt x="178" y="190"/>
                    <a:pt x="202" y="185"/>
                  </a:cubicBezTo>
                  <a:cubicBezTo>
                    <a:pt x="250" y="161"/>
                    <a:pt x="286" y="102"/>
                    <a:pt x="274" y="42"/>
                  </a:cubicBezTo>
                  <a:cubicBezTo>
                    <a:pt x="247" y="16"/>
                    <a:pt x="213" y="0"/>
                    <a:pt x="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0" name="Google Shape;6960;p11"/>
            <p:cNvSpPr/>
            <p:nvPr/>
          </p:nvSpPr>
          <p:spPr>
            <a:xfrm>
              <a:off x="1954100" y="2673550"/>
              <a:ext cx="10750" cy="8775"/>
            </a:xfrm>
            <a:custGeom>
              <a:avLst/>
              <a:gdLst/>
              <a:ahLst/>
              <a:cxnLst/>
              <a:rect l="l" t="t" r="r" b="b"/>
              <a:pathLst>
                <a:path w="430" h="351" extrusionOk="0">
                  <a:moveTo>
                    <a:pt x="88" y="0"/>
                  </a:moveTo>
                  <a:cubicBezTo>
                    <a:pt x="71" y="0"/>
                    <a:pt x="54" y="2"/>
                    <a:pt x="36" y="5"/>
                  </a:cubicBezTo>
                  <a:cubicBezTo>
                    <a:pt x="1" y="5"/>
                    <a:pt x="1" y="65"/>
                    <a:pt x="48" y="101"/>
                  </a:cubicBezTo>
                  <a:cubicBezTo>
                    <a:pt x="167" y="184"/>
                    <a:pt x="298" y="267"/>
                    <a:pt x="417" y="351"/>
                  </a:cubicBezTo>
                  <a:cubicBezTo>
                    <a:pt x="429" y="184"/>
                    <a:pt x="286" y="124"/>
                    <a:pt x="203" y="17"/>
                  </a:cubicBezTo>
                  <a:cubicBezTo>
                    <a:pt x="169" y="9"/>
                    <a:pt x="130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1" name="Google Shape;6961;p11"/>
            <p:cNvSpPr/>
            <p:nvPr/>
          </p:nvSpPr>
          <p:spPr>
            <a:xfrm>
              <a:off x="2116025" y="1841475"/>
              <a:ext cx="9250" cy="6450"/>
            </a:xfrm>
            <a:custGeom>
              <a:avLst/>
              <a:gdLst/>
              <a:ahLst/>
              <a:cxnLst/>
              <a:rect l="l" t="t" r="r" b="b"/>
              <a:pathLst>
                <a:path w="370" h="258" extrusionOk="0">
                  <a:moveTo>
                    <a:pt x="156" y="1"/>
                  </a:moveTo>
                  <a:cubicBezTo>
                    <a:pt x="129" y="1"/>
                    <a:pt x="100" y="10"/>
                    <a:pt x="72" y="34"/>
                  </a:cubicBezTo>
                  <a:cubicBezTo>
                    <a:pt x="1" y="82"/>
                    <a:pt x="24" y="189"/>
                    <a:pt x="108" y="237"/>
                  </a:cubicBezTo>
                  <a:cubicBezTo>
                    <a:pt x="136" y="251"/>
                    <a:pt x="166" y="257"/>
                    <a:pt x="196" y="257"/>
                  </a:cubicBezTo>
                  <a:cubicBezTo>
                    <a:pt x="243" y="257"/>
                    <a:pt x="291" y="242"/>
                    <a:pt x="334" y="213"/>
                  </a:cubicBezTo>
                  <a:cubicBezTo>
                    <a:pt x="370" y="141"/>
                    <a:pt x="334" y="94"/>
                    <a:pt x="286" y="58"/>
                  </a:cubicBezTo>
                  <a:cubicBezTo>
                    <a:pt x="255" y="35"/>
                    <a:pt x="208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2" name="Google Shape;6962;p11"/>
            <p:cNvSpPr/>
            <p:nvPr/>
          </p:nvSpPr>
          <p:spPr>
            <a:xfrm>
              <a:off x="1350750" y="2502750"/>
              <a:ext cx="5675" cy="5275"/>
            </a:xfrm>
            <a:custGeom>
              <a:avLst/>
              <a:gdLst/>
              <a:ahLst/>
              <a:cxnLst/>
              <a:rect l="l" t="t" r="r" b="b"/>
              <a:pathLst>
                <a:path w="227" h="211" extrusionOk="0">
                  <a:moveTo>
                    <a:pt x="44" y="1"/>
                  </a:moveTo>
                  <a:cubicBezTo>
                    <a:pt x="32" y="1"/>
                    <a:pt x="21" y="14"/>
                    <a:pt x="13" y="51"/>
                  </a:cubicBezTo>
                  <a:cubicBezTo>
                    <a:pt x="1" y="98"/>
                    <a:pt x="36" y="158"/>
                    <a:pt x="72" y="206"/>
                  </a:cubicBezTo>
                  <a:cubicBezTo>
                    <a:pt x="76" y="210"/>
                    <a:pt x="85" y="211"/>
                    <a:pt x="97" y="211"/>
                  </a:cubicBezTo>
                  <a:cubicBezTo>
                    <a:pt x="121" y="211"/>
                    <a:pt x="155" y="206"/>
                    <a:pt x="179" y="206"/>
                  </a:cubicBezTo>
                  <a:cubicBezTo>
                    <a:pt x="227" y="134"/>
                    <a:pt x="167" y="98"/>
                    <a:pt x="120" y="63"/>
                  </a:cubicBezTo>
                  <a:cubicBezTo>
                    <a:pt x="96" y="47"/>
                    <a:pt x="68" y="1"/>
                    <a:pt x="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3" name="Google Shape;6963;p11"/>
            <p:cNvSpPr/>
            <p:nvPr/>
          </p:nvSpPr>
          <p:spPr>
            <a:xfrm>
              <a:off x="2224075" y="2490725"/>
              <a:ext cx="5975" cy="5400"/>
            </a:xfrm>
            <a:custGeom>
              <a:avLst/>
              <a:gdLst/>
              <a:ahLst/>
              <a:cxnLst/>
              <a:rect l="l" t="t" r="r" b="b"/>
              <a:pathLst>
                <a:path w="239" h="216" extrusionOk="0">
                  <a:moveTo>
                    <a:pt x="45" y="0"/>
                  </a:moveTo>
                  <a:cubicBezTo>
                    <a:pt x="32" y="0"/>
                    <a:pt x="21" y="15"/>
                    <a:pt x="12" y="56"/>
                  </a:cubicBezTo>
                  <a:cubicBezTo>
                    <a:pt x="1" y="103"/>
                    <a:pt x="60" y="163"/>
                    <a:pt x="96" y="210"/>
                  </a:cubicBezTo>
                  <a:cubicBezTo>
                    <a:pt x="104" y="214"/>
                    <a:pt x="114" y="216"/>
                    <a:pt x="126" y="216"/>
                  </a:cubicBezTo>
                  <a:cubicBezTo>
                    <a:pt x="150" y="216"/>
                    <a:pt x="179" y="210"/>
                    <a:pt x="203" y="210"/>
                  </a:cubicBezTo>
                  <a:cubicBezTo>
                    <a:pt x="239" y="139"/>
                    <a:pt x="179" y="103"/>
                    <a:pt x="132" y="68"/>
                  </a:cubicBezTo>
                  <a:cubicBezTo>
                    <a:pt x="100" y="52"/>
                    <a:pt x="69" y="0"/>
                    <a:pt x="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4" name="Google Shape;6964;p11"/>
            <p:cNvSpPr/>
            <p:nvPr/>
          </p:nvSpPr>
          <p:spPr>
            <a:xfrm>
              <a:off x="2203825" y="1557750"/>
              <a:ext cx="4800" cy="4700"/>
            </a:xfrm>
            <a:custGeom>
              <a:avLst/>
              <a:gdLst/>
              <a:ahLst/>
              <a:cxnLst/>
              <a:rect l="l" t="t" r="r" b="b"/>
              <a:pathLst>
                <a:path w="192" h="188" extrusionOk="0">
                  <a:moveTo>
                    <a:pt x="25" y="1"/>
                  </a:moveTo>
                  <a:cubicBezTo>
                    <a:pt x="25" y="61"/>
                    <a:pt x="1" y="144"/>
                    <a:pt x="25" y="156"/>
                  </a:cubicBezTo>
                  <a:cubicBezTo>
                    <a:pt x="51" y="179"/>
                    <a:pt x="70" y="188"/>
                    <a:pt x="86" y="188"/>
                  </a:cubicBezTo>
                  <a:cubicBezTo>
                    <a:pt x="135" y="188"/>
                    <a:pt x="146" y="99"/>
                    <a:pt x="191" y="72"/>
                  </a:cubicBezTo>
                  <a:lnTo>
                    <a:pt x="2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5" name="Google Shape;6965;p11"/>
            <p:cNvSpPr/>
            <p:nvPr/>
          </p:nvSpPr>
          <p:spPr>
            <a:xfrm>
              <a:off x="2083275" y="1468800"/>
              <a:ext cx="5100" cy="4750"/>
            </a:xfrm>
            <a:custGeom>
              <a:avLst/>
              <a:gdLst/>
              <a:ahLst/>
              <a:cxnLst/>
              <a:rect l="l" t="t" r="r" b="b"/>
              <a:pathLst>
                <a:path w="204" h="190" extrusionOk="0">
                  <a:moveTo>
                    <a:pt x="105" y="0"/>
                  </a:moveTo>
                  <a:cubicBezTo>
                    <a:pt x="81" y="0"/>
                    <a:pt x="56" y="11"/>
                    <a:pt x="37" y="35"/>
                  </a:cubicBezTo>
                  <a:cubicBezTo>
                    <a:pt x="13" y="59"/>
                    <a:pt x="1" y="94"/>
                    <a:pt x="1" y="130"/>
                  </a:cubicBezTo>
                  <a:cubicBezTo>
                    <a:pt x="22" y="172"/>
                    <a:pt x="47" y="189"/>
                    <a:pt x="76" y="189"/>
                  </a:cubicBezTo>
                  <a:cubicBezTo>
                    <a:pt x="96" y="189"/>
                    <a:pt x="119" y="180"/>
                    <a:pt x="144" y="166"/>
                  </a:cubicBezTo>
                  <a:cubicBezTo>
                    <a:pt x="168" y="130"/>
                    <a:pt x="203" y="82"/>
                    <a:pt x="191" y="59"/>
                  </a:cubicBezTo>
                  <a:cubicBezTo>
                    <a:pt x="177" y="23"/>
                    <a:pt x="142" y="0"/>
                    <a:pt x="1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6" name="Google Shape;6966;p11"/>
            <p:cNvSpPr/>
            <p:nvPr/>
          </p:nvSpPr>
          <p:spPr>
            <a:xfrm>
              <a:off x="1933575" y="1437500"/>
              <a:ext cx="4475" cy="3300"/>
            </a:xfrm>
            <a:custGeom>
              <a:avLst/>
              <a:gdLst/>
              <a:ahLst/>
              <a:cxnLst/>
              <a:rect l="l" t="t" r="r" b="b"/>
              <a:pathLst>
                <a:path w="179" h="132" extrusionOk="0">
                  <a:moveTo>
                    <a:pt x="83" y="1"/>
                  </a:moveTo>
                  <a:cubicBezTo>
                    <a:pt x="36" y="1"/>
                    <a:pt x="0" y="25"/>
                    <a:pt x="12" y="72"/>
                  </a:cubicBezTo>
                  <a:cubicBezTo>
                    <a:pt x="24" y="96"/>
                    <a:pt x="71" y="108"/>
                    <a:pt x="107" y="132"/>
                  </a:cubicBezTo>
                  <a:cubicBezTo>
                    <a:pt x="167" y="108"/>
                    <a:pt x="179" y="84"/>
                    <a:pt x="131" y="37"/>
                  </a:cubicBezTo>
                  <a:cubicBezTo>
                    <a:pt x="119" y="13"/>
                    <a:pt x="95" y="1"/>
                    <a:pt x="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7" name="Google Shape;6967;p11"/>
            <p:cNvSpPr/>
            <p:nvPr/>
          </p:nvSpPr>
          <p:spPr>
            <a:xfrm>
              <a:off x="2143400" y="1655700"/>
              <a:ext cx="6275" cy="4750"/>
            </a:xfrm>
            <a:custGeom>
              <a:avLst/>
              <a:gdLst/>
              <a:ahLst/>
              <a:cxnLst/>
              <a:rect l="l" t="t" r="r" b="b"/>
              <a:pathLst>
                <a:path w="251" h="190" extrusionOk="0">
                  <a:moveTo>
                    <a:pt x="168" y="0"/>
                  </a:moveTo>
                  <a:cubicBezTo>
                    <a:pt x="72" y="24"/>
                    <a:pt x="1" y="83"/>
                    <a:pt x="72" y="167"/>
                  </a:cubicBezTo>
                  <a:cubicBezTo>
                    <a:pt x="88" y="183"/>
                    <a:pt x="103" y="189"/>
                    <a:pt x="118" y="189"/>
                  </a:cubicBezTo>
                  <a:cubicBezTo>
                    <a:pt x="170" y="189"/>
                    <a:pt x="214" y="109"/>
                    <a:pt x="251" y="72"/>
                  </a:cubicBezTo>
                  <a:cubicBezTo>
                    <a:pt x="215" y="48"/>
                    <a:pt x="180" y="24"/>
                    <a:pt x="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8" name="Google Shape;6968;p11"/>
            <p:cNvSpPr/>
            <p:nvPr/>
          </p:nvSpPr>
          <p:spPr>
            <a:xfrm>
              <a:off x="2355650" y="1904825"/>
              <a:ext cx="4175" cy="3600"/>
            </a:xfrm>
            <a:custGeom>
              <a:avLst/>
              <a:gdLst/>
              <a:ahLst/>
              <a:cxnLst/>
              <a:rect l="l" t="t" r="r" b="b"/>
              <a:pathLst>
                <a:path w="167" h="144" extrusionOk="0">
                  <a:moveTo>
                    <a:pt x="95" y="1"/>
                  </a:moveTo>
                  <a:cubicBezTo>
                    <a:pt x="60" y="1"/>
                    <a:pt x="24" y="24"/>
                    <a:pt x="0" y="60"/>
                  </a:cubicBezTo>
                  <a:cubicBezTo>
                    <a:pt x="0" y="84"/>
                    <a:pt x="36" y="120"/>
                    <a:pt x="48" y="144"/>
                  </a:cubicBezTo>
                  <a:cubicBezTo>
                    <a:pt x="83" y="132"/>
                    <a:pt x="107" y="108"/>
                    <a:pt x="131" y="84"/>
                  </a:cubicBezTo>
                  <a:cubicBezTo>
                    <a:pt x="167" y="48"/>
                    <a:pt x="143" y="1"/>
                    <a:pt x="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69" name="Google Shape;6969;p11"/>
            <p:cNvSpPr/>
            <p:nvPr/>
          </p:nvSpPr>
          <p:spPr>
            <a:xfrm>
              <a:off x="2027025" y="1660525"/>
              <a:ext cx="6875" cy="5950"/>
            </a:xfrm>
            <a:custGeom>
              <a:avLst/>
              <a:gdLst/>
              <a:ahLst/>
              <a:cxnLst/>
              <a:rect l="l" t="t" r="r" b="b"/>
              <a:pathLst>
                <a:path w="275" h="238" extrusionOk="0">
                  <a:moveTo>
                    <a:pt x="143" y="1"/>
                  </a:moveTo>
                  <a:cubicBezTo>
                    <a:pt x="114" y="1"/>
                    <a:pt x="84" y="15"/>
                    <a:pt x="60" y="45"/>
                  </a:cubicBezTo>
                  <a:cubicBezTo>
                    <a:pt x="13" y="81"/>
                    <a:pt x="1" y="152"/>
                    <a:pt x="48" y="200"/>
                  </a:cubicBezTo>
                  <a:cubicBezTo>
                    <a:pt x="67" y="228"/>
                    <a:pt x="87" y="238"/>
                    <a:pt x="108" y="238"/>
                  </a:cubicBezTo>
                  <a:cubicBezTo>
                    <a:pt x="141" y="238"/>
                    <a:pt x="174" y="214"/>
                    <a:pt x="203" y="200"/>
                  </a:cubicBezTo>
                  <a:cubicBezTo>
                    <a:pt x="263" y="164"/>
                    <a:pt x="274" y="93"/>
                    <a:pt x="227" y="45"/>
                  </a:cubicBezTo>
                  <a:cubicBezTo>
                    <a:pt x="203" y="15"/>
                    <a:pt x="173" y="1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0" name="Google Shape;6970;p11"/>
            <p:cNvSpPr/>
            <p:nvPr/>
          </p:nvSpPr>
          <p:spPr>
            <a:xfrm>
              <a:off x="1888025" y="1657225"/>
              <a:ext cx="8575" cy="8025"/>
            </a:xfrm>
            <a:custGeom>
              <a:avLst/>
              <a:gdLst/>
              <a:ahLst/>
              <a:cxnLst/>
              <a:rect l="l" t="t" r="r" b="b"/>
              <a:pathLst>
                <a:path w="343" h="321" extrusionOk="0">
                  <a:moveTo>
                    <a:pt x="219" y="1"/>
                  </a:moveTo>
                  <a:cubicBezTo>
                    <a:pt x="168" y="1"/>
                    <a:pt x="97" y="26"/>
                    <a:pt x="0" y="82"/>
                  </a:cubicBezTo>
                  <a:cubicBezTo>
                    <a:pt x="60" y="201"/>
                    <a:pt x="179" y="284"/>
                    <a:pt x="310" y="320"/>
                  </a:cubicBezTo>
                  <a:cubicBezTo>
                    <a:pt x="343" y="124"/>
                    <a:pt x="330" y="1"/>
                    <a:pt x="2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1" name="Google Shape;6971;p11"/>
            <p:cNvSpPr/>
            <p:nvPr/>
          </p:nvSpPr>
          <p:spPr>
            <a:xfrm>
              <a:off x="1877300" y="1683600"/>
              <a:ext cx="6275" cy="6225"/>
            </a:xfrm>
            <a:custGeom>
              <a:avLst/>
              <a:gdLst/>
              <a:ahLst/>
              <a:cxnLst/>
              <a:rect l="l" t="t" r="r" b="b"/>
              <a:pathLst>
                <a:path w="251" h="249" extrusionOk="0">
                  <a:moveTo>
                    <a:pt x="93" y="0"/>
                  </a:moveTo>
                  <a:cubicBezTo>
                    <a:pt x="69" y="0"/>
                    <a:pt x="48" y="15"/>
                    <a:pt x="36" y="63"/>
                  </a:cubicBezTo>
                  <a:cubicBezTo>
                    <a:pt x="13" y="122"/>
                    <a:pt x="1" y="182"/>
                    <a:pt x="60" y="218"/>
                  </a:cubicBezTo>
                  <a:cubicBezTo>
                    <a:pt x="94" y="235"/>
                    <a:pt x="123" y="249"/>
                    <a:pt x="146" y="249"/>
                  </a:cubicBezTo>
                  <a:cubicBezTo>
                    <a:pt x="172" y="249"/>
                    <a:pt x="191" y="232"/>
                    <a:pt x="203" y="182"/>
                  </a:cubicBezTo>
                  <a:cubicBezTo>
                    <a:pt x="203" y="134"/>
                    <a:pt x="251" y="63"/>
                    <a:pt x="167" y="27"/>
                  </a:cubicBezTo>
                  <a:cubicBezTo>
                    <a:pt x="144" y="15"/>
                    <a:pt x="117" y="0"/>
                    <a:pt x="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2" name="Google Shape;6972;p11"/>
            <p:cNvSpPr/>
            <p:nvPr/>
          </p:nvSpPr>
          <p:spPr>
            <a:xfrm>
              <a:off x="1841300" y="1675325"/>
              <a:ext cx="9825" cy="8225"/>
            </a:xfrm>
            <a:custGeom>
              <a:avLst/>
              <a:gdLst/>
              <a:ahLst/>
              <a:cxnLst/>
              <a:rect l="l" t="t" r="r" b="b"/>
              <a:pathLst>
                <a:path w="393" h="329" extrusionOk="0">
                  <a:moveTo>
                    <a:pt x="214" y="1"/>
                  </a:moveTo>
                  <a:cubicBezTo>
                    <a:pt x="119" y="84"/>
                    <a:pt x="0" y="180"/>
                    <a:pt x="143" y="299"/>
                  </a:cubicBezTo>
                  <a:cubicBezTo>
                    <a:pt x="170" y="320"/>
                    <a:pt x="196" y="329"/>
                    <a:pt x="221" y="329"/>
                  </a:cubicBezTo>
                  <a:cubicBezTo>
                    <a:pt x="295" y="329"/>
                    <a:pt x="357" y="251"/>
                    <a:pt x="393" y="180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3" name="Google Shape;6973;p11"/>
            <p:cNvSpPr/>
            <p:nvPr/>
          </p:nvSpPr>
          <p:spPr>
            <a:xfrm>
              <a:off x="2205325" y="1965225"/>
              <a:ext cx="8950" cy="6300"/>
            </a:xfrm>
            <a:custGeom>
              <a:avLst/>
              <a:gdLst/>
              <a:ahLst/>
              <a:cxnLst/>
              <a:rect l="l" t="t" r="r" b="b"/>
              <a:pathLst>
                <a:path w="358" h="252" extrusionOk="0">
                  <a:moveTo>
                    <a:pt x="136" y="1"/>
                  </a:moveTo>
                  <a:cubicBezTo>
                    <a:pt x="70" y="1"/>
                    <a:pt x="45" y="102"/>
                    <a:pt x="0" y="156"/>
                  </a:cubicBezTo>
                  <a:lnTo>
                    <a:pt x="143" y="252"/>
                  </a:lnTo>
                  <a:cubicBezTo>
                    <a:pt x="203" y="192"/>
                    <a:pt x="358" y="156"/>
                    <a:pt x="215" y="37"/>
                  </a:cubicBezTo>
                  <a:cubicBezTo>
                    <a:pt x="183" y="11"/>
                    <a:pt x="157" y="1"/>
                    <a:pt x="13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4" name="Google Shape;6974;p11"/>
            <p:cNvSpPr/>
            <p:nvPr/>
          </p:nvSpPr>
          <p:spPr>
            <a:xfrm>
              <a:off x="2113050" y="1958400"/>
              <a:ext cx="9850" cy="9250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167" y="1"/>
                  </a:moveTo>
                  <a:lnTo>
                    <a:pt x="167" y="1"/>
                  </a:lnTo>
                  <a:cubicBezTo>
                    <a:pt x="36" y="144"/>
                    <a:pt x="1" y="263"/>
                    <a:pt x="203" y="370"/>
                  </a:cubicBezTo>
                  <a:cubicBezTo>
                    <a:pt x="382" y="227"/>
                    <a:pt x="393" y="96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5" name="Google Shape;6975;p11"/>
            <p:cNvSpPr/>
            <p:nvPr/>
          </p:nvSpPr>
          <p:spPr>
            <a:xfrm>
              <a:off x="2477375" y="2281150"/>
              <a:ext cx="6275" cy="5325"/>
            </a:xfrm>
            <a:custGeom>
              <a:avLst/>
              <a:gdLst/>
              <a:ahLst/>
              <a:cxnLst/>
              <a:rect l="l" t="t" r="r" b="b"/>
              <a:pathLst>
                <a:path w="251" h="213" extrusionOk="0">
                  <a:moveTo>
                    <a:pt x="109" y="0"/>
                  </a:moveTo>
                  <a:cubicBezTo>
                    <a:pt x="90" y="0"/>
                    <a:pt x="72" y="3"/>
                    <a:pt x="60" y="9"/>
                  </a:cubicBezTo>
                  <a:cubicBezTo>
                    <a:pt x="1" y="57"/>
                    <a:pt x="1" y="128"/>
                    <a:pt x="48" y="176"/>
                  </a:cubicBezTo>
                  <a:cubicBezTo>
                    <a:pt x="66" y="202"/>
                    <a:pt x="85" y="212"/>
                    <a:pt x="104" y="212"/>
                  </a:cubicBezTo>
                  <a:cubicBezTo>
                    <a:pt x="137" y="212"/>
                    <a:pt x="169" y="182"/>
                    <a:pt x="191" y="152"/>
                  </a:cubicBezTo>
                  <a:cubicBezTo>
                    <a:pt x="227" y="116"/>
                    <a:pt x="251" y="33"/>
                    <a:pt x="167" y="9"/>
                  </a:cubicBezTo>
                  <a:cubicBezTo>
                    <a:pt x="150" y="3"/>
                    <a:pt x="129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6" name="Google Shape;6976;p11"/>
            <p:cNvSpPr/>
            <p:nvPr/>
          </p:nvSpPr>
          <p:spPr>
            <a:xfrm>
              <a:off x="1886225" y="1965000"/>
              <a:ext cx="8975" cy="7425"/>
            </a:xfrm>
            <a:custGeom>
              <a:avLst/>
              <a:gdLst/>
              <a:ahLst/>
              <a:cxnLst/>
              <a:rect l="l" t="t" r="r" b="b"/>
              <a:pathLst>
                <a:path w="359" h="297" extrusionOk="0">
                  <a:moveTo>
                    <a:pt x="164" y="1"/>
                  </a:moveTo>
                  <a:cubicBezTo>
                    <a:pt x="97" y="1"/>
                    <a:pt x="45" y="85"/>
                    <a:pt x="1" y="130"/>
                  </a:cubicBezTo>
                  <a:lnTo>
                    <a:pt x="203" y="296"/>
                  </a:lnTo>
                  <a:cubicBezTo>
                    <a:pt x="275" y="213"/>
                    <a:pt x="358" y="118"/>
                    <a:pt x="239" y="34"/>
                  </a:cubicBezTo>
                  <a:cubicBezTo>
                    <a:pt x="212" y="10"/>
                    <a:pt x="187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7" name="Google Shape;6977;p11"/>
            <p:cNvSpPr/>
            <p:nvPr/>
          </p:nvSpPr>
          <p:spPr>
            <a:xfrm>
              <a:off x="1850525" y="1961575"/>
              <a:ext cx="5075" cy="4000"/>
            </a:xfrm>
            <a:custGeom>
              <a:avLst/>
              <a:gdLst/>
              <a:ahLst/>
              <a:cxnLst/>
              <a:rect l="l" t="t" r="r" b="b"/>
              <a:pathLst>
                <a:path w="203" h="160" extrusionOk="0">
                  <a:moveTo>
                    <a:pt x="120" y="0"/>
                  </a:moveTo>
                  <a:cubicBezTo>
                    <a:pt x="110" y="0"/>
                    <a:pt x="101" y="2"/>
                    <a:pt x="95" y="5"/>
                  </a:cubicBezTo>
                  <a:cubicBezTo>
                    <a:pt x="24" y="17"/>
                    <a:pt x="0" y="100"/>
                    <a:pt x="48" y="148"/>
                  </a:cubicBezTo>
                  <a:cubicBezTo>
                    <a:pt x="72" y="160"/>
                    <a:pt x="119" y="160"/>
                    <a:pt x="155" y="160"/>
                  </a:cubicBezTo>
                  <a:cubicBezTo>
                    <a:pt x="179" y="124"/>
                    <a:pt x="203" y="76"/>
                    <a:pt x="191" y="40"/>
                  </a:cubicBezTo>
                  <a:cubicBezTo>
                    <a:pt x="191" y="14"/>
                    <a:pt x="151" y="0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8" name="Google Shape;6978;p11"/>
            <p:cNvSpPr/>
            <p:nvPr/>
          </p:nvSpPr>
          <p:spPr>
            <a:xfrm>
              <a:off x="2252350" y="2420400"/>
              <a:ext cx="5675" cy="4825"/>
            </a:xfrm>
            <a:custGeom>
              <a:avLst/>
              <a:gdLst/>
              <a:ahLst/>
              <a:cxnLst/>
              <a:rect l="l" t="t" r="r" b="b"/>
              <a:pathLst>
                <a:path w="227" h="193" extrusionOk="0">
                  <a:moveTo>
                    <a:pt x="101" y="1"/>
                  </a:moveTo>
                  <a:cubicBezTo>
                    <a:pt x="44" y="1"/>
                    <a:pt x="13" y="27"/>
                    <a:pt x="13" y="59"/>
                  </a:cubicBezTo>
                  <a:cubicBezTo>
                    <a:pt x="1" y="118"/>
                    <a:pt x="60" y="154"/>
                    <a:pt x="96" y="190"/>
                  </a:cubicBezTo>
                  <a:cubicBezTo>
                    <a:pt x="98" y="191"/>
                    <a:pt x="100" y="192"/>
                    <a:pt x="104" y="192"/>
                  </a:cubicBezTo>
                  <a:cubicBezTo>
                    <a:pt x="126" y="192"/>
                    <a:pt x="181" y="163"/>
                    <a:pt x="191" y="142"/>
                  </a:cubicBezTo>
                  <a:cubicBezTo>
                    <a:pt x="227" y="94"/>
                    <a:pt x="227" y="35"/>
                    <a:pt x="203" y="23"/>
                  </a:cubicBezTo>
                  <a:cubicBezTo>
                    <a:pt x="163" y="7"/>
                    <a:pt x="129" y="1"/>
                    <a:pt x="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79" name="Google Shape;6979;p11"/>
            <p:cNvSpPr/>
            <p:nvPr/>
          </p:nvSpPr>
          <p:spPr>
            <a:xfrm>
              <a:off x="1750500" y="2031950"/>
              <a:ext cx="9850" cy="8325"/>
            </a:xfrm>
            <a:custGeom>
              <a:avLst/>
              <a:gdLst/>
              <a:ahLst/>
              <a:cxnLst/>
              <a:rect l="l" t="t" r="r" b="b"/>
              <a:pathLst>
                <a:path w="394" h="333" extrusionOk="0">
                  <a:moveTo>
                    <a:pt x="209" y="0"/>
                  </a:moveTo>
                  <a:cubicBezTo>
                    <a:pt x="182" y="0"/>
                    <a:pt x="156" y="11"/>
                    <a:pt x="132" y="35"/>
                  </a:cubicBezTo>
                  <a:cubicBezTo>
                    <a:pt x="1" y="166"/>
                    <a:pt x="120" y="250"/>
                    <a:pt x="215" y="333"/>
                  </a:cubicBezTo>
                  <a:lnTo>
                    <a:pt x="394" y="107"/>
                  </a:lnTo>
                  <a:cubicBezTo>
                    <a:pt x="335" y="57"/>
                    <a:pt x="271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0" name="Google Shape;6980;p11"/>
            <p:cNvSpPr/>
            <p:nvPr/>
          </p:nvSpPr>
          <p:spPr>
            <a:xfrm>
              <a:off x="1927025" y="221975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274" y="0"/>
                  </a:moveTo>
                  <a:lnTo>
                    <a:pt x="274" y="0"/>
                  </a:lnTo>
                  <a:cubicBezTo>
                    <a:pt x="0" y="36"/>
                    <a:pt x="36" y="155"/>
                    <a:pt x="203" y="298"/>
                  </a:cubicBezTo>
                  <a:cubicBezTo>
                    <a:pt x="286" y="203"/>
                    <a:pt x="357" y="119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1" name="Google Shape;6981;p11"/>
            <p:cNvSpPr/>
            <p:nvPr/>
          </p:nvSpPr>
          <p:spPr>
            <a:xfrm>
              <a:off x="2034175" y="2522125"/>
              <a:ext cx="18175" cy="6900"/>
            </a:xfrm>
            <a:custGeom>
              <a:avLst/>
              <a:gdLst/>
              <a:ahLst/>
              <a:cxnLst/>
              <a:rect l="l" t="t" r="r" b="b"/>
              <a:pathLst>
                <a:path w="727" h="276" extrusionOk="0">
                  <a:moveTo>
                    <a:pt x="564" y="0"/>
                  </a:moveTo>
                  <a:cubicBezTo>
                    <a:pt x="488" y="0"/>
                    <a:pt x="417" y="91"/>
                    <a:pt x="346" y="109"/>
                  </a:cubicBezTo>
                  <a:cubicBezTo>
                    <a:pt x="284" y="53"/>
                    <a:pt x="227" y="25"/>
                    <a:pt x="175" y="25"/>
                  </a:cubicBezTo>
                  <a:cubicBezTo>
                    <a:pt x="107" y="25"/>
                    <a:pt x="48" y="74"/>
                    <a:pt x="0" y="169"/>
                  </a:cubicBezTo>
                  <a:cubicBezTo>
                    <a:pt x="60" y="243"/>
                    <a:pt x="113" y="274"/>
                    <a:pt x="161" y="274"/>
                  </a:cubicBezTo>
                  <a:cubicBezTo>
                    <a:pt x="230" y="274"/>
                    <a:pt x="290" y="212"/>
                    <a:pt x="346" y="121"/>
                  </a:cubicBezTo>
                  <a:lnTo>
                    <a:pt x="548" y="276"/>
                  </a:lnTo>
                  <a:cubicBezTo>
                    <a:pt x="631" y="216"/>
                    <a:pt x="727" y="133"/>
                    <a:pt x="643" y="38"/>
                  </a:cubicBezTo>
                  <a:cubicBezTo>
                    <a:pt x="616" y="11"/>
                    <a:pt x="590" y="0"/>
                    <a:pt x="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2" name="Google Shape;6982;p11"/>
            <p:cNvSpPr/>
            <p:nvPr/>
          </p:nvSpPr>
          <p:spPr>
            <a:xfrm>
              <a:off x="2015425" y="2565800"/>
              <a:ext cx="9850" cy="8475"/>
            </a:xfrm>
            <a:custGeom>
              <a:avLst/>
              <a:gdLst/>
              <a:ahLst/>
              <a:cxnLst/>
              <a:rect l="l" t="t" r="r" b="b"/>
              <a:pathLst>
                <a:path w="394" h="339" extrusionOk="0">
                  <a:moveTo>
                    <a:pt x="257" y="0"/>
                  </a:moveTo>
                  <a:cubicBezTo>
                    <a:pt x="154" y="0"/>
                    <a:pt x="51" y="58"/>
                    <a:pt x="0" y="160"/>
                  </a:cubicBezTo>
                  <a:lnTo>
                    <a:pt x="226" y="339"/>
                  </a:lnTo>
                  <a:lnTo>
                    <a:pt x="393" y="101"/>
                  </a:lnTo>
                  <a:cubicBezTo>
                    <a:pt x="369" y="77"/>
                    <a:pt x="334" y="41"/>
                    <a:pt x="310" y="5"/>
                  </a:cubicBezTo>
                  <a:cubicBezTo>
                    <a:pt x="292" y="2"/>
                    <a:pt x="275" y="0"/>
                    <a:pt x="2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3" name="Google Shape;6983;p11"/>
            <p:cNvSpPr/>
            <p:nvPr/>
          </p:nvSpPr>
          <p:spPr>
            <a:xfrm>
              <a:off x="1644250" y="2320750"/>
              <a:ext cx="5975" cy="4650"/>
            </a:xfrm>
            <a:custGeom>
              <a:avLst/>
              <a:gdLst/>
              <a:ahLst/>
              <a:cxnLst/>
              <a:rect l="l" t="t" r="r" b="b"/>
              <a:pathLst>
                <a:path w="239" h="186" extrusionOk="0">
                  <a:moveTo>
                    <a:pt x="114" y="1"/>
                  </a:moveTo>
                  <a:cubicBezTo>
                    <a:pt x="97" y="1"/>
                    <a:pt x="79" y="4"/>
                    <a:pt x="60" y="9"/>
                  </a:cubicBezTo>
                  <a:cubicBezTo>
                    <a:pt x="12" y="56"/>
                    <a:pt x="0" y="128"/>
                    <a:pt x="48" y="175"/>
                  </a:cubicBezTo>
                  <a:cubicBezTo>
                    <a:pt x="72" y="175"/>
                    <a:pt x="101" y="186"/>
                    <a:pt x="125" y="186"/>
                  </a:cubicBezTo>
                  <a:cubicBezTo>
                    <a:pt x="136" y="186"/>
                    <a:pt x="147" y="183"/>
                    <a:pt x="155" y="175"/>
                  </a:cubicBezTo>
                  <a:cubicBezTo>
                    <a:pt x="203" y="140"/>
                    <a:pt x="238" y="80"/>
                    <a:pt x="179" y="20"/>
                  </a:cubicBezTo>
                  <a:cubicBezTo>
                    <a:pt x="158" y="6"/>
                    <a:pt x="137" y="1"/>
                    <a:pt x="1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4" name="Google Shape;6984;p11"/>
            <p:cNvSpPr/>
            <p:nvPr/>
          </p:nvSpPr>
          <p:spPr>
            <a:xfrm>
              <a:off x="1977025" y="2651950"/>
              <a:ext cx="9550" cy="7600"/>
            </a:xfrm>
            <a:custGeom>
              <a:avLst/>
              <a:gdLst/>
              <a:ahLst/>
              <a:cxnLst/>
              <a:rect l="l" t="t" r="r" b="b"/>
              <a:pathLst>
                <a:path w="382" h="304" extrusionOk="0">
                  <a:moveTo>
                    <a:pt x="0" y="0"/>
                  </a:moveTo>
                  <a:lnTo>
                    <a:pt x="0" y="0"/>
                  </a:lnTo>
                  <a:cubicBezTo>
                    <a:pt x="43" y="180"/>
                    <a:pt x="123" y="304"/>
                    <a:pt x="307" y="304"/>
                  </a:cubicBezTo>
                  <a:cubicBezTo>
                    <a:pt x="330" y="304"/>
                    <a:pt x="355" y="302"/>
                    <a:pt x="381" y="29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5" name="Google Shape;6985;p11"/>
            <p:cNvSpPr/>
            <p:nvPr/>
          </p:nvSpPr>
          <p:spPr>
            <a:xfrm>
              <a:off x="2040725" y="2788225"/>
              <a:ext cx="8950" cy="8100"/>
            </a:xfrm>
            <a:custGeom>
              <a:avLst/>
              <a:gdLst/>
              <a:ahLst/>
              <a:cxnLst/>
              <a:rect l="l" t="t" r="r" b="b"/>
              <a:pathLst>
                <a:path w="358" h="324" extrusionOk="0">
                  <a:moveTo>
                    <a:pt x="154" y="1"/>
                  </a:moveTo>
                  <a:cubicBezTo>
                    <a:pt x="79" y="1"/>
                    <a:pt x="47" y="101"/>
                    <a:pt x="0" y="157"/>
                  </a:cubicBezTo>
                  <a:lnTo>
                    <a:pt x="191" y="324"/>
                  </a:lnTo>
                  <a:cubicBezTo>
                    <a:pt x="286" y="240"/>
                    <a:pt x="357" y="121"/>
                    <a:pt x="227" y="26"/>
                  </a:cubicBezTo>
                  <a:cubicBezTo>
                    <a:pt x="198" y="8"/>
                    <a:pt x="175" y="1"/>
                    <a:pt x="1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6" name="Google Shape;6986;p11"/>
            <p:cNvSpPr/>
            <p:nvPr/>
          </p:nvSpPr>
          <p:spPr>
            <a:xfrm>
              <a:off x="1985950" y="2751650"/>
              <a:ext cx="7775" cy="7825"/>
            </a:xfrm>
            <a:custGeom>
              <a:avLst/>
              <a:gdLst/>
              <a:ahLst/>
              <a:cxnLst/>
              <a:rect l="l" t="t" r="r" b="b"/>
              <a:pathLst>
                <a:path w="311" h="313" extrusionOk="0">
                  <a:moveTo>
                    <a:pt x="155" y="1"/>
                  </a:moveTo>
                  <a:cubicBezTo>
                    <a:pt x="48" y="60"/>
                    <a:pt x="1" y="156"/>
                    <a:pt x="72" y="263"/>
                  </a:cubicBezTo>
                  <a:cubicBezTo>
                    <a:pt x="87" y="292"/>
                    <a:pt x="124" y="313"/>
                    <a:pt x="162" y="313"/>
                  </a:cubicBezTo>
                  <a:cubicBezTo>
                    <a:pt x="185" y="313"/>
                    <a:pt x="209" y="305"/>
                    <a:pt x="227" y="287"/>
                  </a:cubicBezTo>
                  <a:cubicBezTo>
                    <a:pt x="310" y="227"/>
                    <a:pt x="274" y="132"/>
                    <a:pt x="251" y="60"/>
                  </a:cubicBezTo>
                  <a:cubicBezTo>
                    <a:pt x="215" y="37"/>
                    <a:pt x="179" y="25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7" name="Google Shape;6987;p11"/>
            <p:cNvSpPr/>
            <p:nvPr/>
          </p:nvSpPr>
          <p:spPr>
            <a:xfrm>
              <a:off x="1533225" y="2594200"/>
              <a:ext cx="325" cy="2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8" name="Google Shape;6988;p11"/>
            <p:cNvSpPr/>
            <p:nvPr/>
          </p:nvSpPr>
          <p:spPr>
            <a:xfrm>
              <a:off x="1530525" y="2587650"/>
              <a:ext cx="5700" cy="6575"/>
            </a:xfrm>
            <a:custGeom>
              <a:avLst/>
              <a:gdLst/>
              <a:ahLst/>
              <a:cxnLst/>
              <a:rect l="l" t="t" r="r" b="b"/>
              <a:pathLst>
                <a:path w="228" h="263" extrusionOk="0">
                  <a:moveTo>
                    <a:pt x="168" y="1"/>
                  </a:moveTo>
                  <a:lnTo>
                    <a:pt x="168" y="1"/>
                  </a:lnTo>
                  <a:cubicBezTo>
                    <a:pt x="61" y="12"/>
                    <a:pt x="1" y="60"/>
                    <a:pt x="13" y="179"/>
                  </a:cubicBezTo>
                  <a:lnTo>
                    <a:pt x="120" y="262"/>
                  </a:lnTo>
                  <a:cubicBezTo>
                    <a:pt x="168" y="179"/>
                    <a:pt x="227" y="96"/>
                    <a:pt x="1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89" name="Google Shape;6989;p11"/>
            <p:cNvSpPr/>
            <p:nvPr/>
          </p:nvSpPr>
          <p:spPr>
            <a:xfrm>
              <a:off x="1301350" y="2421250"/>
              <a:ext cx="4475" cy="4100"/>
            </a:xfrm>
            <a:custGeom>
              <a:avLst/>
              <a:gdLst/>
              <a:ahLst/>
              <a:cxnLst/>
              <a:rect l="l" t="t" r="r" b="b"/>
              <a:pathLst>
                <a:path w="179" h="164" extrusionOk="0">
                  <a:moveTo>
                    <a:pt x="143" y="1"/>
                  </a:moveTo>
                  <a:cubicBezTo>
                    <a:pt x="84" y="1"/>
                    <a:pt x="24" y="1"/>
                    <a:pt x="0" y="72"/>
                  </a:cubicBezTo>
                  <a:cubicBezTo>
                    <a:pt x="0" y="108"/>
                    <a:pt x="12" y="144"/>
                    <a:pt x="48" y="156"/>
                  </a:cubicBezTo>
                  <a:cubicBezTo>
                    <a:pt x="66" y="161"/>
                    <a:pt x="80" y="163"/>
                    <a:pt x="93" y="163"/>
                  </a:cubicBezTo>
                  <a:cubicBezTo>
                    <a:pt x="164" y="163"/>
                    <a:pt x="159" y="85"/>
                    <a:pt x="179" y="25"/>
                  </a:cubicBezTo>
                  <a:lnTo>
                    <a:pt x="1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0" name="Google Shape;6990;p11"/>
            <p:cNvSpPr/>
            <p:nvPr/>
          </p:nvSpPr>
          <p:spPr>
            <a:xfrm>
              <a:off x="1234075" y="2384650"/>
              <a:ext cx="8950" cy="7400"/>
            </a:xfrm>
            <a:custGeom>
              <a:avLst/>
              <a:gdLst/>
              <a:ahLst/>
              <a:cxnLst/>
              <a:rect l="l" t="t" r="r" b="b"/>
              <a:pathLst>
                <a:path w="358" h="296" extrusionOk="0">
                  <a:moveTo>
                    <a:pt x="167" y="0"/>
                  </a:moveTo>
                  <a:lnTo>
                    <a:pt x="0" y="179"/>
                  </a:lnTo>
                  <a:cubicBezTo>
                    <a:pt x="58" y="229"/>
                    <a:pt x="116" y="296"/>
                    <a:pt x="178" y="296"/>
                  </a:cubicBezTo>
                  <a:cubicBezTo>
                    <a:pt x="205" y="296"/>
                    <a:pt x="233" y="283"/>
                    <a:pt x="262" y="250"/>
                  </a:cubicBezTo>
                  <a:cubicBezTo>
                    <a:pt x="358" y="143"/>
                    <a:pt x="250" y="6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1" name="Google Shape;6991;p11"/>
            <p:cNvSpPr/>
            <p:nvPr/>
          </p:nvSpPr>
          <p:spPr>
            <a:xfrm>
              <a:off x="2125850" y="3114100"/>
              <a:ext cx="3900" cy="4000"/>
            </a:xfrm>
            <a:custGeom>
              <a:avLst/>
              <a:gdLst/>
              <a:ahLst/>
              <a:cxnLst/>
              <a:rect l="l" t="t" r="r" b="b"/>
              <a:pathLst>
                <a:path w="156" h="160" extrusionOk="0">
                  <a:moveTo>
                    <a:pt x="52" y="0"/>
                  </a:moveTo>
                  <a:cubicBezTo>
                    <a:pt x="21" y="0"/>
                    <a:pt x="0" y="16"/>
                    <a:pt x="0" y="52"/>
                  </a:cubicBezTo>
                  <a:cubicBezTo>
                    <a:pt x="0" y="112"/>
                    <a:pt x="24" y="124"/>
                    <a:pt x="36" y="159"/>
                  </a:cubicBezTo>
                  <a:cubicBezTo>
                    <a:pt x="72" y="136"/>
                    <a:pt x="120" y="124"/>
                    <a:pt x="143" y="100"/>
                  </a:cubicBezTo>
                  <a:cubicBezTo>
                    <a:pt x="155" y="64"/>
                    <a:pt x="143" y="17"/>
                    <a:pt x="84" y="5"/>
                  </a:cubicBezTo>
                  <a:cubicBezTo>
                    <a:pt x="73" y="2"/>
                    <a:pt x="62" y="0"/>
                    <a:pt x="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2" name="Google Shape;6992;p11"/>
            <p:cNvSpPr/>
            <p:nvPr/>
          </p:nvSpPr>
          <p:spPr>
            <a:xfrm>
              <a:off x="1631450" y="2781075"/>
              <a:ext cx="6575" cy="7625"/>
            </a:xfrm>
            <a:custGeom>
              <a:avLst/>
              <a:gdLst/>
              <a:ahLst/>
              <a:cxnLst/>
              <a:rect l="l" t="t" r="r" b="b"/>
              <a:pathLst>
                <a:path w="263" h="305" extrusionOk="0">
                  <a:moveTo>
                    <a:pt x="135" y="0"/>
                  </a:moveTo>
                  <a:cubicBezTo>
                    <a:pt x="3" y="0"/>
                    <a:pt x="22" y="139"/>
                    <a:pt x="0" y="217"/>
                  </a:cubicBezTo>
                  <a:cubicBezTo>
                    <a:pt x="43" y="251"/>
                    <a:pt x="98" y="304"/>
                    <a:pt x="148" y="304"/>
                  </a:cubicBezTo>
                  <a:cubicBezTo>
                    <a:pt x="168" y="304"/>
                    <a:pt x="186" y="296"/>
                    <a:pt x="203" y="276"/>
                  </a:cubicBezTo>
                  <a:cubicBezTo>
                    <a:pt x="262" y="193"/>
                    <a:pt x="238" y="74"/>
                    <a:pt x="167" y="3"/>
                  </a:cubicBezTo>
                  <a:cubicBezTo>
                    <a:pt x="155" y="1"/>
                    <a:pt x="144" y="0"/>
                    <a:pt x="1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3" name="Google Shape;6993;p11"/>
            <p:cNvSpPr/>
            <p:nvPr/>
          </p:nvSpPr>
          <p:spPr>
            <a:xfrm>
              <a:off x="1298375" y="2602975"/>
              <a:ext cx="6850" cy="7100"/>
            </a:xfrm>
            <a:custGeom>
              <a:avLst/>
              <a:gdLst/>
              <a:ahLst/>
              <a:cxnLst/>
              <a:rect l="l" t="t" r="r" b="b"/>
              <a:pathLst>
                <a:path w="274" h="284" extrusionOk="0">
                  <a:moveTo>
                    <a:pt x="203" y="0"/>
                  </a:moveTo>
                  <a:cubicBezTo>
                    <a:pt x="180" y="0"/>
                    <a:pt x="153" y="15"/>
                    <a:pt x="131" y="42"/>
                  </a:cubicBezTo>
                  <a:cubicBezTo>
                    <a:pt x="95" y="114"/>
                    <a:pt x="0" y="161"/>
                    <a:pt x="60" y="245"/>
                  </a:cubicBezTo>
                  <a:cubicBezTo>
                    <a:pt x="81" y="272"/>
                    <a:pt x="110" y="284"/>
                    <a:pt x="138" y="284"/>
                  </a:cubicBezTo>
                  <a:cubicBezTo>
                    <a:pt x="173" y="284"/>
                    <a:pt x="207" y="266"/>
                    <a:pt x="226" y="233"/>
                  </a:cubicBezTo>
                  <a:cubicBezTo>
                    <a:pt x="262" y="185"/>
                    <a:pt x="274" y="126"/>
                    <a:pt x="262" y="66"/>
                  </a:cubicBezTo>
                  <a:cubicBezTo>
                    <a:pt x="256" y="21"/>
                    <a:pt x="232" y="0"/>
                    <a:pt x="2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4" name="Google Shape;6994;p11"/>
            <p:cNvSpPr/>
            <p:nvPr/>
          </p:nvSpPr>
          <p:spPr>
            <a:xfrm>
              <a:off x="1720450" y="2941850"/>
              <a:ext cx="9250" cy="7450"/>
            </a:xfrm>
            <a:custGeom>
              <a:avLst/>
              <a:gdLst/>
              <a:ahLst/>
              <a:cxnLst/>
              <a:rect l="l" t="t" r="r" b="b"/>
              <a:pathLst>
                <a:path w="370" h="298" extrusionOk="0">
                  <a:moveTo>
                    <a:pt x="155" y="1"/>
                  </a:moveTo>
                  <a:cubicBezTo>
                    <a:pt x="95" y="84"/>
                    <a:pt x="0" y="168"/>
                    <a:pt x="119" y="263"/>
                  </a:cubicBezTo>
                  <a:cubicBezTo>
                    <a:pt x="151" y="287"/>
                    <a:pt x="179" y="297"/>
                    <a:pt x="205" y="297"/>
                  </a:cubicBezTo>
                  <a:cubicBezTo>
                    <a:pt x="268" y="297"/>
                    <a:pt x="319" y="238"/>
                    <a:pt x="369" y="180"/>
                  </a:cubicBezTo>
                  <a:lnTo>
                    <a:pt x="15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5" name="Google Shape;6995;p11"/>
            <p:cNvSpPr/>
            <p:nvPr/>
          </p:nvSpPr>
          <p:spPr>
            <a:xfrm>
              <a:off x="1582675" y="2908825"/>
              <a:ext cx="7125" cy="6075"/>
            </a:xfrm>
            <a:custGeom>
              <a:avLst/>
              <a:gdLst/>
              <a:ahLst/>
              <a:cxnLst/>
              <a:rect l="l" t="t" r="r" b="b"/>
              <a:pathLst>
                <a:path w="285" h="243" extrusionOk="0">
                  <a:moveTo>
                    <a:pt x="141" y="0"/>
                  </a:moveTo>
                  <a:lnTo>
                    <a:pt x="141" y="0"/>
                  </a:lnTo>
                  <a:cubicBezTo>
                    <a:pt x="13" y="150"/>
                    <a:pt x="0" y="242"/>
                    <a:pt x="188" y="242"/>
                  </a:cubicBezTo>
                  <a:cubicBezTo>
                    <a:pt x="210" y="242"/>
                    <a:pt x="234" y="241"/>
                    <a:pt x="261" y="238"/>
                  </a:cubicBezTo>
                  <a:cubicBezTo>
                    <a:pt x="284" y="131"/>
                    <a:pt x="213" y="60"/>
                    <a:pt x="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6" name="Google Shape;6996;p11"/>
            <p:cNvSpPr/>
            <p:nvPr/>
          </p:nvSpPr>
          <p:spPr>
            <a:xfrm>
              <a:off x="1603175" y="2956375"/>
              <a:ext cx="7150" cy="5750"/>
            </a:xfrm>
            <a:custGeom>
              <a:avLst/>
              <a:gdLst/>
              <a:ahLst/>
              <a:cxnLst/>
              <a:rect l="l" t="t" r="r" b="b"/>
              <a:pathLst>
                <a:path w="286" h="230" extrusionOk="0">
                  <a:moveTo>
                    <a:pt x="155" y="0"/>
                  </a:moveTo>
                  <a:cubicBezTo>
                    <a:pt x="78" y="0"/>
                    <a:pt x="28" y="60"/>
                    <a:pt x="0" y="134"/>
                  </a:cubicBezTo>
                  <a:lnTo>
                    <a:pt x="107" y="230"/>
                  </a:lnTo>
                  <a:cubicBezTo>
                    <a:pt x="179" y="218"/>
                    <a:pt x="262" y="194"/>
                    <a:pt x="286" y="110"/>
                  </a:cubicBezTo>
                  <a:cubicBezTo>
                    <a:pt x="286" y="87"/>
                    <a:pt x="250" y="27"/>
                    <a:pt x="226" y="15"/>
                  </a:cubicBezTo>
                  <a:cubicBezTo>
                    <a:pt x="200" y="5"/>
                    <a:pt x="176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7" name="Google Shape;6997;p11"/>
            <p:cNvSpPr/>
            <p:nvPr/>
          </p:nvSpPr>
          <p:spPr>
            <a:xfrm>
              <a:off x="1484400" y="2868925"/>
              <a:ext cx="10150" cy="8025"/>
            </a:xfrm>
            <a:custGeom>
              <a:avLst/>
              <a:gdLst/>
              <a:ahLst/>
              <a:cxnLst/>
              <a:rect l="l" t="t" r="r" b="b"/>
              <a:pathLst>
                <a:path w="406" h="321" extrusionOk="0">
                  <a:moveTo>
                    <a:pt x="143" y="1"/>
                  </a:moveTo>
                  <a:cubicBezTo>
                    <a:pt x="96" y="72"/>
                    <a:pt x="48" y="144"/>
                    <a:pt x="1" y="215"/>
                  </a:cubicBezTo>
                  <a:cubicBezTo>
                    <a:pt x="58" y="256"/>
                    <a:pt x="122" y="320"/>
                    <a:pt x="187" y="320"/>
                  </a:cubicBezTo>
                  <a:cubicBezTo>
                    <a:pt x="216" y="320"/>
                    <a:pt x="245" y="308"/>
                    <a:pt x="274" y="275"/>
                  </a:cubicBezTo>
                  <a:cubicBezTo>
                    <a:pt x="405" y="120"/>
                    <a:pt x="251" y="60"/>
                    <a:pt x="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8" name="Google Shape;6998;p11"/>
            <p:cNvSpPr/>
            <p:nvPr/>
          </p:nvSpPr>
          <p:spPr>
            <a:xfrm>
              <a:off x="1473675" y="2921025"/>
              <a:ext cx="5700" cy="6425"/>
            </a:xfrm>
            <a:custGeom>
              <a:avLst/>
              <a:gdLst/>
              <a:ahLst/>
              <a:cxnLst/>
              <a:rect l="l" t="t" r="r" b="b"/>
              <a:pathLst>
                <a:path w="228" h="257" extrusionOk="0">
                  <a:moveTo>
                    <a:pt x="120" y="0"/>
                  </a:moveTo>
                  <a:cubicBezTo>
                    <a:pt x="37" y="36"/>
                    <a:pt x="1" y="131"/>
                    <a:pt x="49" y="203"/>
                  </a:cubicBezTo>
                  <a:cubicBezTo>
                    <a:pt x="62" y="238"/>
                    <a:pt x="92" y="256"/>
                    <a:pt x="124" y="256"/>
                  </a:cubicBezTo>
                  <a:cubicBezTo>
                    <a:pt x="147" y="256"/>
                    <a:pt x="171" y="247"/>
                    <a:pt x="191" y="227"/>
                  </a:cubicBezTo>
                  <a:cubicBezTo>
                    <a:pt x="227" y="191"/>
                    <a:pt x="215" y="120"/>
                    <a:pt x="215" y="72"/>
                  </a:cubicBezTo>
                  <a:cubicBezTo>
                    <a:pt x="179" y="48"/>
                    <a:pt x="144" y="24"/>
                    <a:pt x="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999" name="Google Shape;6999;p11"/>
            <p:cNvSpPr/>
            <p:nvPr/>
          </p:nvSpPr>
          <p:spPr>
            <a:xfrm>
              <a:off x="1550175" y="2999000"/>
              <a:ext cx="5400" cy="5225"/>
            </a:xfrm>
            <a:custGeom>
              <a:avLst/>
              <a:gdLst/>
              <a:ahLst/>
              <a:cxnLst/>
              <a:rect l="l" t="t" r="r" b="b"/>
              <a:pathLst>
                <a:path w="216" h="209" extrusionOk="0">
                  <a:moveTo>
                    <a:pt x="96" y="1"/>
                  </a:moveTo>
                  <a:lnTo>
                    <a:pt x="1" y="144"/>
                  </a:lnTo>
                  <a:cubicBezTo>
                    <a:pt x="43" y="172"/>
                    <a:pt x="86" y="209"/>
                    <a:pt x="126" y="209"/>
                  </a:cubicBezTo>
                  <a:cubicBezTo>
                    <a:pt x="153" y="209"/>
                    <a:pt x="179" y="192"/>
                    <a:pt x="203" y="144"/>
                  </a:cubicBezTo>
                  <a:cubicBezTo>
                    <a:pt x="215" y="120"/>
                    <a:pt x="132" y="49"/>
                    <a:pt x="9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0" name="Google Shape;7000;p11"/>
            <p:cNvSpPr/>
            <p:nvPr/>
          </p:nvSpPr>
          <p:spPr>
            <a:xfrm>
              <a:off x="1568050" y="3059575"/>
              <a:ext cx="7750" cy="6725"/>
            </a:xfrm>
            <a:custGeom>
              <a:avLst/>
              <a:gdLst/>
              <a:ahLst/>
              <a:cxnLst/>
              <a:rect l="l" t="t" r="r" b="b"/>
              <a:pathLst>
                <a:path w="310" h="269" extrusionOk="0">
                  <a:moveTo>
                    <a:pt x="137" y="0"/>
                  </a:moveTo>
                  <a:cubicBezTo>
                    <a:pt x="72" y="0"/>
                    <a:pt x="31" y="98"/>
                    <a:pt x="0" y="150"/>
                  </a:cubicBezTo>
                  <a:lnTo>
                    <a:pt x="203" y="269"/>
                  </a:lnTo>
                  <a:cubicBezTo>
                    <a:pt x="250" y="173"/>
                    <a:pt x="310" y="54"/>
                    <a:pt x="167" y="7"/>
                  </a:cubicBezTo>
                  <a:cubicBezTo>
                    <a:pt x="156" y="2"/>
                    <a:pt x="146" y="0"/>
                    <a:pt x="1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1" name="Google Shape;7001;p11"/>
            <p:cNvSpPr/>
            <p:nvPr/>
          </p:nvSpPr>
          <p:spPr>
            <a:xfrm>
              <a:off x="1652875" y="3163850"/>
              <a:ext cx="8650" cy="6325"/>
            </a:xfrm>
            <a:custGeom>
              <a:avLst/>
              <a:gdLst/>
              <a:ahLst/>
              <a:cxnLst/>
              <a:rect l="l" t="t" r="r" b="b"/>
              <a:pathLst>
                <a:path w="346" h="253" extrusionOk="0">
                  <a:moveTo>
                    <a:pt x="179" y="0"/>
                  </a:moveTo>
                  <a:cubicBezTo>
                    <a:pt x="113" y="0"/>
                    <a:pt x="53" y="43"/>
                    <a:pt x="0" y="122"/>
                  </a:cubicBezTo>
                  <a:cubicBezTo>
                    <a:pt x="66" y="210"/>
                    <a:pt x="125" y="252"/>
                    <a:pt x="178" y="252"/>
                  </a:cubicBezTo>
                  <a:cubicBezTo>
                    <a:pt x="240" y="252"/>
                    <a:pt x="295" y="195"/>
                    <a:pt x="346" y="86"/>
                  </a:cubicBezTo>
                  <a:cubicBezTo>
                    <a:pt x="287" y="28"/>
                    <a:pt x="231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2" name="Google Shape;7002;p11"/>
            <p:cNvSpPr/>
            <p:nvPr/>
          </p:nvSpPr>
          <p:spPr>
            <a:xfrm>
              <a:off x="2407725" y="1510725"/>
              <a:ext cx="6575" cy="5400"/>
            </a:xfrm>
            <a:custGeom>
              <a:avLst/>
              <a:gdLst/>
              <a:ahLst/>
              <a:cxnLst/>
              <a:rect l="l" t="t" r="r" b="b"/>
              <a:pathLst>
                <a:path w="263" h="216" extrusionOk="0">
                  <a:moveTo>
                    <a:pt x="135" y="1"/>
                  </a:moveTo>
                  <a:cubicBezTo>
                    <a:pt x="105" y="1"/>
                    <a:pt x="72" y="13"/>
                    <a:pt x="48" y="37"/>
                  </a:cubicBezTo>
                  <a:cubicBezTo>
                    <a:pt x="1" y="72"/>
                    <a:pt x="1" y="144"/>
                    <a:pt x="48" y="179"/>
                  </a:cubicBezTo>
                  <a:cubicBezTo>
                    <a:pt x="66" y="203"/>
                    <a:pt x="93" y="215"/>
                    <a:pt x="121" y="215"/>
                  </a:cubicBezTo>
                  <a:cubicBezTo>
                    <a:pt x="150" y="215"/>
                    <a:pt x="179" y="203"/>
                    <a:pt x="203" y="179"/>
                  </a:cubicBezTo>
                  <a:cubicBezTo>
                    <a:pt x="263" y="132"/>
                    <a:pt x="227" y="84"/>
                    <a:pt x="203" y="37"/>
                  </a:cubicBezTo>
                  <a:cubicBezTo>
                    <a:pt x="191" y="13"/>
                    <a:pt x="164" y="1"/>
                    <a:pt x="1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3" name="Google Shape;7003;p11"/>
            <p:cNvSpPr/>
            <p:nvPr/>
          </p:nvSpPr>
          <p:spPr>
            <a:xfrm>
              <a:off x="1405825" y="2790950"/>
              <a:ext cx="63725" cy="57700"/>
            </a:xfrm>
            <a:custGeom>
              <a:avLst/>
              <a:gdLst/>
              <a:ahLst/>
              <a:cxnLst/>
              <a:rect l="l" t="t" r="r" b="b"/>
              <a:pathLst>
                <a:path w="2549" h="2308" extrusionOk="0">
                  <a:moveTo>
                    <a:pt x="2012" y="0"/>
                  </a:moveTo>
                  <a:lnTo>
                    <a:pt x="1667" y="334"/>
                  </a:lnTo>
                  <a:cubicBezTo>
                    <a:pt x="1631" y="322"/>
                    <a:pt x="1596" y="310"/>
                    <a:pt x="1572" y="286"/>
                  </a:cubicBezTo>
                  <a:cubicBezTo>
                    <a:pt x="1533" y="303"/>
                    <a:pt x="1495" y="312"/>
                    <a:pt x="1457" y="312"/>
                  </a:cubicBezTo>
                  <a:cubicBezTo>
                    <a:pt x="1414" y="312"/>
                    <a:pt x="1372" y="300"/>
                    <a:pt x="1334" y="274"/>
                  </a:cubicBezTo>
                  <a:lnTo>
                    <a:pt x="1298" y="310"/>
                  </a:lnTo>
                  <a:lnTo>
                    <a:pt x="1096" y="250"/>
                  </a:lnTo>
                  <a:cubicBezTo>
                    <a:pt x="1060" y="262"/>
                    <a:pt x="1024" y="286"/>
                    <a:pt x="1000" y="310"/>
                  </a:cubicBezTo>
                  <a:lnTo>
                    <a:pt x="738" y="322"/>
                  </a:lnTo>
                  <a:lnTo>
                    <a:pt x="607" y="512"/>
                  </a:lnTo>
                  <a:lnTo>
                    <a:pt x="607" y="655"/>
                  </a:lnTo>
                  <a:cubicBezTo>
                    <a:pt x="524" y="795"/>
                    <a:pt x="506" y="1028"/>
                    <a:pt x="332" y="1028"/>
                  </a:cubicBezTo>
                  <a:cubicBezTo>
                    <a:pt x="283" y="1028"/>
                    <a:pt x="222" y="1009"/>
                    <a:pt x="143" y="965"/>
                  </a:cubicBezTo>
                  <a:cubicBezTo>
                    <a:pt x="96" y="1048"/>
                    <a:pt x="48" y="1132"/>
                    <a:pt x="0" y="1227"/>
                  </a:cubicBezTo>
                  <a:cubicBezTo>
                    <a:pt x="179" y="1370"/>
                    <a:pt x="429" y="1429"/>
                    <a:pt x="488" y="1691"/>
                  </a:cubicBezTo>
                  <a:lnTo>
                    <a:pt x="738" y="1965"/>
                  </a:lnTo>
                  <a:cubicBezTo>
                    <a:pt x="803" y="1987"/>
                    <a:pt x="839" y="2057"/>
                    <a:pt x="818" y="2124"/>
                  </a:cubicBezTo>
                  <a:lnTo>
                    <a:pt x="818" y="2124"/>
                  </a:lnTo>
                  <a:lnTo>
                    <a:pt x="810" y="2120"/>
                  </a:lnTo>
                  <a:lnTo>
                    <a:pt x="810" y="2144"/>
                  </a:lnTo>
                  <a:cubicBezTo>
                    <a:pt x="813" y="2137"/>
                    <a:pt x="816" y="2130"/>
                    <a:pt x="818" y="2124"/>
                  </a:cubicBezTo>
                  <a:lnTo>
                    <a:pt x="818" y="2124"/>
                  </a:lnTo>
                  <a:lnTo>
                    <a:pt x="1000" y="2215"/>
                  </a:lnTo>
                  <a:lnTo>
                    <a:pt x="1048" y="2191"/>
                  </a:lnTo>
                  <a:cubicBezTo>
                    <a:pt x="1072" y="2167"/>
                    <a:pt x="1105" y="2155"/>
                    <a:pt x="1137" y="2155"/>
                  </a:cubicBezTo>
                  <a:cubicBezTo>
                    <a:pt x="1170" y="2155"/>
                    <a:pt x="1203" y="2167"/>
                    <a:pt x="1227" y="2191"/>
                  </a:cubicBezTo>
                  <a:cubicBezTo>
                    <a:pt x="1340" y="2191"/>
                    <a:pt x="1409" y="2307"/>
                    <a:pt x="1518" y="2307"/>
                  </a:cubicBezTo>
                  <a:cubicBezTo>
                    <a:pt x="1535" y="2307"/>
                    <a:pt x="1553" y="2305"/>
                    <a:pt x="1572" y="2298"/>
                  </a:cubicBezTo>
                  <a:cubicBezTo>
                    <a:pt x="1715" y="1989"/>
                    <a:pt x="2048" y="1882"/>
                    <a:pt x="2274" y="1667"/>
                  </a:cubicBezTo>
                  <a:cubicBezTo>
                    <a:pt x="2548" y="1477"/>
                    <a:pt x="2382" y="1310"/>
                    <a:pt x="2239" y="1132"/>
                  </a:cubicBezTo>
                  <a:cubicBezTo>
                    <a:pt x="2251" y="1096"/>
                    <a:pt x="2262" y="1060"/>
                    <a:pt x="2274" y="1024"/>
                  </a:cubicBezTo>
                  <a:cubicBezTo>
                    <a:pt x="2215" y="917"/>
                    <a:pt x="2203" y="786"/>
                    <a:pt x="2251" y="667"/>
                  </a:cubicBezTo>
                  <a:cubicBezTo>
                    <a:pt x="2072" y="512"/>
                    <a:pt x="1750" y="405"/>
                    <a:pt x="2024" y="72"/>
                  </a:cubicBezTo>
                  <a:cubicBezTo>
                    <a:pt x="2012" y="48"/>
                    <a:pt x="2001" y="24"/>
                    <a:pt x="20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4" name="Google Shape;7004;p11"/>
            <p:cNvSpPr/>
            <p:nvPr/>
          </p:nvSpPr>
          <p:spPr>
            <a:xfrm>
              <a:off x="1438850" y="2794825"/>
              <a:ext cx="5975" cy="3625"/>
            </a:xfrm>
            <a:custGeom>
              <a:avLst/>
              <a:gdLst/>
              <a:ahLst/>
              <a:cxnLst/>
              <a:rect l="l" t="t" r="r" b="b"/>
              <a:pathLst>
                <a:path w="239" h="145" extrusionOk="0">
                  <a:moveTo>
                    <a:pt x="144" y="0"/>
                  </a:moveTo>
                  <a:lnTo>
                    <a:pt x="1" y="107"/>
                  </a:lnTo>
                  <a:cubicBezTo>
                    <a:pt x="39" y="133"/>
                    <a:pt x="81" y="145"/>
                    <a:pt x="124" y="145"/>
                  </a:cubicBezTo>
                  <a:cubicBezTo>
                    <a:pt x="162" y="145"/>
                    <a:pt x="200" y="136"/>
                    <a:pt x="239" y="119"/>
                  </a:cubicBezTo>
                  <a:lnTo>
                    <a:pt x="14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5" name="Google Shape;7005;p11"/>
            <p:cNvSpPr/>
            <p:nvPr/>
          </p:nvSpPr>
          <p:spPr>
            <a:xfrm>
              <a:off x="1588575" y="2895375"/>
              <a:ext cx="9250" cy="6675"/>
            </a:xfrm>
            <a:custGeom>
              <a:avLst/>
              <a:gdLst/>
              <a:ahLst/>
              <a:cxnLst/>
              <a:rect l="l" t="t" r="r" b="b"/>
              <a:pathLst>
                <a:path w="370" h="267" extrusionOk="0">
                  <a:moveTo>
                    <a:pt x="209" y="0"/>
                  </a:moveTo>
                  <a:cubicBezTo>
                    <a:pt x="159" y="0"/>
                    <a:pt x="106" y="29"/>
                    <a:pt x="60" y="62"/>
                  </a:cubicBezTo>
                  <a:cubicBezTo>
                    <a:pt x="25" y="98"/>
                    <a:pt x="25" y="181"/>
                    <a:pt x="1" y="241"/>
                  </a:cubicBezTo>
                  <a:cubicBezTo>
                    <a:pt x="39" y="257"/>
                    <a:pt x="81" y="266"/>
                    <a:pt x="121" y="266"/>
                  </a:cubicBezTo>
                  <a:cubicBezTo>
                    <a:pt x="167" y="266"/>
                    <a:pt x="212" y="254"/>
                    <a:pt x="251" y="229"/>
                  </a:cubicBezTo>
                  <a:cubicBezTo>
                    <a:pt x="298" y="193"/>
                    <a:pt x="370" y="145"/>
                    <a:pt x="322" y="74"/>
                  </a:cubicBezTo>
                  <a:cubicBezTo>
                    <a:pt x="290" y="20"/>
                    <a:pt x="250" y="0"/>
                    <a:pt x="2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6" name="Google Shape;7006;p11"/>
            <p:cNvSpPr/>
            <p:nvPr/>
          </p:nvSpPr>
          <p:spPr>
            <a:xfrm>
              <a:off x="1624000" y="2931400"/>
              <a:ext cx="5675" cy="5850"/>
            </a:xfrm>
            <a:custGeom>
              <a:avLst/>
              <a:gdLst/>
              <a:ahLst/>
              <a:cxnLst/>
              <a:rect l="l" t="t" r="r" b="b"/>
              <a:pathLst>
                <a:path w="227" h="234" extrusionOk="0">
                  <a:moveTo>
                    <a:pt x="64" y="1"/>
                  </a:moveTo>
                  <a:cubicBezTo>
                    <a:pt x="37" y="1"/>
                    <a:pt x="18" y="16"/>
                    <a:pt x="12" y="50"/>
                  </a:cubicBezTo>
                  <a:cubicBezTo>
                    <a:pt x="1" y="97"/>
                    <a:pt x="60" y="157"/>
                    <a:pt x="96" y="205"/>
                  </a:cubicBezTo>
                  <a:cubicBezTo>
                    <a:pt x="115" y="224"/>
                    <a:pt x="138" y="233"/>
                    <a:pt x="159" y="233"/>
                  </a:cubicBezTo>
                  <a:cubicBezTo>
                    <a:pt x="191" y="233"/>
                    <a:pt x="220" y="212"/>
                    <a:pt x="227" y="169"/>
                  </a:cubicBezTo>
                  <a:cubicBezTo>
                    <a:pt x="227" y="133"/>
                    <a:pt x="179" y="74"/>
                    <a:pt x="167" y="50"/>
                  </a:cubicBezTo>
                  <a:cubicBezTo>
                    <a:pt x="130" y="19"/>
                    <a:pt x="93" y="1"/>
                    <a:pt x="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7" name="Google Shape;7007;p11"/>
            <p:cNvSpPr/>
            <p:nvPr/>
          </p:nvSpPr>
          <p:spPr>
            <a:xfrm>
              <a:off x="1552575" y="2807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8" name="Google Shape;7008;p11"/>
            <p:cNvSpPr/>
            <p:nvPr/>
          </p:nvSpPr>
          <p:spPr>
            <a:xfrm>
              <a:off x="1580850" y="2789850"/>
              <a:ext cx="146750" cy="216925"/>
            </a:xfrm>
            <a:custGeom>
              <a:avLst/>
              <a:gdLst/>
              <a:ahLst/>
              <a:cxnLst/>
              <a:rect l="l" t="t" r="r" b="b"/>
              <a:pathLst>
                <a:path w="5870" h="8677" extrusionOk="0">
                  <a:moveTo>
                    <a:pt x="2456" y="0"/>
                  </a:moveTo>
                  <a:cubicBezTo>
                    <a:pt x="2336" y="0"/>
                    <a:pt x="2340" y="141"/>
                    <a:pt x="2298" y="235"/>
                  </a:cubicBezTo>
                  <a:cubicBezTo>
                    <a:pt x="2215" y="414"/>
                    <a:pt x="2381" y="687"/>
                    <a:pt x="2096" y="783"/>
                  </a:cubicBezTo>
                  <a:cubicBezTo>
                    <a:pt x="2068" y="769"/>
                    <a:pt x="2043" y="763"/>
                    <a:pt x="2019" y="763"/>
                  </a:cubicBezTo>
                  <a:cubicBezTo>
                    <a:pt x="1939" y="763"/>
                    <a:pt x="1880" y="831"/>
                    <a:pt x="1834" y="914"/>
                  </a:cubicBezTo>
                  <a:cubicBezTo>
                    <a:pt x="1036" y="1104"/>
                    <a:pt x="572" y="1759"/>
                    <a:pt x="0" y="2259"/>
                  </a:cubicBezTo>
                  <a:cubicBezTo>
                    <a:pt x="136" y="2227"/>
                    <a:pt x="227" y="2206"/>
                    <a:pt x="286" y="2206"/>
                  </a:cubicBezTo>
                  <a:cubicBezTo>
                    <a:pt x="402" y="2206"/>
                    <a:pt x="397" y="2288"/>
                    <a:pt x="381" y="2533"/>
                  </a:cubicBezTo>
                  <a:cubicBezTo>
                    <a:pt x="357" y="2831"/>
                    <a:pt x="405" y="3140"/>
                    <a:pt x="536" y="3414"/>
                  </a:cubicBezTo>
                  <a:cubicBezTo>
                    <a:pt x="476" y="3545"/>
                    <a:pt x="500" y="3712"/>
                    <a:pt x="607" y="3831"/>
                  </a:cubicBezTo>
                  <a:cubicBezTo>
                    <a:pt x="893" y="4259"/>
                    <a:pt x="1310" y="4509"/>
                    <a:pt x="1750" y="4736"/>
                  </a:cubicBezTo>
                  <a:cubicBezTo>
                    <a:pt x="1773" y="4747"/>
                    <a:pt x="1792" y="4752"/>
                    <a:pt x="1809" y="4752"/>
                  </a:cubicBezTo>
                  <a:cubicBezTo>
                    <a:pt x="1879" y="4752"/>
                    <a:pt x="1902" y="4665"/>
                    <a:pt x="1941" y="4616"/>
                  </a:cubicBezTo>
                  <a:cubicBezTo>
                    <a:pt x="2191" y="4697"/>
                    <a:pt x="2299" y="4733"/>
                    <a:pt x="2437" y="4733"/>
                  </a:cubicBezTo>
                  <a:cubicBezTo>
                    <a:pt x="2542" y="4733"/>
                    <a:pt x="2665" y="4712"/>
                    <a:pt x="2881" y="4676"/>
                  </a:cubicBezTo>
                  <a:lnTo>
                    <a:pt x="2881" y="4676"/>
                  </a:lnTo>
                  <a:cubicBezTo>
                    <a:pt x="2846" y="4819"/>
                    <a:pt x="2822" y="4986"/>
                    <a:pt x="2965" y="5093"/>
                  </a:cubicBezTo>
                  <a:lnTo>
                    <a:pt x="2989" y="5331"/>
                  </a:lnTo>
                  <a:cubicBezTo>
                    <a:pt x="2953" y="5486"/>
                    <a:pt x="2846" y="5617"/>
                    <a:pt x="2703" y="5688"/>
                  </a:cubicBezTo>
                  <a:lnTo>
                    <a:pt x="2655" y="5688"/>
                  </a:lnTo>
                  <a:cubicBezTo>
                    <a:pt x="2643" y="5712"/>
                    <a:pt x="2631" y="5736"/>
                    <a:pt x="2620" y="5771"/>
                  </a:cubicBezTo>
                  <a:lnTo>
                    <a:pt x="2381" y="5974"/>
                  </a:lnTo>
                  <a:cubicBezTo>
                    <a:pt x="2324" y="5959"/>
                    <a:pt x="2275" y="5951"/>
                    <a:pt x="2236" y="5951"/>
                  </a:cubicBezTo>
                  <a:cubicBezTo>
                    <a:pt x="2119" y="5951"/>
                    <a:pt x="2084" y="6022"/>
                    <a:pt x="2155" y="6200"/>
                  </a:cubicBezTo>
                  <a:cubicBezTo>
                    <a:pt x="2108" y="6331"/>
                    <a:pt x="2060" y="6462"/>
                    <a:pt x="2000" y="6593"/>
                  </a:cubicBezTo>
                  <a:cubicBezTo>
                    <a:pt x="1988" y="6587"/>
                    <a:pt x="1977" y="6584"/>
                    <a:pt x="1963" y="6584"/>
                  </a:cubicBezTo>
                  <a:cubicBezTo>
                    <a:pt x="1950" y="6584"/>
                    <a:pt x="1935" y="6587"/>
                    <a:pt x="1917" y="6593"/>
                  </a:cubicBezTo>
                  <a:lnTo>
                    <a:pt x="1703" y="6867"/>
                  </a:lnTo>
                  <a:cubicBezTo>
                    <a:pt x="1727" y="6891"/>
                    <a:pt x="1750" y="6902"/>
                    <a:pt x="1786" y="6914"/>
                  </a:cubicBezTo>
                  <a:lnTo>
                    <a:pt x="1869" y="7045"/>
                  </a:lnTo>
                  <a:cubicBezTo>
                    <a:pt x="1905" y="7141"/>
                    <a:pt x="1893" y="7248"/>
                    <a:pt x="1834" y="7331"/>
                  </a:cubicBezTo>
                  <a:cubicBezTo>
                    <a:pt x="1893" y="7641"/>
                    <a:pt x="1905" y="7974"/>
                    <a:pt x="2310" y="8081"/>
                  </a:cubicBezTo>
                  <a:cubicBezTo>
                    <a:pt x="2453" y="8153"/>
                    <a:pt x="2512" y="8307"/>
                    <a:pt x="2453" y="8450"/>
                  </a:cubicBezTo>
                  <a:cubicBezTo>
                    <a:pt x="2560" y="8522"/>
                    <a:pt x="2691" y="8546"/>
                    <a:pt x="2810" y="8546"/>
                  </a:cubicBezTo>
                  <a:cubicBezTo>
                    <a:pt x="2851" y="8516"/>
                    <a:pt x="2889" y="8505"/>
                    <a:pt x="2925" y="8505"/>
                  </a:cubicBezTo>
                  <a:cubicBezTo>
                    <a:pt x="3050" y="8505"/>
                    <a:pt x="3149" y="8646"/>
                    <a:pt x="3278" y="8646"/>
                  </a:cubicBezTo>
                  <a:cubicBezTo>
                    <a:pt x="3293" y="8646"/>
                    <a:pt x="3307" y="8644"/>
                    <a:pt x="3322" y="8641"/>
                  </a:cubicBezTo>
                  <a:cubicBezTo>
                    <a:pt x="3352" y="8605"/>
                    <a:pt x="3393" y="8587"/>
                    <a:pt x="3435" y="8587"/>
                  </a:cubicBezTo>
                  <a:cubicBezTo>
                    <a:pt x="3477" y="8587"/>
                    <a:pt x="3518" y="8605"/>
                    <a:pt x="3548" y="8641"/>
                  </a:cubicBezTo>
                  <a:lnTo>
                    <a:pt x="3572" y="8676"/>
                  </a:lnTo>
                  <a:lnTo>
                    <a:pt x="3560" y="8641"/>
                  </a:lnTo>
                  <a:cubicBezTo>
                    <a:pt x="3613" y="8601"/>
                    <a:pt x="3676" y="8584"/>
                    <a:pt x="3742" y="8584"/>
                  </a:cubicBezTo>
                  <a:cubicBezTo>
                    <a:pt x="3796" y="8584"/>
                    <a:pt x="3852" y="8596"/>
                    <a:pt x="3905" y="8617"/>
                  </a:cubicBezTo>
                  <a:lnTo>
                    <a:pt x="4072" y="8438"/>
                  </a:lnTo>
                  <a:cubicBezTo>
                    <a:pt x="4096" y="8462"/>
                    <a:pt x="4132" y="8474"/>
                    <a:pt x="4167" y="8486"/>
                  </a:cubicBezTo>
                  <a:cubicBezTo>
                    <a:pt x="4191" y="8450"/>
                    <a:pt x="4215" y="8426"/>
                    <a:pt x="4251" y="8403"/>
                  </a:cubicBezTo>
                  <a:cubicBezTo>
                    <a:pt x="4341" y="8370"/>
                    <a:pt x="4432" y="8327"/>
                    <a:pt x="4518" y="8327"/>
                  </a:cubicBezTo>
                  <a:cubicBezTo>
                    <a:pt x="4591" y="8327"/>
                    <a:pt x="4662" y="8358"/>
                    <a:pt x="4727" y="8450"/>
                  </a:cubicBezTo>
                  <a:lnTo>
                    <a:pt x="4834" y="8367"/>
                  </a:lnTo>
                  <a:cubicBezTo>
                    <a:pt x="4822" y="8319"/>
                    <a:pt x="4822" y="8284"/>
                    <a:pt x="4846" y="8248"/>
                  </a:cubicBezTo>
                  <a:cubicBezTo>
                    <a:pt x="4822" y="8224"/>
                    <a:pt x="4798" y="8188"/>
                    <a:pt x="4798" y="8153"/>
                  </a:cubicBezTo>
                  <a:cubicBezTo>
                    <a:pt x="4679" y="8022"/>
                    <a:pt x="4763" y="8010"/>
                    <a:pt x="4882" y="8010"/>
                  </a:cubicBezTo>
                  <a:lnTo>
                    <a:pt x="4906" y="7986"/>
                  </a:lnTo>
                  <a:cubicBezTo>
                    <a:pt x="4846" y="7760"/>
                    <a:pt x="5191" y="7641"/>
                    <a:pt x="5048" y="7391"/>
                  </a:cubicBezTo>
                  <a:cubicBezTo>
                    <a:pt x="5215" y="7105"/>
                    <a:pt x="5501" y="7093"/>
                    <a:pt x="5787" y="7057"/>
                  </a:cubicBezTo>
                  <a:lnTo>
                    <a:pt x="5870" y="6926"/>
                  </a:lnTo>
                  <a:cubicBezTo>
                    <a:pt x="5810" y="6914"/>
                    <a:pt x="5739" y="6902"/>
                    <a:pt x="5679" y="6902"/>
                  </a:cubicBezTo>
                  <a:cubicBezTo>
                    <a:pt x="5553" y="6913"/>
                    <a:pt x="5455" y="6921"/>
                    <a:pt x="5380" y="6921"/>
                  </a:cubicBezTo>
                  <a:cubicBezTo>
                    <a:pt x="5112" y="6921"/>
                    <a:pt x="5126" y="6819"/>
                    <a:pt x="5191" y="6355"/>
                  </a:cubicBezTo>
                  <a:cubicBezTo>
                    <a:pt x="5096" y="6307"/>
                    <a:pt x="5036" y="6224"/>
                    <a:pt x="5025" y="6117"/>
                  </a:cubicBezTo>
                  <a:cubicBezTo>
                    <a:pt x="4906" y="6021"/>
                    <a:pt x="4786" y="5926"/>
                    <a:pt x="4667" y="5843"/>
                  </a:cubicBezTo>
                  <a:cubicBezTo>
                    <a:pt x="4359" y="5651"/>
                    <a:pt x="4063" y="5419"/>
                    <a:pt x="3717" y="5419"/>
                  </a:cubicBezTo>
                  <a:cubicBezTo>
                    <a:pt x="3568" y="5419"/>
                    <a:pt x="3410" y="5462"/>
                    <a:pt x="3239" y="5569"/>
                  </a:cubicBezTo>
                  <a:cubicBezTo>
                    <a:pt x="3230" y="5573"/>
                    <a:pt x="3221" y="5575"/>
                    <a:pt x="3213" y="5575"/>
                  </a:cubicBezTo>
                  <a:cubicBezTo>
                    <a:pt x="3153" y="5575"/>
                    <a:pt x="3109" y="5474"/>
                    <a:pt x="3120" y="5390"/>
                  </a:cubicBezTo>
                  <a:cubicBezTo>
                    <a:pt x="3179" y="5355"/>
                    <a:pt x="3203" y="5271"/>
                    <a:pt x="3167" y="5212"/>
                  </a:cubicBezTo>
                  <a:cubicBezTo>
                    <a:pt x="3262" y="4950"/>
                    <a:pt x="3155" y="4747"/>
                    <a:pt x="2989" y="4569"/>
                  </a:cubicBezTo>
                  <a:cubicBezTo>
                    <a:pt x="3322" y="4402"/>
                    <a:pt x="3370" y="3974"/>
                    <a:pt x="3715" y="3807"/>
                  </a:cubicBezTo>
                  <a:cubicBezTo>
                    <a:pt x="3735" y="3808"/>
                    <a:pt x="3753" y="3808"/>
                    <a:pt x="3770" y="3808"/>
                  </a:cubicBezTo>
                  <a:cubicBezTo>
                    <a:pt x="4140" y="3808"/>
                    <a:pt x="3973" y="3572"/>
                    <a:pt x="3882" y="3390"/>
                  </a:cubicBezTo>
                  <a:cubicBezTo>
                    <a:pt x="4072" y="3212"/>
                    <a:pt x="4048" y="2938"/>
                    <a:pt x="4179" y="2747"/>
                  </a:cubicBezTo>
                  <a:cubicBezTo>
                    <a:pt x="4212" y="2706"/>
                    <a:pt x="4255" y="2688"/>
                    <a:pt x="4299" y="2688"/>
                  </a:cubicBezTo>
                  <a:cubicBezTo>
                    <a:pt x="4319" y="2688"/>
                    <a:pt x="4339" y="2692"/>
                    <a:pt x="4358" y="2700"/>
                  </a:cubicBezTo>
                  <a:cubicBezTo>
                    <a:pt x="4417" y="2652"/>
                    <a:pt x="4441" y="2580"/>
                    <a:pt x="4417" y="2509"/>
                  </a:cubicBezTo>
                  <a:lnTo>
                    <a:pt x="4417" y="2509"/>
                  </a:lnTo>
                  <a:cubicBezTo>
                    <a:pt x="4361" y="2546"/>
                    <a:pt x="4296" y="2564"/>
                    <a:pt x="4230" y="2564"/>
                  </a:cubicBezTo>
                  <a:cubicBezTo>
                    <a:pt x="4171" y="2564"/>
                    <a:pt x="4111" y="2549"/>
                    <a:pt x="4060" y="2521"/>
                  </a:cubicBezTo>
                  <a:cubicBezTo>
                    <a:pt x="3917" y="2319"/>
                    <a:pt x="4191" y="2009"/>
                    <a:pt x="3965" y="1878"/>
                  </a:cubicBezTo>
                  <a:cubicBezTo>
                    <a:pt x="3620" y="1664"/>
                    <a:pt x="3429" y="1295"/>
                    <a:pt x="3108" y="1068"/>
                  </a:cubicBezTo>
                  <a:lnTo>
                    <a:pt x="2643" y="771"/>
                  </a:lnTo>
                  <a:lnTo>
                    <a:pt x="2441" y="568"/>
                  </a:lnTo>
                  <a:cubicBezTo>
                    <a:pt x="2512" y="485"/>
                    <a:pt x="2548" y="378"/>
                    <a:pt x="2560" y="283"/>
                  </a:cubicBezTo>
                  <a:cubicBezTo>
                    <a:pt x="2584" y="175"/>
                    <a:pt x="2643" y="44"/>
                    <a:pt x="2512" y="9"/>
                  </a:cubicBezTo>
                  <a:cubicBezTo>
                    <a:pt x="2491" y="3"/>
                    <a:pt x="2472" y="0"/>
                    <a:pt x="24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09" name="Google Shape;7009;p11"/>
            <p:cNvSpPr/>
            <p:nvPr/>
          </p:nvSpPr>
          <p:spPr>
            <a:xfrm>
              <a:off x="1695450" y="2897725"/>
              <a:ext cx="16375" cy="28075"/>
            </a:xfrm>
            <a:custGeom>
              <a:avLst/>
              <a:gdLst/>
              <a:ahLst/>
              <a:cxnLst/>
              <a:rect l="l" t="t" r="r" b="b"/>
              <a:pathLst>
                <a:path w="655" h="1123" extrusionOk="0">
                  <a:moveTo>
                    <a:pt x="512" y="1"/>
                  </a:moveTo>
                  <a:cubicBezTo>
                    <a:pt x="505" y="1"/>
                    <a:pt x="497" y="2"/>
                    <a:pt x="488" y="4"/>
                  </a:cubicBezTo>
                  <a:cubicBezTo>
                    <a:pt x="345" y="51"/>
                    <a:pt x="405" y="147"/>
                    <a:pt x="452" y="242"/>
                  </a:cubicBezTo>
                  <a:cubicBezTo>
                    <a:pt x="179" y="397"/>
                    <a:pt x="250" y="694"/>
                    <a:pt x="131" y="909"/>
                  </a:cubicBezTo>
                  <a:cubicBezTo>
                    <a:pt x="95" y="980"/>
                    <a:pt x="0" y="1028"/>
                    <a:pt x="131" y="1087"/>
                  </a:cubicBezTo>
                  <a:cubicBezTo>
                    <a:pt x="179" y="1111"/>
                    <a:pt x="250" y="1123"/>
                    <a:pt x="310" y="1123"/>
                  </a:cubicBezTo>
                  <a:cubicBezTo>
                    <a:pt x="393" y="1111"/>
                    <a:pt x="452" y="1028"/>
                    <a:pt x="429" y="932"/>
                  </a:cubicBezTo>
                  <a:cubicBezTo>
                    <a:pt x="381" y="706"/>
                    <a:pt x="322" y="480"/>
                    <a:pt x="452" y="254"/>
                  </a:cubicBezTo>
                  <a:cubicBezTo>
                    <a:pt x="583" y="242"/>
                    <a:pt x="655" y="182"/>
                    <a:pt x="595" y="51"/>
                  </a:cubicBezTo>
                  <a:cubicBezTo>
                    <a:pt x="576" y="22"/>
                    <a:pt x="548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0" name="Google Shape;7010;p11"/>
            <p:cNvSpPr/>
            <p:nvPr/>
          </p:nvSpPr>
          <p:spPr>
            <a:xfrm>
              <a:off x="1818075" y="2113150"/>
              <a:ext cx="11925" cy="14650"/>
            </a:xfrm>
            <a:custGeom>
              <a:avLst/>
              <a:gdLst/>
              <a:ahLst/>
              <a:cxnLst/>
              <a:rect l="l" t="t" r="r" b="b"/>
              <a:pathLst>
                <a:path w="477" h="586" extrusionOk="0">
                  <a:moveTo>
                    <a:pt x="224" y="1"/>
                  </a:moveTo>
                  <a:cubicBezTo>
                    <a:pt x="208" y="1"/>
                    <a:pt x="193" y="5"/>
                    <a:pt x="179" y="14"/>
                  </a:cubicBezTo>
                  <a:cubicBezTo>
                    <a:pt x="0" y="145"/>
                    <a:pt x="84" y="312"/>
                    <a:pt x="131" y="454"/>
                  </a:cubicBezTo>
                  <a:lnTo>
                    <a:pt x="298" y="585"/>
                  </a:lnTo>
                  <a:cubicBezTo>
                    <a:pt x="310" y="550"/>
                    <a:pt x="334" y="502"/>
                    <a:pt x="358" y="466"/>
                  </a:cubicBezTo>
                  <a:cubicBezTo>
                    <a:pt x="441" y="312"/>
                    <a:pt x="477" y="145"/>
                    <a:pt x="298" y="26"/>
                  </a:cubicBezTo>
                  <a:cubicBezTo>
                    <a:pt x="276" y="11"/>
                    <a:pt x="249" y="1"/>
                    <a:pt x="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1" name="Google Shape;7011;p11"/>
            <p:cNvSpPr/>
            <p:nvPr/>
          </p:nvSpPr>
          <p:spPr>
            <a:xfrm>
              <a:off x="1683225" y="2612350"/>
              <a:ext cx="13125" cy="8475"/>
            </a:xfrm>
            <a:custGeom>
              <a:avLst/>
              <a:gdLst/>
              <a:ahLst/>
              <a:cxnLst/>
              <a:rect l="l" t="t" r="r" b="b"/>
              <a:pathLst>
                <a:path w="525" h="339" extrusionOk="0">
                  <a:moveTo>
                    <a:pt x="227" y="1"/>
                  </a:moveTo>
                  <a:cubicBezTo>
                    <a:pt x="132" y="13"/>
                    <a:pt x="1" y="1"/>
                    <a:pt x="1" y="144"/>
                  </a:cubicBezTo>
                  <a:cubicBezTo>
                    <a:pt x="1" y="239"/>
                    <a:pt x="84" y="298"/>
                    <a:pt x="168" y="310"/>
                  </a:cubicBezTo>
                  <a:cubicBezTo>
                    <a:pt x="213" y="329"/>
                    <a:pt x="261" y="338"/>
                    <a:pt x="308" y="338"/>
                  </a:cubicBezTo>
                  <a:cubicBezTo>
                    <a:pt x="384" y="338"/>
                    <a:pt x="459" y="314"/>
                    <a:pt x="525" y="263"/>
                  </a:cubicBezTo>
                  <a:lnTo>
                    <a:pt x="430" y="108"/>
                  </a:lnTo>
                  <a:lnTo>
                    <a:pt x="22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2" name="Google Shape;7012;p11"/>
            <p:cNvSpPr/>
            <p:nvPr/>
          </p:nvSpPr>
          <p:spPr>
            <a:xfrm>
              <a:off x="2216050" y="1749475"/>
              <a:ext cx="7750" cy="5950"/>
            </a:xfrm>
            <a:custGeom>
              <a:avLst/>
              <a:gdLst/>
              <a:ahLst/>
              <a:cxnLst/>
              <a:rect l="l" t="t" r="r" b="b"/>
              <a:pathLst>
                <a:path w="310" h="238" extrusionOk="0">
                  <a:moveTo>
                    <a:pt x="161" y="1"/>
                  </a:moveTo>
                  <a:cubicBezTo>
                    <a:pt x="134" y="1"/>
                    <a:pt x="106" y="13"/>
                    <a:pt x="83" y="35"/>
                  </a:cubicBezTo>
                  <a:cubicBezTo>
                    <a:pt x="24" y="95"/>
                    <a:pt x="0" y="178"/>
                    <a:pt x="107" y="226"/>
                  </a:cubicBezTo>
                  <a:cubicBezTo>
                    <a:pt x="123" y="234"/>
                    <a:pt x="142" y="238"/>
                    <a:pt x="161" y="238"/>
                  </a:cubicBezTo>
                  <a:cubicBezTo>
                    <a:pt x="199" y="238"/>
                    <a:pt x="238" y="222"/>
                    <a:pt x="262" y="190"/>
                  </a:cubicBezTo>
                  <a:cubicBezTo>
                    <a:pt x="310" y="131"/>
                    <a:pt x="286" y="83"/>
                    <a:pt x="238" y="47"/>
                  </a:cubicBezTo>
                  <a:cubicBezTo>
                    <a:pt x="219" y="16"/>
                    <a:pt x="191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013" name="Google Shape;7013;p11"/>
          <p:cNvGrpSpPr/>
          <p:nvPr/>
        </p:nvGrpSpPr>
        <p:grpSpPr>
          <a:xfrm flipH="1">
            <a:off x="507789" y="1069910"/>
            <a:ext cx="10508169" cy="4086183"/>
            <a:chOff x="3284815" y="4059024"/>
            <a:chExt cx="1346166" cy="457702"/>
          </a:xfrm>
        </p:grpSpPr>
        <p:sp>
          <p:nvSpPr>
            <p:cNvPr id="7014" name="Google Shape;7014;p11"/>
            <p:cNvSpPr/>
            <p:nvPr/>
          </p:nvSpPr>
          <p:spPr>
            <a:xfrm>
              <a:off x="3287867" y="4059024"/>
              <a:ext cx="1343113" cy="457702"/>
            </a:xfrm>
            <a:custGeom>
              <a:avLst/>
              <a:gdLst/>
              <a:ahLst/>
              <a:cxnLst/>
              <a:rect l="l" t="t" r="r" b="b"/>
              <a:pathLst>
                <a:path w="93711" h="31929" extrusionOk="0">
                  <a:moveTo>
                    <a:pt x="30031" y="1259"/>
                  </a:moveTo>
                  <a:lnTo>
                    <a:pt x="30031" y="1259"/>
                  </a:lnTo>
                  <a:cubicBezTo>
                    <a:pt x="30092" y="1290"/>
                    <a:pt x="30153" y="1350"/>
                    <a:pt x="30214" y="1381"/>
                  </a:cubicBezTo>
                  <a:cubicBezTo>
                    <a:pt x="30165" y="1413"/>
                    <a:pt x="30132" y="1426"/>
                    <a:pt x="30108" y="1426"/>
                  </a:cubicBezTo>
                  <a:cubicBezTo>
                    <a:pt x="30043" y="1426"/>
                    <a:pt x="30054" y="1326"/>
                    <a:pt x="30031" y="1259"/>
                  </a:cubicBezTo>
                  <a:close/>
                  <a:moveTo>
                    <a:pt x="29063" y="2439"/>
                  </a:moveTo>
                  <a:cubicBezTo>
                    <a:pt x="29113" y="2439"/>
                    <a:pt x="29171" y="2450"/>
                    <a:pt x="29241" y="2475"/>
                  </a:cubicBezTo>
                  <a:lnTo>
                    <a:pt x="29241" y="2657"/>
                  </a:lnTo>
                  <a:lnTo>
                    <a:pt x="28724" y="2901"/>
                  </a:lnTo>
                  <a:lnTo>
                    <a:pt x="28664" y="2688"/>
                  </a:lnTo>
                  <a:cubicBezTo>
                    <a:pt x="28808" y="2592"/>
                    <a:pt x="28876" y="2439"/>
                    <a:pt x="29063" y="2439"/>
                  </a:cubicBezTo>
                  <a:close/>
                  <a:moveTo>
                    <a:pt x="49762" y="4816"/>
                  </a:moveTo>
                  <a:cubicBezTo>
                    <a:pt x="49865" y="4816"/>
                    <a:pt x="49971" y="4846"/>
                    <a:pt x="50062" y="4907"/>
                  </a:cubicBezTo>
                  <a:lnTo>
                    <a:pt x="50062" y="5089"/>
                  </a:lnTo>
                  <a:cubicBezTo>
                    <a:pt x="50004" y="5148"/>
                    <a:pt x="49941" y="5166"/>
                    <a:pt x="49873" y="5166"/>
                  </a:cubicBezTo>
                  <a:cubicBezTo>
                    <a:pt x="49765" y="5166"/>
                    <a:pt x="49646" y="5119"/>
                    <a:pt x="49515" y="5119"/>
                  </a:cubicBezTo>
                  <a:lnTo>
                    <a:pt x="49485" y="4907"/>
                  </a:lnTo>
                  <a:cubicBezTo>
                    <a:pt x="49561" y="4846"/>
                    <a:pt x="49659" y="4816"/>
                    <a:pt x="49762" y="4816"/>
                  </a:cubicBezTo>
                  <a:close/>
                  <a:moveTo>
                    <a:pt x="48056" y="5302"/>
                  </a:moveTo>
                  <a:cubicBezTo>
                    <a:pt x="48086" y="5332"/>
                    <a:pt x="48117" y="5363"/>
                    <a:pt x="48117" y="5363"/>
                  </a:cubicBezTo>
                  <a:cubicBezTo>
                    <a:pt x="48117" y="5393"/>
                    <a:pt x="48086" y="5423"/>
                    <a:pt x="48056" y="5454"/>
                  </a:cubicBezTo>
                  <a:lnTo>
                    <a:pt x="47995" y="5423"/>
                  </a:lnTo>
                  <a:lnTo>
                    <a:pt x="48056" y="5302"/>
                  </a:lnTo>
                  <a:close/>
                  <a:moveTo>
                    <a:pt x="49029" y="5484"/>
                  </a:moveTo>
                  <a:cubicBezTo>
                    <a:pt x="49059" y="5484"/>
                    <a:pt x="49089" y="5545"/>
                    <a:pt x="49089" y="5545"/>
                  </a:cubicBezTo>
                  <a:lnTo>
                    <a:pt x="48968" y="5606"/>
                  </a:lnTo>
                  <a:lnTo>
                    <a:pt x="48907" y="5545"/>
                  </a:lnTo>
                  <a:cubicBezTo>
                    <a:pt x="48968" y="5515"/>
                    <a:pt x="48998" y="5515"/>
                    <a:pt x="49029" y="5484"/>
                  </a:cubicBezTo>
                  <a:close/>
                  <a:moveTo>
                    <a:pt x="49059" y="4816"/>
                  </a:moveTo>
                  <a:lnTo>
                    <a:pt x="49302" y="5089"/>
                  </a:lnTo>
                  <a:lnTo>
                    <a:pt x="49029" y="5332"/>
                  </a:lnTo>
                  <a:lnTo>
                    <a:pt x="48816" y="5332"/>
                  </a:lnTo>
                  <a:lnTo>
                    <a:pt x="48694" y="5606"/>
                  </a:lnTo>
                  <a:lnTo>
                    <a:pt x="48451" y="5636"/>
                  </a:lnTo>
                  <a:cubicBezTo>
                    <a:pt x="48269" y="5484"/>
                    <a:pt x="48451" y="5271"/>
                    <a:pt x="48330" y="5119"/>
                  </a:cubicBezTo>
                  <a:lnTo>
                    <a:pt x="48634" y="4846"/>
                  </a:lnTo>
                  <a:lnTo>
                    <a:pt x="49059" y="4816"/>
                  </a:lnTo>
                  <a:close/>
                  <a:moveTo>
                    <a:pt x="50913" y="5788"/>
                  </a:moveTo>
                  <a:cubicBezTo>
                    <a:pt x="50913" y="5819"/>
                    <a:pt x="50974" y="5849"/>
                    <a:pt x="50974" y="5849"/>
                  </a:cubicBezTo>
                  <a:cubicBezTo>
                    <a:pt x="50944" y="5879"/>
                    <a:pt x="50913" y="5910"/>
                    <a:pt x="50913" y="5940"/>
                  </a:cubicBezTo>
                  <a:lnTo>
                    <a:pt x="50822" y="5910"/>
                  </a:lnTo>
                  <a:lnTo>
                    <a:pt x="50913" y="5788"/>
                  </a:lnTo>
                  <a:close/>
                  <a:moveTo>
                    <a:pt x="43071" y="5940"/>
                  </a:moveTo>
                  <a:cubicBezTo>
                    <a:pt x="43132" y="6001"/>
                    <a:pt x="43193" y="6031"/>
                    <a:pt x="43253" y="6062"/>
                  </a:cubicBezTo>
                  <a:cubicBezTo>
                    <a:pt x="43205" y="6094"/>
                    <a:pt x="43172" y="6107"/>
                    <a:pt x="43148" y="6107"/>
                  </a:cubicBezTo>
                  <a:cubicBezTo>
                    <a:pt x="43083" y="6107"/>
                    <a:pt x="43093" y="6007"/>
                    <a:pt x="43071" y="5940"/>
                  </a:cubicBezTo>
                  <a:close/>
                  <a:moveTo>
                    <a:pt x="42767" y="6426"/>
                  </a:moveTo>
                  <a:cubicBezTo>
                    <a:pt x="42798" y="6457"/>
                    <a:pt x="42828" y="6487"/>
                    <a:pt x="42828" y="6487"/>
                  </a:cubicBezTo>
                  <a:cubicBezTo>
                    <a:pt x="42828" y="6518"/>
                    <a:pt x="42798" y="6548"/>
                    <a:pt x="42767" y="6609"/>
                  </a:cubicBezTo>
                  <a:lnTo>
                    <a:pt x="42706" y="6548"/>
                  </a:lnTo>
                  <a:lnTo>
                    <a:pt x="42767" y="6426"/>
                  </a:lnTo>
                  <a:close/>
                  <a:moveTo>
                    <a:pt x="72008" y="7399"/>
                  </a:moveTo>
                  <a:lnTo>
                    <a:pt x="72008" y="7399"/>
                  </a:lnTo>
                  <a:cubicBezTo>
                    <a:pt x="71977" y="7490"/>
                    <a:pt x="72099" y="7642"/>
                    <a:pt x="71917" y="7703"/>
                  </a:cubicBezTo>
                  <a:cubicBezTo>
                    <a:pt x="71825" y="7490"/>
                    <a:pt x="71825" y="7490"/>
                    <a:pt x="72008" y="7399"/>
                  </a:cubicBezTo>
                  <a:close/>
                  <a:moveTo>
                    <a:pt x="39120" y="8037"/>
                  </a:moveTo>
                  <a:lnTo>
                    <a:pt x="39059" y="8402"/>
                  </a:lnTo>
                  <a:cubicBezTo>
                    <a:pt x="38937" y="8311"/>
                    <a:pt x="38876" y="8281"/>
                    <a:pt x="38816" y="8220"/>
                  </a:cubicBezTo>
                  <a:cubicBezTo>
                    <a:pt x="38785" y="8189"/>
                    <a:pt x="38755" y="8129"/>
                    <a:pt x="38755" y="8098"/>
                  </a:cubicBezTo>
                  <a:lnTo>
                    <a:pt x="38907" y="8037"/>
                  </a:lnTo>
                  <a:close/>
                  <a:moveTo>
                    <a:pt x="36323" y="9375"/>
                  </a:moveTo>
                  <a:cubicBezTo>
                    <a:pt x="36354" y="9375"/>
                    <a:pt x="36384" y="9405"/>
                    <a:pt x="36445" y="9405"/>
                  </a:cubicBezTo>
                  <a:lnTo>
                    <a:pt x="36354" y="9466"/>
                  </a:lnTo>
                  <a:lnTo>
                    <a:pt x="36262" y="9405"/>
                  </a:lnTo>
                  <a:cubicBezTo>
                    <a:pt x="36262" y="9405"/>
                    <a:pt x="36323" y="9375"/>
                    <a:pt x="36323" y="9375"/>
                  </a:cubicBezTo>
                  <a:close/>
                  <a:moveTo>
                    <a:pt x="35959" y="9344"/>
                  </a:moveTo>
                  <a:lnTo>
                    <a:pt x="36019" y="9405"/>
                  </a:lnTo>
                  <a:lnTo>
                    <a:pt x="35959" y="9496"/>
                  </a:lnTo>
                  <a:cubicBezTo>
                    <a:pt x="35959" y="9466"/>
                    <a:pt x="35898" y="9436"/>
                    <a:pt x="35898" y="9436"/>
                  </a:cubicBezTo>
                  <a:cubicBezTo>
                    <a:pt x="35928" y="9405"/>
                    <a:pt x="35928" y="9375"/>
                    <a:pt x="35959" y="9344"/>
                  </a:cubicBezTo>
                  <a:close/>
                  <a:moveTo>
                    <a:pt x="30092" y="10773"/>
                  </a:moveTo>
                  <a:cubicBezTo>
                    <a:pt x="30123" y="10803"/>
                    <a:pt x="30153" y="10834"/>
                    <a:pt x="30153" y="10834"/>
                  </a:cubicBezTo>
                  <a:cubicBezTo>
                    <a:pt x="30153" y="10864"/>
                    <a:pt x="30123" y="10895"/>
                    <a:pt x="30092" y="10925"/>
                  </a:cubicBezTo>
                  <a:lnTo>
                    <a:pt x="30031" y="10895"/>
                  </a:lnTo>
                  <a:lnTo>
                    <a:pt x="30092" y="10773"/>
                  </a:lnTo>
                  <a:close/>
                  <a:moveTo>
                    <a:pt x="92099" y="12262"/>
                  </a:moveTo>
                  <a:lnTo>
                    <a:pt x="92191" y="12323"/>
                  </a:lnTo>
                  <a:cubicBezTo>
                    <a:pt x="92191" y="12323"/>
                    <a:pt x="92130" y="12354"/>
                    <a:pt x="92130" y="12354"/>
                  </a:cubicBezTo>
                  <a:cubicBezTo>
                    <a:pt x="92099" y="12354"/>
                    <a:pt x="92069" y="12323"/>
                    <a:pt x="92008" y="12323"/>
                  </a:cubicBezTo>
                  <a:lnTo>
                    <a:pt x="92099" y="12262"/>
                  </a:lnTo>
                  <a:close/>
                  <a:moveTo>
                    <a:pt x="91434" y="12261"/>
                  </a:moveTo>
                  <a:cubicBezTo>
                    <a:pt x="91477" y="12261"/>
                    <a:pt x="91537" y="12283"/>
                    <a:pt x="91643" y="12323"/>
                  </a:cubicBezTo>
                  <a:cubicBezTo>
                    <a:pt x="91613" y="12399"/>
                    <a:pt x="91552" y="12414"/>
                    <a:pt x="91484" y="12414"/>
                  </a:cubicBezTo>
                  <a:cubicBezTo>
                    <a:pt x="91438" y="12414"/>
                    <a:pt x="91389" y="12408"/>
                    <a:pt x="91344" y="12408"/>
                  </a:cubicBezTo>
                  <a:cubicBezTo>
                    <a:pt x="91330" y="12408"/>
                    <a:pt x="91317" y="12408"/>
                    <a:pt x="91304" y="12410"/>
                  </a:cubicBezTo>
                  <a:lnTo>
                    <a:pt x="91304" y="12410"/>
                  </a:lnTo>
                  <a:lnTo>
                    <a:pt x="91279" y="12384"/>
                  </a:lnTo>
                  <a:cubicBezTo>
                    <a:pt x="91347" y="12298"/>
                    <a:pt x="91377" y="12261"/>
                    <a:pt x="91434" y="12261"/>
                  </a:cubicBezTo>
                  <a:close/>
                  <a:moveTo>
                    <a:pt x="41170" y="12228"/>
                  </a:moveTo>
                  <a:cubicBezTo>
                    <a:pt x="41252" y="12228"/>
                    <a:pt x="41334" y="12258"/>
                    <a:pt x="41399" y="12323"/>
                  </a:cubicBezTo>
                  <a:lnTo>
                    <a:pt x="41004" y="12475"/>
                  </a:lnTo>
                  <a:lnTo>
                    <a:pt x="40974" y="12293"/>
                  </a:lnTo>
                  <a:cubicBezTo>
                    <a:pt x="41030" y="12250"/>
                    <a:pt x="41100" y="12228"/>
                    <a:pt x="41170" y="12228"/>
                  </a:cubicBezTo>
                  <a:close/>
                  <a:moveTo>
                    <a:pt x="40335" y="12718"/>
                  </a:moveTo>
                  <a:lnTo>
                    <a:pt x="40396" y="12810"/>
                  </a:lnTo>
                  <a:lnTo>
                    <a:pt x="40335" y="12870"/>
                  </a:lnTo>
                  <a:cubicBezTo>
                    <a:pt x="40305" y="12840"/>
                    <a:pt x="40275" y="12810"/>
                    <a:pt x="40275" y="12779"/>
                  </a:cubicBezTo>
                  <a:cubicBezTo>
                    <a:pt x="40275" y="12749"/>
                    <a:pt x="40305" y="12718"/>
                    <a:pt x="40335" y="12718"/>
                  </a:cubicBezTo>
                  <a:close/>
                  <a:moveTo>
                    <a:pt x="91279" y="12414"/>
                  </a:moveTo>
                  <a:cubicBezTo>
                    <a:pt x="91309" y="12566"/>
                    <a:pt x="91096" y="12597"/>
                    <a:pt x="91036" y="12718"/>
                  </a:cubicBezTo>
                  <a:cubicBezTo>
                    <a:pt x="90993" y="12724"/>
                    <a:pt x="90949" y="12726"/>
                    <a:pt x="90905" y="12726"/>
                  </a:cubicBezTo>
                  <a:cubicBezTo>
                    <a:pt x="90876" y="12726"/>
                    <a:pt x="90847" y="12725"/>
                    <a:pt x="90818" y="12725"/>
                  </a:cubicBezTo>
                  <a:cubicBezTo>
                    <a:pt x="90674" y="12725"/>
                    <a:pt x="90539" y="12739"/>
                    <a:pt x="90458" y="12901"/>
                  </a:cubicBezTo>
                  <a:lnTo>
                    <a:pt x="89911" y="12901"/>
                  </a:lnTo>
                  <a:cubicBezTo>
                    <a:pt x="89880" y="12901"/>
                    <a:pt x="89850" y="12840"/>
                    <a:pt x="89820" y="12840"/>
                  </a:cubicBezTo>
                  <a:lnTo>
                    <a:pt x="89789" y="12810"/>
                  </a:lnTo>
                  <a:lnTo>
                    <a:pt x="90336" y="12566"/>
                  </a:lnTo>
                  <a:lnTo>
                    <a:pt x="90640" y="12566"/>
                  </a:lnTo>
                  <a:lnTo>
                    <a:pt x="90823" y="12414"/>
                  </a:lnTo>
                  <a:close/>
                  <a:moveTo>
                    <a:pt x="8238" y="13053"/>
                  </a:moveTo>
                  <a:cubicBezTo>
                    <a:pt x="8238" y="13053"/>
                    <a:pt x="8298" y="13113"/>
                    <a:pt x="8298" y="13113"/>
                  </a:cubicBezTo>
                  <a:cubicBezTo>
                    <a:pt x="8238" y="13144"/>
                    <a:pt x="8207" y="13144"/>
                    <a:pt x="8146" y="13174"/>
                  </a:cubicBezTo>
                  <a:cubicBezTo>
                    <a:pt x="8146" y="13174"/>
                    <a:pt x="8116" y="13144"/>
                    <a:pt x="8086" y="13113"/>
                  </a:cubicBezTo>
                  <a:cubicBezTo>
                    <a:pt x="8146" y="13083"/>
                    <a:pt x="8177" y="13083"/>
                    <a:pt x="8238" y="13053"/>
                  </a:cubicBezTo>
                  <a:close/>
                  <a:moveTo>
                    <a:pt x="71461" y="13022"/>
                  </a:moveTo>
                  <a:lnTo>
                    <a:pt x="71461" y="13022"/>
                  </a:lnTo>
                  <a:cubicBezTo>
                    <a:pt x="71430" y="13083"/>
                    <a:pt x="71370" y="13144"/>
                    <a:pt x="71309" y="13174"/>
                  </a:cubicBezTo>
                  <a:cubicBezTo>
                    <a:pt x="71187" y="13022"/>
                    <a:pt x="71339" y="13053"/>
                    <a:pt x="71461" y="13022"/>
                  </a:cubicBezTo>
                  <a:close/>
                  <a:moveTo>
                    <a:pt x="91157" y="13053"/>
                  </a:moveTo>
                  <a:lnTo>
                    <a:pt x="91279" y="13113"/>
                  </a:lnTo>
                  <a:cubicBezTo>
                    <a:pt x="91248" y="13144"/>
                    <a:pt x="91218" y="13174"/>
                    <a:pt x="91218" y="13174"/>
                  </a:cubicBezTo>
                  <a:cubicBezTo>
                    <a:pt x="91157" y="13144"/>
                    <a:pt x="91127" y="13144"/>
                    <a:pt x="91096" y="13113"/>
                  </a:cubicBezTo>
                  <a:lnTo>
                    <a:pt x="91157" y="13053"/>
                  </a:lnTo>
                  <a:close/>
                  <a:moveTo>
                    <a:pt x="92874" y="12869"/>
                  </a:moveTo>
                  <a:cubicBezTo>
                    <a:pt x="92961" y="12869"/>
                    <a:pt x="93047" y="12879"/>
                    <a:pt x="93133" y="12901"/>
                  </a:cubicBezTo>
                  <a:lnTo>
                    <a:pt x="93224" y="13174"/>
                  </a:lnTo>
                  <a:lnTo>
                    <a:pt x="92464" y="13174"/>
                  </a:lnTo>
                  <a:lnTo>
                    <a:pt x="92403" y="12962"/>
                  </a:lnTo>
                  <a:cubicBezTo>
                    <a:pt x="92560" y="12903"/>
                    <a:pt x="92717" y="12869"/>
                    <a:pt x="92874" y="12869"/>
                  </a:cubicBezTo>
                  <a:close/>
                  <a:moveTo>
                    <a:pt x="88024" y="13229"/>
                  </a:moveTo>
                  <a:cubicBezTo>
                    <a:pt x="88131" y="13229"/>
                    <a:pt x="88279" y="13243"/>
                    <a:pt x="88513" y="13265"/>
                  </a:cubicBezTo>
                  <a:cubicBezTo>
                    <a:pt x="88178" y="13417"/>
                    <a:pt x="87935" y="13326"/>
                    <a:pt x="87601" y="13387"/>
                  </a:cubicBezTo>
                  <a:cubicBezTo>
                    <a:pt x="87774" y="13271"/>
                    <a:pt x="87838" y="13229"/>
                    <a:pt x="88024" y="13229"/>
                  </a:cubicBezTo>
                  <a:close/>
                  <a:moveTo>
                    <a:pt x="28116" y="13539"/>
                  </a:moveTo>
                  <a:lnTo>
                    <a:pt x="28116" y="13539"/>
                  </a:lnTo>
                  <a:cubicBezTo>
                    <a:pt x="28208" y="13569"/>
                    <a:pt x="28268" y="13600"/>
                    <a:pt x="28329" y="13661"/>
                  </a:cubicBezTo>
                  <a:cubicBezTo>
                    <a:pt x="28276" y="13683"/>
                    <a:pt x="28238" y="13693"/>
                    <a:pt x="28210" y="13693"/>
                  </a:cubicBezTo>
                  <a:cubicBezTo>
                    <a:pt x="28128" y="13693"/>
                    <a:pt x="28139" y="13607"/>
                    <a:pt x="28116" y="13539"/>
                  </a:cubicBezTo>
                  <a:close/>
                  <a:moveTo>
                    <a:pt x="32919" y="13235"/>
                  </a:moveTo>
                  <a:cubicBezTo>
                    <a:pt x="33101" y="13265"/>
                    <a:pt x="33041" y="13357"/>
                    <a:pt x="33041" y="13357"/>
                  </a:cubicBezTo>
                  <a:lnTo>
                    <a:pt x="32737" y="13721"/>
                  </a:lnTo>
                  <a:lnTo>
                    <a:pt x="32463" y="13630"/>
                  </a:lnTo>
                  <a:lnTo>
                    <a:pt x="32919" y="13235"/>
                  </a:lnTo>
                  <a:close/>
                  <a:moveTo>
                    <a:pt x="86811" y="13531"/>
                  </a:moveTo>
                  <a:cubicBezTo>
                    <a:pt x="86902" y="13531"/>
                    <a:pt x="86993" y="13554"/>
                    <a:pt x="87084" y="13600"/>
                  </a:cubicBezTo>
                  <a:cubicBezTo>
                    <a:pt x="87054" y="13721"/>
                    <a:pt x="86902" y="13752"/>
                    <a:pt x="86811" y="13843"/>
                  </a:cubicBezTo>
                  <a:lnTo>
                    <a:pt x="86598" y="13843"/>
                  </a:lnTo>
                  <a:lnTo>
                    <a:pt x="86537" y="13600"/>
                  </a:lnTo>
                  <a:cubicBezTo>
                    <a:pt x="86628" y="13554"/>
                    <a:pt x="86719" y="13531"/>
                    <a:pt x="86811" y="13531"/>
                  </a:cubicBezTo>
                  <a:close/>
                  <a:moveTo>
                    <a:pt x="8602" y="13873"/>
                  </a:moveTo>
                  <a:cubicBezTo>
                    <a:pt x="8602" y="13873"/>
                    <a:pt x="8633" y="13904"/>
                    <a:pt x="8663" y="13934"/>
                  </a:cubicBezTo>
                  <a:lnTo>
                    <a:pt x="8542" y="13965"/>
                  </a:lnTo>
                  <a:lnTo>
                    <a:pt x="8481" y="13934"/>
                  </a:lnTo>
                  <a:cubicBezTo>
                    <a:pt x="8511" y="13904"/>
                    <a:pt x="8542" y="13873"/>
                    <a:pt x="8602" y="13873"/>
                  </a:cubicBezTo>
                  <a:close/>
                  <a:moveTo>
                    <a:pt x="8177" y="13995"/>
                  </a:moveTo>
                  <a:cubicBezTo>
                    <a:pt x="8207" y="14025"/>
                    <a:pt x="8238" y="14056"/>
                    <a:pt x="8238" y="14117"/>
                  </a:cubicBezTo>
                  <a:cubicBezTo>
                    <a:pt x="8268" y="14117"/>
                    <a:pt x="8207" y="14147"/>
                    <a:pt x="8177" y="14147"/>
                  </a:cubicBezTo>
                  <a:lnTo>
                    <a:pt x="8116" y="14056"/>
                  </a:lnTo>
                  <a:lnTo>
                    <a:pt x="8177" y="13995"/>
                  </a:lnTo>
                  <a:close/>
                  <a:moveTo>
                    <a:pt x="85507" y="13995"/>
                  </a:moveTo>
                  <a:cubicBezTo>
                    <a:pt x="85610" y="13995"/>
                    <a:pt x="85716" y="14025"/>
                    <a:pt x="85807" y="14086"/>
                  </a:cubicBezTo>
                  <a:cubicBezTo>
                    <a:pt x="85716" y="14147"/>
                    <a:pt x="85610" y="14177"/>
                    <a:pt x="85507" y="14177"/>
                  </a:cubicBezTo>
                  <a:cubicBezTo>
                    <a:pt x="85405" y="14177"/>
                    <a:pt x="85306" y="14147"/>
                    <a:pt x="85230" y="14086"/>
                  </a:cubicBezTo>
                  <a:cubicBezTo>
                    <a:pt x="85306" y="14025"/>
                    <a:pt x="85405" y="13995"/>
                    <a:pt x="85507" y="13995"/>
                  </a:cubicBezTo>
                  <a:close/>
                  <a:moveTo>
                    <a:pt x="6019" y="14147"/>
                  </a:moveTo>
                  <a:lnTo>
                    <a:pt x="6019" y="14147"/>
                  </a:lnTo>
                  <a:cubicBezTo>
                    <a:pt x="6080" y="14177"/>
                    <a:pt x="6140" y="14238"/>
                    <a:pt x="6201" y="14269"/>
                  </a:cubicBezTo>
                  <a:cubicBezTo>
                    <a:pt x="6157" y="14304"/>
                    <a:pt x="6128" y="14319"/>
                    <a:pt x="6108" y="14319"/>
                  </a:cubicBezTo>
                  <a:cubicBezTo>
                    <a:pt x="6059" y="14319"/>
                    <a:pt x="6062" y="14233"/>
                    <a:pt x="6019" y="14147"/>
                  </a:cubicBezTo>
                  <a:close/>
                  <a:moveTo>
                    <a:pt x="92160" y="13873"/>
                  </a:moveTo>
                  <a:lnTo>
                    <a:pt x="92221" y="14117"/>
                  </a:lnTo>
                  <a:lnTo>
                    <a:pt x="91613" y="14329"/>
                  </a:lnTo>
                  <a:lnTo>
                    <a:pt x="91522" y="14329"/>
                  </a:lnTo>
                  <a:cubicBezTo>
                    <a:pt x="91491" y="14299"/>
                    <a:pt x="91461" y="14269"/>
                    <a:pt x="91461" y="14269"/>
                  </a:cubicBezTo>
                  <a:cubicBezTo>
                    <a:pt x="91552" y="14177"/>
                    <a:pt x="91674" y="14086"/>
                    <a:pt x="91795" y="14025"/>
                  </a:cubicBezTo>
                  <a:cubicBezTo>
                    <a:pt x="91917" y="13965"/>
                    <a:pt x="92039" y="13904"/>
                    <a:pt x="92160" y="13873"/>
                  </a:cubicBezTo>
                  <a:close/>
                  <a:moveTo>
                    <a:pt x="84652" y="14322"/>
                  </a:moveTo>
                  <a:cubicBezTo>
                    <a:pt x="84721" y="14322"/>
                    <a:pt x="84789" y="14345"/>
                    <a:pt x="84835" y="14390"/>
                  </a:cubicBezTo>
                  <a:cubicBezTo>
                    <a:pt x="84789" y="14451"/>
                    <a:pt x="84721" y="14481"/>
                    <a:pt x="84652" y="14481"/>
                  </a:cubicBezTo>
                  <a:cubicBezTo>
                    <a:pt x="84584" y="14481"/>
                    <a:pt x="84516" y="14451"/>
                    <a:pt x="84470" y="14390"/>
                  </a:cubicBezTo>
                  <a:cubicBezTo>
                    <a:pt x="84516" y="14345"/>
                    <a:pt x="84584" y="14322"/>
                    <a:pt x="84652" y="14322"/>
                  </a:cubicBezTo>
                  <a:close/>
                  <a:moveTo>
                    <a:pt x="7447" y="14481"/>
                  </a:moveTo>
                  <a:lnTo>
                    <a:pt x="7508" y="14542"/>
                  </a:lnTo>
                  <a:lnTo>
                    <a:pt x="7447" y="14633"/>
                  </a:lnTo>
                  <a:cubicBezTo>
                    <a:pt x="7417" y="14633"/>
                    <a:pt x="7387" y="14603"/>
                    <a:pt x="7387" y="14603"/>
                  </a:cubicBezTo>
                  <a:cubicBezTo>
                    <a:pt x="7387" y="14542"/>
                    <a:pt x="7417" y="14512"/>
                    <a:pt x="7447" y="14481"/>
                  </a:cubicBezTo>
                  <a:close/>
                  <a:moveTo>
                    <a:pt x="26019" y="14299"/>
                  </a:moveTo>
                  <a:lnTo>
                    <a:pt x="26080" y="14603"/>
                  </a:lnTo>
                  <a:lnTo>
                    <a:pt x="25685" y="14664"/>
                  </a:lnTo>
                  <a:lnTo>
                    <a:pt x="25715" y="14360"/>
                  </a:lnTo>
                  <a:lnTo>
                    <a:pt x="26019" y="14299"/>
                  </a:lnTo>
                  <a:close/>
                  <a:moveTo>
                    <a:pt x="25293" y="14804"/>
                  </a:moveTo>
                  <a:cubicBezTo>
                    <a:pt x="25347" y="14804"/>
                    <a:pt x="25401" y="14819"/>
                    <a:pt x="25442" y="14846"/>
                  </a:cubicBezTo>
                  <a:cubicBezTo>
                    <a:pt x="25442" y="14998"/>
                    <a:pt x="25290" y="15028"/>
                    <a:pt x="25168" y="15180"/>
                  </a:cubicBezTo>
                  <a:lnTo>
                    <a:pt x="25107" y="14876"/>
                  </a:lnTo>
                  <a:cubicBezTo>
                    <a:pt x="25157" y="14826"/>
                    <a:pt x="25226" y="14804"/>
                    <a:pt x="25293" y="14804"/>
                  </a:cubicBezTo>
                  <a:close/>
                  <a:moveTo>
                    <a:pt x="44165" y="10773"/>
                  </a:moveTo>
                  <a:cubicBezTo>
                    <a:pt x="44196" y="10864"/>
                    <a:pt x="44226" y="10986"/>
                    <a:pt x="44196" y="11016"/>
                  </a:cubicBezTo>
                  <a:cubicBezTo>
                    <a:pt x="44074" y="11107"/>
                    <a:pt x="44013" y="11259"/>
                    <a:pt x="44013" y="11411"/>
                  </a:cubicBezTo>
                  <a:lnTo>
                    <a:pt x="43557" y="11411"/>
                  </a:lnTo>
                  <a:cubicBezTo>
                    <a:pt x="43466" y="11746"/>
                    <a:pt x="43162" y="11928"/>
                    <a:pt x="42919" y="12141"/>
                  </a:cubicBezTo>
                  <a:cubicBezTo>
                    <a:pt x="42889" y="12506"/>
                    <a:pt x="42463" y="12597"/>
                    <a:pt x="42281" y="12870"/>
                  </a:cubicBezTo>
                  <a:lnTo>
                    <a:pt x="42038" y="12870"/>
                  </a:lnTo>
                  <a:cubicBezTo>
                    <a:pt x="41794" y="13265"/>
                    <a:pt x="41643" y="13782"/>
                    <a:pt x="41004" y="13904"/>
                  </a:cubicBezTo>
                  <a:lnTo>
                    <a:pt x="41004" y="14086"/>
                  </a:lnTo>
                  <a:cubicBezTo>
                    <a:pt x="40965" y="14139"/>
                    <a:pt x="40908" y="14152"/>
                    <a:pt x="40844" y="14152"/>
                  </a:cubicBezTo>
                  <a:cubicBezTo>
                    <a:pt x="40784" y="14152"/>
                    <a:pt x="40718" y="14140"/>
                    <a:pt x="40654" y="14140"/>
                  </a:cubicBezTo>
                  <a:cubicBezTo>
                    <a:pt x="40628" y="14140"/>
                    <a:pt x="40603" y="14142"/>
                    <a:pt x="40579" y="14147"/>
                  </a:cubicBezTo>
                  <a:cubicBezTo>
                    <a:pt x="40335" y="14299"/>
                    <a:pt x="40123" y="14542"/>
                    <a:pt x="39971" y="14785"/>
                  </a:cubicBezTo>
                  <a:lnTo>
                    <a:pt x="39576" y="14785"/>
                  </a:lnTo>
                  <a:lnTo>
                    <a:pt x="39454" y="15059"/>
                  </a:lnTo>
                  <a:lnTo>
                    <a:pt x="38816" y="15302"/>
                  </a:lnTo>
                  <a:lnTo>
                    <a:pt x="38725" y="15028"/>
                  </a:lnTo>
                  <a:lnTo>
                    <a:pt x="39120" y="14876"/>
                  </a:lnTo>
                  <a:lnTo>
                    <a:pt x="39120" y="14633"/>
                  </a:lnTo>
                  <a:lnTo>
                    <a:pt x="39576" y="14633"/>
                  </a:lnTo>
                  <a:cubicBezTo>
                    <a:pt x="39728" y="14269"/>
                    <a:pt x="40032" y="13995"/>
                    <a:pt x="40427" y="13904"/>
                  </a:cubicBezTo>
                  <a:lnTo>
                    <a:pt x="40427" y="13752"/>
                  </a:lnTo>
                  <a:lnTo>
                    <a:pt x="40700" y="13539"/>
                  </a:lnTo>
                  <a:lnTo>
                    <a:pt x="41156" y="13478"/>
                  </a:lnTo>
                  <a:lnTo>
                    <a:pt x="41187" y="12931"/>
                  </a:lnTo>
                  <a:lnTo>
                    <a:pt x="41460" y="12718"/>
                  </a:lnTo>
                  <a:lnTo>
                    <a:pt x="41673" y="12870"/>
                  </a:lnTo>
                  <a:lnTo>
                    <a:pt x="41946" y="12384"/>
                  </a:lnTo>
                  <a:cubicBezTo>
                    <a:pt x="42007" y="12232"/>
                    <a:pt x="42098" y="12080"/>
                    <a:pt x="42190" y="11928"/>
                  </a:cubicBezTo>
                  <a:cubicBezTo>
                    <a:pt x="42311" y="11776"/>
                    <a:pt x="42494" y="11685"/>
                    <a:pt x="42554" y="11503"/>
                  </a:cubicBezTo>
                  <a:cubicBezTo>
                    <a:pt x="42585" y="11381"/>
                    <a:pt x="42889" y="11411"/>
                    <a:pt x="42980" y="11259"/>
                  </a:cubicBezTo>
                  <a:cubicBezTo>
                    <a:pt x="43022" y="11265"/>
                    <a:pt x="43063" y="11267"/>
                    <a:pt x="43105" y="11267"/>
                  </a:cubicBezTo>
                  <a:cubicBezTo>
                    <a:pt x="43305" y="11267"/>
                    <a:pt x="43498" y="11208"/>
                    <a:pt x="43649" y="11107"/>
                  </a:cubicBezTo>
                  <a:cubicBezTo>
                    <a:pt x="43831" y="11016"/>
                    <a:pt x="44013" y="10895"/>
                    <a:pt x="44165" y="10773"/>
                  </a:cubicBezTo>
                  <a:close/>
                  <a:moveTo>
                    <a:pt x="37965" y="15272"/>
                  </a:moveTo>
                  <a:lnTo>
                    <a:pt x="37965" y="15272"/>
                  </a:lnTo>
                  <a:cubicBezTo>
                    <a:pt x="38056" y="15302"/>
                    <a:pt x="38117" y="15332"/>
                    <a:pt x="38147" y="15393"/>
                  </a:cubicBezTo>
                  <a:cubicBezTo>
                    <a:pt x="38109" y="15416"/>
                    <a:pt x="38081" y="15425"/>
                    <a:pt x="38059" y="15425"/>
                  </a:cubicBezTo>
                  <a:cubicBezTo>
                    <a:pt x="37993" y="15425"/>
                    <a:pt x="37987" y="15340"/>
                    <a:pt x="37965" y="15272"/>
                  </a:cubicBezTo>
                  <a:close/>
                  <a:moveTo>
                    <a:pt x="24712" y="15211"/>
                  </a:moveTo>
                  <a:lnTo>
                    <a:pt x="24742" y="15393"/>
                  </a:lnTo>
                  <a:cubicBezTo>
                    <a:pt x="24686" y="15435"/>
                    <a:pt x="24617" y="15458"/>
                    <a:pt x="24546" y="15458"/>
                  </a:cubicBezTo>
                  <a:cubicBezTo>
                    <a:pt x="24465" y="15458"/>
                    <a:pt x="24382" y="15428"/>
                    <a:pt x="24317" y="15363"/>
                  </a:cubicBezTo>
                  <a:lnTo>
                    <a:pt x="24712" y="15211"/>
                  </a:lnTo>
                  <a:close/>
                  <a:moveTo>
                    <a:pt x="5897" y="15302"/>
                  </a:moveTo>
                  <a:cubicBezTo>
                    <a:pt x="6049" y="15393"/>
                    <a:pt x="6049" y="15515"/>
                    <a:pt x="5897" y="15636"/>
                  </a:cubicBezTo>
                  <a:lnTo>
                    <a:pt x="5654" y="15576"/>
                  </a:lnTo>
                  <a:cubicBezTo>
                    <a:pt x="5684" y="15424"/>
                    <a:pt x="5836" y="15393"/>
                    <a:pt x="5897" y="15302"/>
                  </a:cubicBezTo>
                  <a:close/>
                  <a:moveTo>
                    <a:pt x="32433" y="15636"/>
                  </a:moveTo>
                  <a:cubicBezTo>
                    <a:pt x="32433" y="15636"/>
                    <a:pt x="32463" y="15667"/>
                    <a:pt x="32493" y="15667"/>
                  </a:cubicBezTo>
                  <a:lnTo>
                    <a:pt x="32493" y="15697"/>
                  </a:lnTo>
                  <a:cubicBezTo>
                    <a:pt x="32433" y="15697"/>
                    <a:pt x="32402" y="15728"/>
                    <a:pt x="32372" y="15728"/>
                  </a:cubicBezTo>
                  <a:cubicBezTo>
                    <a:pt x="32341" y="15728"/>
                    <a:pt x="32311" y="15697"/>
                    <a:pt x="32281" y="15667"/>
                  </a:cubicBezTo>
                  <a:cubicBezTo>
                    <a:pt x="32341" y="15667"/>
                    <a:pt x="32372" y="15636"/>
                    <a:pt x="32433" y="15636"/>
                  </a:cubicBezTo>
                  <a:close/>
                  <a:moveTo>
                    <a:pt x="24803" y="15758"/>
                  </a:moveTo>
                  <a:lnTo>
                    <a:pt x="24894" y="15819"/>
                  </a:lnTo>
                  <a:lnTo>
                    <a:pt x="24803" y="15910"/>
                  </a:lnTo>
                  <a:cubicBezTo>
                    <a:pt x="24803" y="15910"/>
                    <a:pt x="24742" y="15879"/>
                    <a:pt x="24742" y="15879"/>
                  </a:cubicBezTo>
                  <a:cubicBezTo>
                    <a:pt x="24773" y="15819"/>
                    <a:pt x="24803" y="15788"/>
                    <a:pt x="24803" y="15758"/>
                  </a:cubicBezTo>
                  <a:close/>
                  <a:moveTo>
                    <a:pt x="2987" y="16077"/>
                  </a:moveTo>
                  <a:cubicBezTo>
                    <a:pt x="3307" y="16077"/>
                    <a:pt x="3425" y="16199"/>
                    <a:pt x="3374" y="16427"/>
                  </a:cubicBezTo>
                  <a:lnTo>
                    <a:pt x="2706" y="16427"/>
                  </a:lnTo>
                  <a:cubicBezTo>
                    <a:pt x="2493" y="16244"/>
                    <a:pt x="2736" y="16305"/>
                    <a:pt x="2797" y="16214"/>
                  </a:cubicBezTo>
                  <a:cubicBezTo>
                    <a:pt x="2815" y="16160"/>
                    <a:pt x="2843" y="16106"/>
                    <a:pt x="2845" y="16084"/>
                  </a:cubicBezTo>
                  <a:lnTo>
                    <a:pt x="2845" y="16084"/>
                  </a:lnTo>
                  <a:cubicBezTo>
                    <a:pt x="2896" y="16079"/>
                    <a:pt x="2944" y="16077"/>
                    <a:pt x="2987" y="16077"/>
                  </a:cubicBezTo>
                  <a:close/>
                  <a:moveTo>
                    <a:pt x="23132" y="16092"/>
                  </a:moveTo>
                  <a:lnTo>
                    <a:pt x="23132" y="16092"/>
                  </a:lnTo>
                  <a:cubicBezTo>
                    <a:pt x="23253" y="16214"/>
                    <a:pt x="23253" y="16305"/>
                    <a:pt x="23101" y="16457"/>
                  </a:cubicBezTo>
                  <a:lnTo>
                    <a:pt x="22888" y="16123"/>
                  </a:lnTo>
                  <a:lnTo>
                    <a:pt x="23132" y="16092"/>
                  </a:lnTo>
                  <a:close/>
                  <a:moveTo>
                    <a:pt x="3101" y="16731"/>
                  </a:moveTo>
                  <a:cubicBezTo>
                    <a:pt x="3101" y="16761"/>
                    <a:pt x="3131" y="16791"/>
                    <a:pt x="3131" y="16822"/>
                  </a:cubicBezTo>
                  <a:cubicBezTo>
                    <a:pt x="3131" y="16852"/>
                    <a:pt x="3070" y="16883"/>
                    <a:pt x="3070" y="16883"/>
                  </a:cubicBezTo>
                  <a:cubicBezTo>
                    <a:pt x="3040" y="16852"/>
                    <a:pt x="3040" y="16822"/>
                    <a:pt x="3010" y="16791"/>
                  </a:cubicBezTo>
                  <a:cubicBezTo>
                    <a:pt x="3010" y="16761"/>
                    <a:pt x="3040" y="16731"/>
                    <a:pt x="3070" y="16731"/>
                  </a:cubicBezTo>
                  <a:close/>
                  <a:moveTo>
                    <a:pt x="37904" y="15788"/>
                  </a:moveTo>
                  <a:lnTo>
                    <a:pt x="37904" y="15788"/>
                  </a:lnTo>
                  <a:cubicBezTo>
                    <a:pt x="37995" y="16001"/>
                    <a:pt x="37995" y="16001"/>
                    <a:pt x="37782" y="16123"/>
                  </a:cubicBezTo>
                  <a:lnTo>
                    <a:pt x="37782" y="16700"/>
                  </a:lnTo>
                  <a:cubicBezTo>
                    <a:pt x="37691" y="16700"/>
                    <a:pt x="37569" y="16731"/>
                    <a:pt x="37478" y="16791"/>
                  </a:cubicBezTo>
                  <a:cubicBezTo>
                    <a:pt x="37418" y="16822"/>
                    <a:pt x="37357" y="16852"/>
                    <a:pt x="37296" y="16913"/>
                  </a:cubicBezTo>
                  <a:cubicBezTo>
                    <a:pt x="37266" y="16822"/>
                    <a:pt x="37205" y="16761"/>
                    <a:pt x="37235" y="16731"/>
                  </a:cubicBezTo>
                  <a:cubicBezTo>
                    <a:pt x="37418" y="16518"/>
                    <a:pt x="37418" y="16183"/>
                    <a:pt x="37782" y="16092"/>
                  </a:cubicBezTo>
                  <a:cubicBezTo>
                    <a:pt x="37813" y="16001"/>
                    <a:pt x="37691" y="15849"/>
                    <a:pt x="37904" y="15788"/>
                  </a:cubicBezTo>
                  <a:close/>
                  <a:moveTo>
                    <a:pt x="22159" y="16609"/>
                  </a:moveTo>
                  <a:cubicBezTo>
                    <a:pt x="22372" y="16670"/>
                    <a:pt x="22250" y="16822"/>
                    <a:pt x="22280" y="16913"/>
                  </a:cubicBezTo>
                  <a:cubicBezTo>
                    <a:pt x="22341" y="16943"/>
                    <a:pt x="22402" y="16974"/>
                    <a:pt x="22432" y="17004"/>
                  </a:cubicBezTo>
                  <a:cubicBezTo>
                    <a:pt x="22388" y="17040"/>
                    <a:pt x="22356" y="17054"/>
                    <a:pt x="22333" y="17054"/>
                  </a:cubicBezTo>
                  <a:cubicBezTo>
                    <a:pt x="22278" y="17054"/>
                    <a:pt x="22272" y="16969"/>
                    <a:pt x="22250" y="16883"/>
                  </a:cubicBezTo>
                  <a:lnTo>
                    <a:pt x="22250" y="16852"/>
                  </a:lnTo>
                  <a:cubicBezTo>
                    <a:pt x="22068" y="16791"/>
                    <a:pt x="22068" y="16791"/>
                    <a:pt x="22159" y="16609"/>
                  </a:cubicBezTo>
                  <a:close/>
                  <a:moveTo>
                    <a:pt x="1003" y="17035"/>
                  </a:moveTo>
                  <a:cubicBezTo>
                    <a:pt x="1003" y="17065"/>
                    <a:pt x="1064" y="17095"/>
                    <a:pt x="1064" y="17095"/>
                  </a:cubicBezTo>
                  <a:cubicBezTo>
                    <a:pt x="1034" y="17126"/>
                    <a:pt x="1034" y="17187"/>
                    <a:pt x="1003" y="17217"/>
                  </a:cubicBezTo>
                  <a:lnTo>
                    <a:pt x="943" y="17156"/>
                  </a:lnTo>
                  <a:lnTo>
                    <a:pt x="1003" y="17035"/>
                  </a:lnTo>
                  <a:close/>
                  <a:moveTo>
                    <a:pt x="36779" y="16974"/>
                  </a:moveTo>
                  <a:lnTo>
                    <a:pt x="36992" y="17156"/>
                  </a:lnTo>
                  <a:lnTo>
                    <a:pt x="36506" y="17399"/>
                  </a:lnTo>
                  <a:lnTo>
                    <a:pt x="36414" y="17156"/>
                  </a:lnTo>
                  <a:lnTo>
                    <a:pt x="36779" y="16974"/>
                  </a:lnTo>
                  <a:close/>
                  <a:moveTo>
                    <a:pt x="36262" y="17369"/>
                  </a:moveTo>
                  <a:lnTo>
                    <a:pt x="36232" y="17673"/>
                  </a:lnTo>
                  <a:lnTo>
                    <a:pt x="35928" y="17734"/>
                  </a:lnTo>
                  <a:lnTo>
                    <a:pt x="35867" y="17430"/>
                  </a:lnTo>
                  <a:lnTo>
                    <a:pt x="36262" y="17369"/>
                  </a:lnTo>
                  <a:close/>
                  <a:moveTo>
                    <a:pt x="35199" y="17855"/>
                  </a:moveTo>
                  <a:lnTo>
                    <a:pt x="35290" y="17946"/>
                  </a:lnTo>
                  <a:lnTo>
                    <a:pt x="35199" y="18007"/>
                  </a:lnTo>
                  <a:cubicBezTo>
                    <a:pt x="35199" y="17977"/>
                    <a:pt x="35168" y="17946"/>
                    <a:pt x="35168" y="17916"/>
                  </a:cubicBezTo>
                  <a:cubicBezTo>
                    <a:pt x="35138" y="17886"/>
                    <a:pt x="35199" y="17855"/>
                    <a:pt x="35199" y="17855"/>
                  </a:cubicBezTo>
                  <a:close/>
                  <a:moveTo>
                    <a:pt x="35959" y="17855"/>
                  </a:moveTo>
                  <a:cubicBezTo>
                    <a:pt x="35989" y="17855"/>
                    <a:pt x="36019" y="17916"/>
                    <a:pt x="36019" y="17916"/>
                  </a:cubicBezTo>
                  <a:cubicBezTo>
                    <a:pt x="36019" y="17946"/>
                    <a:pt x="35989" y="17977"/>
                    <a:pt x="35959" y="18007"/>
                  </a:cubicBezTo>
                  <a:lnTo>
                    <a:pt x="35898" y="17946"/>
                  </a:lnTo>
                  <a:lnTo>
                    <a:pt x="35959" y="17855"/>
                  </a:lnTo>
                  <a:close/>
                  <a:moveTo>
                    <a:pt x="35259" y="18159"/>
                  </a:moveTo>
                  <a:lnTo>
                    <a:pt x="35351" y="18463"/>
                  </a:lnTo>
                  <a:lnTo>
                    <a:pt x="34955" y="18524"/>
                  </a:lnTo>
                  <a:lnTo>
                    <a:pt x="34955" y="18220"/>
                  </a:lnTo>
                  <a:lnTo>
                    <a:pt x="35259" y="18159"/>
                  </a:lnTo>
                  <a:close/>
                  <a:moveTo>
                    <a:pt x="36247" y="18182"/>
                  </a:moveTo>
                  <a:cubicBezTo>
                    <a:pt x="36308" y="18182"/>
                    <a:pt x="36369" y="18205"/>
                    <a:pt x="36414" y="18250"/>
                  </a:cubicBezTo>
                  <a:cubicBezTo>
                    <a:pt x="36384" y="18372"/>
                    <a:pt x="36262" y="18433"/>
                    <a:pt x="36141" y="18554"/>
                  </a:cubicBezTo>
                  <a:lnTo>
                    <a:pt x="36080" y="18250"/>
                  </a:lnTo>
                  <a:cubicBezTo>
                    <a:pt x="36126" y="18205"/>
                    <a:pt x="36186" y="18182"/>
                    <a:pt x="36247" y="18182"/>
                  </a:cubicBezTo>
                  <a:close/>
                  <a:moveTo>
                    <a:pt x="943" y="18494"/>
                  </a:moveTo>
                  <a:cubicBezTo>
                    <a:pt x="1003" y="18524"/>
                    <a:pt x="1064" y="18554"/>
                    <a:pt x="1125" y="18615"/>
                  </a:cubicBezTo>
                  <a:cubicBezTo>
                    <a:pt x="1079" y="18638"/>
                    <a:pt x="1047" y="18647"/>
                    <a:pt x="1024" y="18647"/>
                  </a:cubicBezTo>
                  <a:cubicBezTo>
                    <a:pt x="954" y="18647"/>
                    <a:pt x="965" y="18562"/>
                    <a:pt x="943" y="18494"/>
                  </a:cubicBezTo>
                  <a:close/>
                  <a:moveTo>
                    <a:pt x="34834" y="18645"/>
                  </a:moveTo>
                  <a:lnTo>
                    <a:pt x="34895" y="18706"/>
                  </a:lnTo>
                  <a:lnTo>
                    <a:pt x="34834" y="18828"/>
                  </a:lnTo>
                  <a:cubicBezTo>
                    <a:pt x="34803" y="18797"/>
                    <a:pt x="34773" y="18767"/>
                    <a:pt x="34773" y="18767"/>
                  </a:cubicBezTo>
                  <a:cubicBezTo>
                    <a:pt x="34803" y="18737"/>
                    <a:pt x="34803" y="18676"/>
                    <a:pt x="34834" y="18645"/>
                  </a:cubicBezTo>
                  <a:close/>
                  <a:moveTo>
                    <a:pt x="82099" y="18828"/>
                  </a:moveTo>
                  <a:cubicBezTo>
                    <a:pt x="82130" y="18858"/>
                    <a:pt x="82130" y="18889"/>
                    <a:pt x="82160" y="18919"/>
                  </a:cubicBezTo>
                  <a:cubicBezTo>
                    <a:pt x="82160" y="18949"/>
                    <a:pt x="82130" y="18949"/>
                    <a:pt x="82099" y="18980"/>
                  </a:cubicBezTo>
                  <a:cubicBezTo>
                    <a:pt x="82069" y="18949"/>
                    <a:pt x="82038" y="18919"/>
                    <a:pt x="82038" y="18858"/>
                  </a:cubicBezTo>
                  <a:cubicBezTo>
                    <a:pt x="82038" y="18858"/>
                    <a:pt x="82069" y="18828"/>
                    <a:pt x="82099" y="18828"/>
                  </a:cubicBezTo>
                  <a:close/>
                  <a:moveTo>
                    <a:pt x="35290" y="18949"/>
                  </a:moveTo>
                  <a:lnTo>
                    <a:pt x="35290" y="19284"/>
                  </a:lnTo>
                  <a:lnTo>
                    <a:pt x="34986" y="19314"/>
                  </a:lnTo>
                  <a:lnTo>
                    <a:pt x="34925" y="19041"/>
                  </a:lnTo>
                  <a:lnTo>
                    <a:pt x="35290" y="18949"/>
                  </a:lnTo>
                  <a:close/>
                  <a:moveTo>
                    <a:pt x="64318" y="19132"/>
                  </a:moveTo>
                  <a:lnTo>
                    <a:pt x="64378" y="19253"/>
                  </a:lnTo>
                  <a:lnTo>
                    <a:pt x="64318" y="19314"/>
                  </a:lnTo>
                  <a:cubicBezTo>
                    <a:pt x="64287" y="19284"/>
                    <a:pt x="64287" y="19223"/>
                    <a:pt x="64257" y="19193"/>
                  </a:cubicBezTo>
                  <a:cubicBezTo>
                    <a:pt x="64257" y="19193"/>
                    <a:pt x="64318" y="19162"/>
                    <a:pt x="64318" y="19132"/>
                  </a:cubicBezTo>
                  <a:close/>
                  <a:moveTo>
                    <a:pt x="34013" y="19284"/>
                  </a:moveTo>
                  <a:lnTo>
                    <a:pt x="34013" y="19284"/>
                  </a:lnTo>
                  <a:cubicBezTo>
                    <a:pt x="34074" y="19314"/>
                    <a:pt x="34135" y="19375"/>
                    <a:pt x="34196" y="19405"/>
                  </a:cubicBezTo>
                  <a:cubicBezTo>
                    <a:pt x="34142" y="19441"/>
                    <a:pt x="34107" y="19456"/>
                    <a:pt x="34083" y="19456"/>
                  </a:cubicBezTo>
                  <a:cubicBezTo>
                    <a:pt x="34026" y="19456"/>
                    <a:pt x="34035" y="19370"/>
                    <a:pt x="34013" y="19284"/>
                  </a:cubicBezTo>
                  <a:close/>
                  <a:moveTo>
                    <a:pt x="34651" y="19314"/>
                  </a:moveTo>
                  <a:lnTo>
                    <a:pt x="34712" y="19405"/>
                  </a:lnTo>
                  <a:lnTo>
                    <a:pt x="34651" y="19466"/>
                  </a:lnTo>
                  <a:cubicBezTo>
                    <a:pt x="34621" y="19436"/>
                    <a:pt x="34591" y="19405"/>
                    <a:pt x="34591" y="19345"/>
                  </a:cubicBezTo>
                  <a:cubicBezTo>
                    <a:pt x="34591" y="19345"/>
                    <a:pt x="34621" y="19314"/>
                    <a:pt x="34651" y="19314"/>
                  </a:cubicBezTo>
                  <a:close/>
                  <a:moveTo>
                    <a:pt x="33284" y="19952"/>
                  </a:moveTo>
                  <a:cubicBezTo>
                    <a:pt x="33253" y="20013"/>
                    <a:pt x="33192" y="20074"/>
                    <a:pt x="33162" y="20104"/>
                  </a:cubicBezTo>
                  <a:cubicBezTo>
                    <a:pt x="33010" y="19952"/>
                    <a:pt x="33162" y="19983"/>
                    <a:pt x="33284" y="19952"/>
                  </a:cubicBezTo>
                  <a:close/>
                  <a:moveTo>
                    <a:pt x="53649" y="20256"/>
                  </a:moveTo>
                  <a:cubicBezTo>
                    <a:pt x="53644" y="20271"/>
                    <a:pt x="53645" y="20281"/>
                    <a:pt x="53649" y="20289"/>
                  </a:cubicBezTo>
                  <a:lnTo>
                    <a:pt x="53649" y="20289"/>
                  </a:lnTo>
                  <a:lnTo>
                    <a:pt x="53649" y="20256"/>
                  </a:lnTo>
                  <a:close/>
                  <a:moveTo>
                    <a:pt x="76263" y="20287"/>
                  </a:moveTo>
                  <a:lnTo>
                    <a:pt x="76324" y="20348"/>
                  </a:lnTo>
                  <a:cubicBezTo>
                    <a:pt x="76294" y="20378"/>
                    <a:pt x="76233" y="20378"/>
                    <a:pt x="76202" y="20408"/>
                  </a:cubicBezTo>
                  <a:cubicBezTo>
                    <a:pt x="76202" y="20408"/>
                    <a:pt x="76172" y="20378"/>
                    <a:pt x="76142" y="20348"/>
                  </a:cubicBezTo>
                  <a:lnTo>
                    <a:pt x="76263" y="20287"/>
                  </a:lnTo>
                  <a:close/>
                  <a:moveTo>
                    <a:pt x="75868" y="20439"/>
                  </a:moveTo>
                  <a:cubicBezTo>
                    <a:pt x="75868" y="20469"/>
                    <a:pt x="75898" y="20500"/>
                    <a:pt x="75929" y="20530"/>
                  </a:cubicBezTo>
                  <a:cubicBezTo>
                    <a:pt x="75929" y="20560"/>
                    <a:pt x="75868" y="20560"/>
                    <a:pt x="75868" y="20591"/>
                  </a:cubicBezTo>
                  <a:lnTo>
                    <a:pt x="75777" y="20469"/>
                  </a:lnTo>
                  <a:lnTo>
                    <a:pt x="75868" y="20439"/>
                  </a:lnTo>
                  <a:close/>
                  <a:moveTo>
                    <a:pt x="74196" y="20773"/>
                  </a:moveTo>
                  <a:lnTo>
                    <a:pt x="74257" y="20834"/>
                  </a:lnTo>
                  <a:cubicBezTo>
                    <a:pt x="74196" y="20864"/>
                    <a:pt x="74166" y="20864"/>
                    <a:pt x="74136" y="20864"/>
                  </a:cubicBezTo>
                  <a:cubicBezTo>
                    <a:pt x="74129" y="20870"/>
                    <a:pt x="74123" y="20873"/>
                    <a:pt x="74118" y="20873"/>
                  </a:cubicBezTo>
                  <a:cubicBezTo>
                    <a:pt x="74094" y="20873"/>
                    <a:pt x="74075" y="20834"/>
                    <a:pt x="74075" y="20834"/>
                  </a:cubicBezTo>
                  <a:lnTo>
                    <a:pt x="74196" y="20773"/>
                  </a:lnTo>
                  <a:close/>
                  <a:moveTo>
                    <a:pt x="32585" y="20135"/>
                  </a:moveTo>
                  <a:lnTo>
                    <a:pt x="32858" y="20621"/>
                  </a:lnTo>
                  <a:cubicBezTo>
                    <a:pt x="32828" y="20682"/>
                    <a:pt x="32797" y="20712"/>
                    <a:pt x="32767" y="20773"/>
                  </a:cubicBezTo>
                  <a:cubicBezTo>
                    <a:pt x="32733" y="20756"/>
                    <a:pt x="32703" y="20749"/>
                    <a:pt x="32676" y="20749"/>
                  </a:cubicBezTo>
                  <a:cubicBezTo>
                    <a:pt x="32540" y="20749"/>
                    <a:pt x="32457" y="20913"/>
                    <a:pt x="32279" y="20913"/>
                  </a:cubicBezTo>
                  <a:cubicBezTo>
                    <a:pt x="32228" y="20913"/>
                    <a:pt x="32169" y="20900"/>
                    <a:pt x="32098" y="20864"/>
                  </a:cubicBezTo>
                  <a:lnTo>
                    <a:pt x="32281" y="20682"/>
                  </a:lnTo>
                  <a:lnTo>
                    <a:pt x="32281" y="20348"/>
                  </a:lnTo>
                  <a:lnTo>
                    <a:pt x="32585" y="20135"/>
                  </a:lnTo>
                  <a:close/>
                  <a:moveTo>
                    <a:pt x="53466" y="20743"/>
                  </a:moveTo>
                  <a:cubicBezTo>
                    <a:pt x="53527" y="20804"/>
                    <a:pt x="53588" y="20834"/>
                    <a:pt x="53649" y="20864"/>
                  </a:cubicBezTo>
                  <a:cubicBezTo>
                    <a:pt x="53595" y="20900"/>
                    <a:pt x="53560" y="20915"/>
                    <a:pt x="53536" y="20915"/>
                  </a:cubicBezTo>
                  <a:cubicBezTo>
                    <a:pt x="53479" y="20915"/>
                    <a:pt x="53488" y="20829"/>
                    <a:pt x="53466" y="20743"/>
                  </a:cubicBezTo>
                  <a:close/>
                  <a:moveTo>
                    <a:pt x="31457" y="20921"/>
                  </a:moveTo>
                  <a:cubicBezTo>
                    <a:pt x="31519" y="20921"/>
                    <a:pt x="31595" y="20989"/>
                    <a:pt x="31653" y="20989"/>
                  </a:cubicBezTo>
                  <a:cubicBezTo>
                    <a:pt x="31660" y="20989"/>
                    <a:pt x="31666" y="20988"/>
                    <a:pt x="31673" y="20986"/>
                  </a:cubicBezTo>
                  <a:lnTo>
                    <a:pt x="31673" y="20986"/>
                  </a:lnTo>
                  <a:cubicBezTo>
                    <a:pt x="31624" y="21051"/>
                    <a:pt x="31575" y="21081"/>
                    <a:pt x="31521" y="21081"/>
                  </a:cubicBezTo>
                  <a:cubicBezTo>
                    <a:pt x="31475" y="21081"/>
                    <a:pt x="31425" y="21059"/>
                    <a:pt x="31369" y="21016"/>
                  </a:cubicBezTo>
                  <a:cubicBezTo>
                    <a:pt x="31390" y="20944"/>
                    <a:pt x="31421" y="20921"/>
                    <a:pt x="31457" y="20921"/>
                  </a:cubicBezTo>
                  <a:close/>
                  <a:moveTo>
                    <a:pt x="49971" y="21077"/>
                  </a:moveTo>
                  <a:cubicBezTo>
                    <a:pt x="50001" y="21108"/>
                    <a:pt x="50001" y="21138"/>
                    <a:pt x="50032" y="21168"/>
                  </a:cubicBezTo>
                  <a:cubicBezTo>
                    <a:pt x="50032" y="21199"/>
                    <a:pt x="49971" y="21199"/>
                    <a:pt x="49971" y="21229"/>
                  </a:cubicBezTo>
                  <a:cubicBezTo>
                    <a:pt x="49941" y="21199"/>
                    <a:pt x="49910" y="21168"/>
                    <a:pt x="49910" y="21138"/>
                  </a:cubicBezTo>
                  <a:cubicBezTo>
                    <a:pt x="49910" y="21108"/>
                    <a:pt x="49941" y="21077"/>
                    <a:pt x="49971" y="21077"/>
                  </a:cubicBezTo>
                  <a:close/>
                  <a:moveTo>
                    <a:pt x="31065" y="21229"/>
                  </a:moveTo>
                  <a:lnTo>
                    <a:pt x="31065" y="21229"/>
                  </a:lnTo>
                  <a:cubicBezTo>
                    <a:pt x="31186" y="21351"/>
                    <a:pt x="31186" y="21442"/>
                    <a:pt x="31095" y="21533"/>
                  </a:cubicBezTo>
                  <a:cubicBezTo>
                    <a:pt x="30882" y="21472"/>
                    <a:pt x="30943" y="21381"/>
                    <a:pt x="31065" y="21229"/>
                  </a:cubicBezTo>
                  <a:close/>
                  <a:moveTo>
                    <a:pt x="22007" y="21563"/>
                  </a:moveTo>
                  <a:lnTo>
                    <a:pt x="22068" y="21624"/>
                  </a:lnTo>
                  <a:cubicBezTo>
                    <a:pt x="22037" y="21655"/>
                    <a:pt x="21976" y="21685"/>
                    <a:pt x="21946" y="21685"/>
                  </a:cubicBezTo>
                  <a:cubicBezTo>
                    <a:pt x="21946" y="21685"/>
                    <a:pt x="21916" y="21624"/>
                    <a:pt x="21885" y="21624"/>
                  </a:cubicBezTo>
                  <a:lnTo>
                    <a:pt x="22007" y="21563"/>
                  </a:lnTo>
                  <a:close/>
                  <a:moveTo>
                    <a:pt x="72038" y="21563"/>
                  </a:moveTo>
                  <a:lnTo>
                    <a:pt x="72160" y="21624"/>
                  </a:lnTo>
                  <a:cubicBezTo>
                    <a:pt x="72160" y="21655"/>
                    <a:pt x="72099" y="21685"/>
                    <a:pt x="72099" y="21685"/>
                  </a:cubicBezTo>
                  <a:cubicBezTo>
                    <a:pt x="72069" y="21685"/>
                    <a:pt x="72008" y="21655"/>
                    <a:pt x="71977" y="21624"/>
                  </a:cubicBezTo>
                  <a:lnTo>
                    <a:pt x="72038" y="21563"/>
                  </a:lnTo>
                  <a:close/>
                  <a:moveTo>
                    <a:pt x="32666" y="21255"/>
                  </a:moveTo>
                  <a:cubicBezTo>
                    <a:pt x="32728" y="21255"/>
                    <a:pt x="32788" y="21272"/>
                    <a:pt x="32858" y="21290"/>
                  </a:cubicBezTo>
                  <a:cubicBezTo>
                    <a:pt x="32737" y="21411"/>
                    <a:pt x="32737" y="21411"/>
                    <a:pt x="32585" y="21411"/>
                  </a:cubicBezTo>
                  <a:lnTo>
                    <a:pt x="32433" y="21746"/>
                  </a:lnTo>
                  <a:lnTo>
                    <a:pt x="32189" y="21746"/>
                  </a:lnTo>
                  <a:lnTo>
                    <a:pt x="32068" y="21503"/>
                  </a:lnTo>
                  <a:lnTo>
                    <a:pt x="32524" y="21290"/>
                  </a:lnTo>
                  <a:cubicBezTo>
                    <a:pt x="32575" y="21264"/>
                    <a:pt x="32621" y="21255"/>
                    <a:pt x="32666" y="21255"/>
                  </a:cubicBezTo>
                  <a:close/>
                  <a:moveTo>
                    <a:pt x="54682" y="21563"/>
                  </a:moveTo>
                  <a:cubicBezTo>
                    <a:pt x="54834" y="21655"/>
                    <a:pt x="54834" y="21776"/>
                    <a:pt x="54682" y="21898"/>
                  </a:cubicBezTo>
                  <a:cubicBezTo>
                    <a:pt x="54561" y="21776"/>
                    <a:pt x="54561" y="21685"/>
                    <a:pt x="54682" y="21563"/>
                  </a:cubicBezTo>
                  <a:close/>
                  <a:moveTo>
                    <a:pt x="70974" y="21898"/>
                  </a:moveTo>
                  <a:cubicBezTo>
                    <a:pt x="70974" y="21898"/>
                    <a:pt x="71005" y="21928"/>
                    <a:pt x="71035" y="21959"/>
                  </a:cubicBezTo>
                  <a:lnTo>
                    <a:pt x="70914" y="22019"/>
                  </a:lnTo>
                  <a:lnTo>
                    <a:pt x="70853" y="21959"/>
                  </a:lnTo>
                  <a:cubicBezTo>
                    <a:pt x="70883" y="21928"/>
                    <a:pt x="70914" y="21928"/>
                    <a:pt x="70974" y="21898"/>
                  </a:cubicBezTo>
                  <a:close/>
                  <a:moveTo>
                    <a:pt x="30761" y="21928"/>
                  </a:moveTo>
                  <a:cubicBezTo>
                    <a:pt x="30761" y="22080"/>
                    <a:pt x="30578" y="22141"/>
                    <a:pt x="30518" y="22232"/>
                  </a:cubicBezTo>
                  <a:lnTo>
                    <a:pt x="29879" y="22232"/>
                  </a:lnTo>
                  <a:cubicBezTo>
                    <a:pt x="29900" y="22048"/>
                    <a:pt x="30066" y="22034"/>
                    <a:pt x="30092" y="21928"/>
                  </a:cubicBezTo>
                  <a:close/>
                  <a:moveTo>
                    <a:pt x="29484" y="22111"/>
                  </a:moveTo>
                  <a:lnTo>
                    <a:pt x="29484" y="22111"/>
                  </a:lnTo>
                  <a:cubicBezTo>
                    <a:pt x="29605" y="22135"/>
                    <a:pt x="29706" y="22178"/>
                    <a:pt x="29803" y="22255"/>
                  </a:cubicBezTo>
                  <a:lnTo>
                    <a:pt x="29803" y="22255"/>
                  </a:lnTo>
                  <a:cubicBezTo>
                    <a:pt x="29719" y="22342"/>
                    <a:pt x="29617" y="22389"/>
                    <a:pt x="29515" y="22415"/>
                  </a:cubicBezTo>
                  <a:lnTo>
                    <a:pt x="29484" y="22111"/>
                  </a:lnTo>
                  <a:close/>
                  <a:moveTo>
                    <a:pt x="53710" y="22384"/>
                  </a:moveTo>
                  <a:cubicBezTo>
                    <a:pt x="53740" y="22415"/>
                    <a:pt x="53801" y="22415"/>
                    <a:pt x="53831" y="22445"/>
                  </a:cubicBezTo>
                  <a:lnTo>
                    <a:pt x="53770" y="22506"/>
                  </a:lnTo>
                  <a:lnTo>
                    <a:pt x="53649" y="22445"/>
                  </a:lnTo>
                  <a:cubicBezTo>
                    <a:pt x="53649" y="22415"/>
                    <a:pt x="53710" y="22384"/>
                    <a:pt x="53710" y="22384"/>
                  </a:cubicBezTo>
                  <a:close/>
                  <a:moveTo>
                    <a:pt x="6870" y="22688"/>
                  </a:moveTo>
                  <a:lnTo>
                    <a:pt x="6931" y="22810"/>
                  </a:lnTo>
                  <a:lnTo>
                    <a:pt x="6870" y="22840"/>
                  </a:lnTo>
                  <a:cubicBezTo>
                    <a:pt x="6839" y="22810"/>
                    <a:pt x="6809" y="22779"/>
                    <a:pt x="6809" y="22749"/>
                  </a:cubicBezTo>
                  <a:cubicBezTo>
                    <a:pt x="6809" y="22718"/>
                    <a:pt x="6839" y="22688"/>
                    <a:pt x="6870" y="22688"/>
                  </a:cubicBezTo>
                  <a:close/>
                  <a:moveTo>
                    <a:pt x="30913" y="22506"/>
                  </a:moveTo>
                  <a:lnTo>
                    <a:pt x="31004" y="22840"/>
                  </a:lnTo>
                  <a:lnTo>
                    <a:pt x="30639" y="22840"/>
                  </a:lnTo>
                  <a:lnTo>
                    <a:pt x="30578" y="22567"/>
                  </a:lnTo>
                  <a:lnTo>
                    <a:pt x="30913" y="22506"/>
                  </a:lnTo>
                  <a:close/>
                  <a:moveTo>
                    <a:pt x="67540" y="22688"/>
                  </a:moveTo>
                  <a:lnTo>
                    <a:pt x="67631" y="22810"/>
                  </a:lnTo>
                  <a:lnTo>
                    <a:pt x="67540" y="22840"/>
                  </a:lnTo>
                  <a:cubicBezTo>
                    <a:pt x="67540" y="22810"/>
                    <a:pt x="67509" y="22779"/>
                    <a:pt x="67479" y="22749"/>
                  </a:cubicBezTo>
                  <a:cubicBezTo>
                    <a:pt x="67479" y="22718"/>
                    <a:pt x="67540" y="22688"/>
                    <a:pt x="67540" y="22688"/>
                  </a:cubicBezTo>
                  <a:close/>
                  <a:moveTo>
                    <a:pt x="45741" y="23334"/>
                  </a:moveTo>
                  <a:cubicBezTo>
                    <a:pt x="45786" y="23334"/>
                    <a:pt x="45832" y="23351"/>
                    <a:pt x="45868" y="23387"/>
                  </a:cubicBezTo>
                  <a:cubicBezTo>
                    <a:pt x="45844" y="23468"/>
                    <a:pt x="45808" y="23492"/>
                    <a:pt x="45767" y="23492"/>
                  </a:cubicBezTo>
                  <a:cubicBezTo>
                    <a:pt x="45709" y="23492"/>
                    <a:pt x="45641" y="23444"/>
                    <a:pt x="45587" y="23444"/>
                  </a:cubicBezTo>
                  <a:cubicBezTo>
                    <a:pt x="45579" y="23444"/>
                    <a:pt x="45571" y="23446"/>
                    <a:pt x="45564" y="23448"/>
                  </a:cubicBezTo>
                  <a:cubicBezTo>
                    <a:pt x="45600" y="23374"/>
                    <a:pt x="45671" y="23334"/>
                    <a:pt x="45741" y="23334"/>
                  </a:cubicBezTo>
                  <a:close/>
                  <a:moveTo>
                    <a:pt x="67236" y="23053"/>
                  </a:moveTo>
                  <a:lnTo>
                    <a:pt x="67236" y="23053"/>
                  </a:lnTo>
                  <a:cubicBezTo>
                    <a:pt x="67327" y="23174"/>
                    <a:pt x="67327" y="23326"/>
                    <a:pt x="67175" y="23509"/>
                  </a:cubicBezTo>
                  <a:lnTo>
                    <a:pt x="66871" y="23235"/>
                  </a:lnTo>
                  <a:lnTo>
                    <a:pt x="67236" y="23053"/>
                  </a:lnTo>
                  <a:close/>
                  <a:moveTo>
                    <a:pt x="52220" y="23053"/>
                  </a:moveTo>
                  <a:cubicBezTo>
                    <a:pt x="52372" y="23174"/>
                    <a:pt x="52555" y="23296"/>
                    <a:pt x="52707" y="23418"/>
                  </a:cubicBezTo>
                  <a:cubicBezTo>
                    <a:pt x="52631" y="23494"/>
                    <a:pt x="52547" y="23516"/>
                    <a:pt x="52463" y="23516"/>
                  </a:cubicBezTo>
                  <a:cubicBezTo>
                    <a:pt x="52380" y="23516"/>
                    <a:pt x="52296" y="23494"/>
                    <a:pt x="52220" y="23478"/>
                  </a:cubicBezTo>
                  <a:cubicBezTo>
                    <a:pt x="52129" y="23357"/>
                    <a:pt x="52129" y="23174"/>
                    <a:pt x="52220" y="23053"/>
                  </a:cubicBezTo>
                  <a:close/>
                  <a:moveTo>
                    <a:pt x="51916" y="23357"/>
                  </a:moveTo>
                  <a:cubicBezTo>
                    <a:pt x="51947" y="23418"/>
                    <a:pt x="51947" y="23509"/>
                    <a:pt x="51947" y="23570"/>
                  </a:cubicBezTo>
                  <a:cubicBezTo>
                    <a:pt x="51947" y="23600"/>
                    <a:pt x="51855" y="23630"/>
                    <a:pt x="51825" y="23630"/>
                  </a:cubicBezTo>
                  <a:cubicBezTo>
                    <a:pt x="51825" y="23630"/>
                    <a:pt x="51764" y="23600"/>
                    <a:pt x="51764" y="23570"/>
                  </a:cubicBezTo>
                  <a:cubicBezTo>
                    <a:pt x="51764" y="23509"/>
                    <a:pt x="51795" y="23418"/>
                    <a:pt x="51795" y="23357"/>
                  </a:cubicBezTo>
                  <a:close/>
                  <a:moveTo>
                    <a:pt x="30021" y="23378"/>
                  </a:moveTo>
                  <a:cubicBezTo>
                    <a:pt x="30064" y="23378"/>
                    <a:pt x="30131" y="23392"/>
                    <a:pt x="30244" y="23418"/>
                  </a:cubicBezTo>
                  <a:cubicBezTo>
                    <a:pt x="30203" y="23501"/>
                    <a:pt x="30142" y="23521"/>
                    <a:pt x="30077" y="23521"/>
                  </a:cubicBezTo>
                  <a:cubicBezTo>
                    <a:pt x="30017" y="23521"/>
                    <a:pt x="29953" y="23504"/>
                    <a:pt x="29896" y="23504"/>
                  </a:cubicBezTo>
                  <a:cubicBezTo>
                    <a:pt x="29880" y="23504"/>
                    <a:pt x="29864" y="23505"/>
                    <a:pt x="29849" y="23509"/>
                  </a:cubicBezTo>
                  <a:cubicBezTo>
                    <a:pt x="29819" y="23539"/>
                    <a:pt x="29788" y="23600"/>
                    <a:pt x="29758" y="23661"/>
                  </a:cubicBezTo>
                  <a:cubicBezTo>
                    <a:pt x="29636" y="23509"/>
                    <a:pt x="29788" y="23539"/>
                    <a:pt x="29910" y="23478"/>
                  </a:cubicBezTo>
                  <a:cubicBezTo>
                    <a:pt x="29945" y="23407"/>
                    <a:pt x="29960" y="23378"/>
                    <a:pt x="30021" y="23378"/>
                  </a:cubicBezTo>
                  <a:close/>
                  <a:moveTo>
                    <a:pt x="51521" y="23995"/>
                  </a:moveTo>
                  <a:cubicBezTo>
                    <a:pt x="51521" y="23995"/>
                    <a:pt x="51552" y="24056"/>
                    <a:pt x="51582" y="24056"/>
                  </a:cubicBezTo>
                  <a:cubicBezTo>
                    <a:pt x="51521" y="24086"/>
                    <a:pt x="51491" y="24086"/>
                    <a:pt x="51460" y="24117"/>
                  </a:cubicBezTo>
                  <a:cubicBezTo>
                    <a:pt x="51430" y="24117"/>
                    <a:pt x="51400" y="24086"/>
                    <a:pt x="51400" y="24056"/>
                  </a:cubicBezTo>
                  <a:cubicBezTo>
                    <a:pt x="51430" y="24026"/>
                    <a:pt x="51460" y="24026"/>
                    <a:pt x="51521" y="23995"/>
                  </a:cubicBezTo>
                  <a:close/>
                  <a:moveTo>
                    <a:pt x="6809" y="23174"/>
                  </a:moveTo>
                  <a:cubicBezTo>
                    <a:pt x="6870" y="23205"/>
                    <a:pt x="6900" y="23235"/>
                    <a:pt x="6961" y="23266"/>
                  </a:cubicBezTo>
                  <a:cubicBezTo>
                    <a:pt x="6931" y="23570"/>
                    <a:pt x="6505" y="23630"/>
                    <a:pt x="6566" y="23904"/>
                  </a:cubicBezTo>
                  <a:lnTo>
                    <a:pt x="5836" y="24208"/>
                  </a:lnTo>
                  <a:lnTo>
                    <a:pt x="5806" y="24573"/>
                  </a:lnTo>
                  <a:cubicBezTo>
                    <a:pt x="5730" y="24603"/>
                    <a:pt x="5639" y="24618"/>
                    <a:pt x="5548" y="24618"/>
                  </a:cubicBezTo>
                  <a:cubicBezTo>
                    <a:pt x="5456" y="24618"/>
                    <a:pt x="5365" y="24603"/>
                    <a:pt x="5289" y="24573"/>
                  </a:cubicBezTo>
                  <a:cubicBezTo>
                    <a:pt x="5380" y="24329"/>
                    <a:pt x="5532" y="24117"/>
                    <a:pt x="5745" y="23965"/>
                  </a:cubicBezTo>
                  <a:lnTo>
                    <a:pt x="5958" y="23965"/>
                  </a:lnTo>
                  <a:lnTo>
                    <a:pt x="6049" y="23691"/>
                  </a:lnTo>
                  <a:cubicBezTo>
                    <a:pt x="6475" y="23570"/>
                    <a:pt x="6475" y="23570"/>
                    <a:pt x="6627" y="23205"/>
                  </a:cubicBezTo>
                  <a:cubicBezTo>
                    <a:pt x="6687" y="23174"/>
                    <a:pt x="6748" y="23174"/>
                    <a:pt x="6809" y="23174"/>
                  </a:cubicBezTo>
                  <a:close/>
                  <a:moveTo>
                    <a:pt x="50032" y="24329"/>
                  </a:moveTo>
                  <a:lnTo>
                    <a:pt x="50093" y="24573"/>
                  </a:lnTo>
                  <a:lnTo>
                    <a:pt x="49728" y="24633"/>
                  </a:lnTo>
                  <a:lnTo>
                    <a:pt x="49667" y="24329"/>
                  </a:lnTo>
                  <a:close/>
                  <a:moveTo>
                    <a:pt x="62616" y="24664"/>
                  </a:moveTo>
                  <a:lnTo>
                    <a:pt x="62737" y="24725"/>
                  </a:lnTo>
                  <a:cubicBezTo>
                    <a:pt x="62737" y="24725"/>
                    <a:pt x="62676" y="24755"/>
                    <a:pt x="62676" y="24755"/>
                  </a:cubicBezTo>
                  <a:cubicBezTo>
                    <a:pt x="62646" y="24755"/>
                    <a:pt x="62585" y="24725"/>
                    <a:pt x="62555" y="24725"/>
                  </a:cubicBezTo>
                  <a:lnTo>
                    <a:pt x="62616" y="24664"/>
                  </a:lnTo>
                  <a:close/>
                  <a:moveTo>
                    <a:pt x="28086" y="24816"/>
                  </a:moveTo>
                  <a:cubicBezTo>
                    <a:pt x="28086" y="24816"/>
                    <a:pt x="28116" y="24846"/>
                    <a:pt x="28147" y="24877"/>
                  </a:cubicBezTo>
                  <a:lnTo>
                    <a:pt x="28025" y="24907"/>
                  </a:lnTo>
                  <a:lnTo>
                    <a:pt x="27934" y="24877"/>
                  </a:lnTo>
                  <a:cubicBezTo>
                    <a:pt x="27995" y="24846"/>
                    <a:pt x="28025" y="24816"/>
                    <a:pt x="28086" y="24816"/>
                  </a:cubicBezTo>
                  <a:close/>
                  <a:moveTo>
                    <a:pt x="42980" y="24785"/>
                  </a:moveTo>
                  <a:lnTo>
                    <a:pt x="43071" y="24877"/>
                  </a:lnTo>
                  <a:lnTo>
                    <a:pt x="42980" y="24937"/>
                  </a:lnTo>
                  <a:cubicBezTo>
                    <a:pt x="42950" y="24907"/>
                    <a:pt x="42950" y="24877"/>
                    <a:pt x="42919" y="24846"/>
                  </a:cubicBezTo>
                  <a:cubicBezTo>
                    <a:pt x="42919" y="24816"/>
                    <a:pt x="42980" y="24785"/>
                    <a:pt x="42980" y="24785"/>
                  </a:cubicBezTo>
                  <a:close/>
                  <a:moveTo>
                    <a:pt x="4742" y="24877"/>
                  </a:moveTo>
                  <a:cubicBezTo>
                    <a:pt x="4803" y="24907"/>
                    <a:pt x="4864" y="24937"/>
                    <a:pt x="4924" y="24998"/>
                  </a:cubicBezTo>
                  <a:cubicBezTo>
                    <a:pt x="4876" y="25030"/>
                    <a:pt x="4843" y="25043"/>
                    <a:pt x="4819" y="25043"/>
                  </a:cubicBezTo>
                  <a:cubicBezTo>
                    <a:pt x="4754" y="25043"/>
                    <a:pt x="4764" y="24944"/>
                    <a:pt x="4742" y="24877"/>
                  </a:cubicBezTo>
                  <a:close/>
                  <a:moveTo>
                    <a:pt x="26293" y="24937"/>
                  </a:moveTo>
                  <a:lnTo>
                    <a:pt x="26293" y="24937"/>
                  </a:lnTo>
                  <a:cubicBezTo>
                    <a:pt x="26505" y="25029"/>
                    <a:pt x="26505" y="25029"/>
                    <a:pt x="26414" y="25241"/>
                  </a:cubicBezTo>
                  <a:cubicBezTo>
                    <a:pt x="26201" y="25181"/>
                    <a:pt x="26323" y="25029"/>
                    <a:pt x="26293" y="24937"/>
                  </a:cubicBezTo>
                  <a:close/>
                  <a:moveTo>
                    <a:pt x="51652" y="24813"/>
                  </a:moveTo>
                  <a:cubicBezTo>
                    <a:pt x="51826" y="24813"/>
                    <a:pt x="51833" y="24998"/>
                    <a:pt x="51947" y="24998"/>
                  </a:cubicBezTo>
                  <a:lnTo>
                    <a:pt x="51947" y="25241"/>
                  </a:lnTo>
                  <a:lnTo>
                    <a:pt x="51400" y="25241"/>
                  </a:lnTo>
                  <a:cubicBezTo>
                    <a:pt x="51243" y="25286"/>
                    <a:pt x="51152" y="25430"/>
                    <a:pt x="51030" y="25430"/>
                  </a:cubicBezTo>
                  <a:cubicBezTo>
                    <a:pt x="50987" y="25430"/>
                    <a:pt x="50939" y="25411"/>
                    <a:pt x="50883" y="25363"/>
                  </a:cubicBezTo>
                  <a:cubicBezTo>
                    <a:pt x="50883" y="25241"/>
                    <a:pt x="51035" y="25181"/>
                    <a:pt x="51126" y="25089"/>
                  </a:cubicBezTo>
                  <a:lnTo>
                    <a:pt x="51491" y="25089"/>
                  </a:lnTo>
                  <a:lnTo>
                    <a:pt x="51612" y="24816"/>
                  </a:lnTo>
                  <a:cubicBezTo>
                    <a:pt x="51626" y="24814"/>
                    <a:pt x="51640" y="24813"/>
                    <a:pt x="51652" y="24813"/>
                  </a:cubicBezTo>
                  <a:close/>
                  <a:moveTo>
                    <a:pt x="27326" y="25606"/>
                  </a:moveTo>
                  <a:cubicBezTo>
                    <a:pt x="27357" y="25606"/>
                    <a:pt x="27357" y="25636"/>
                    <a:pt x="27387" y="25667"/>
                  </a:cubicBezTo>
                  <a:lnTo>
                    <a:pt x="27265" y="25728"/>
                  </a:lnTo>
                  <a:lnTo>
                    <a:pt x="27205" y="25667"/>
                  </a:lnTo>
                  <a:cubicBezTo>
                    <a:pt x="27235" y="25636"/>
                    <a:pt x="27296" y="25636"/>
                    <a:pt x="27326" y="25606"/>
                  </a:cubicBezTo>
                  <a:close/>
                  <a:moveTo>
                    <a:pt x="51096" y="25940"/>
                  </a:moveTo>
                  <a:cubicBezTo>
                    <a:pt x="51126" y="25940"/>
                    <a:pt x="51187" y="25971"/>
                    <a:pt x="51217" y="26001"/>
                  </a:cubicBezTo>
                  <a:lnTo>
                    <a:pt x="51156" y="26062"/>
                  </a:lnTo>
                  <a:lnTo>
                    <a:pt x="51035" y="26001"/>
                  </a:lnTo>
                  <a:cubicBezTo>
                    <a:pt x="51035" y="25971"/>
                    <a:pt x="51096" y="25940"/>
                    <a:pt x="51096" y="25940"/>
                  </a:cubicBezTo>
                  <a:close/>
                  <a:moveTo>
                    <a:pt x="27083" y="26062"/>
                  </a:moveTo>
                  <a:cubicBezTo>
                    <a:pt x="27230" y="26179"/>
                    <a:pt x="27235" y="26268"/>
                    <a:pt x="27098" y="26384"/>
                  </a:cubicBezTo>
                  <a:lnTo>
                    <a:pt x="27098" y="26384"/>
                  </a:lnTo>
                  <a:cubicBezTo>
                    <a:pt x="26962" y="26268"/>
                    <a:pt x="26966" y="26179"/>
                    <a:pt x="27083" y="26062"/>
                  </a:cubicBezTo>
                  <a:close/>
                  <a:moveTo>
                    <a:pt x="55837" y="26700"/>
                  </a:moveTo>
                  <a:lnTo>
                    <a:pt x="55898" y="26822"/>
                  </a:lnTo>
                  <a:lnTo>
                    <a:pt x="55837" y="26852"/>
                  </a:lnTo>
                  <a:cubicBezTo>
                    <a:pt x="55807" y="26822"/>
                    <a:pt x="55807" y="26792"/>
                    <a:pt x="55777" y="26761"/>
                  </a:cubicBezTo>
                  <a:cubicBezTo>
                    <a:pt x="55777" y="26761"/>
                    <a:pt x="55837" y="26731"/>
                    <a:pt x="55837" y="26700"/>
                  </a:cubicBezTo>
                  <a:close/>
                  <a:moveTo>
                    <a:pt x="36597" y="28342"/>
                  </a:moveTo>
                  <a:lnTo>
                    <a:pt x="36627" y="28554"/>
                  </a:lnTo>
                  <a:cubicBezTo>
                    <a:pt x="36582" y="28615"/>
                    <a:pt x="36513" y="28646"/>
                    <a:pt x="36445" y="28646"/>
                  </a:cubicBezTo>
                  <a:cubicBezTo>
                    <a:pt x="36376" y="28646"/>
                    <a:pt x="36308" y="28615"/>
                    <a:pt x="36262" y="28554"/>
                  </a:cubicBezTo>
                  <a:cubicBezTo>
                    <a:pt x="36354" y="28494"/>
                    <a:pt x="36414" y="28372"/>
                    <a:pt x="36597" y="28342"/>
                  </a:cubicBezTo>
                  <a:close/>
                  <a:moveTo>
                    <a:pt x="6110" y="27825"/>
                  </a:moveTo>
                  <a:cubicBezTo>
                    <a:pt x="6292" y="27977"/>
                    <a:pt x="6171" y="28190"/>
                    <a:pt x="6201" y="28372"/>
                  </a:cubicBezTo>
                  <a:lnTo>
                    <a:pt x="6383" y="28585"/>
                  </a:lnTo>
                  <a:cubicBezTo>
                    <a:pt x="6318" y="28637"/>
                    <a:pt x="6252" y="28650"/>
                    <a:pt x="6186" y="28650"/>
                  </a:cubicBezTo>
                  <a:cubicBezTo>
                    <a:pt x="6124" y="28650"/>
                    <a:pt x="6062" y="28639"/>
                    <a:pt x="6001" y="28639"/>
                  </a:cubicBezTo>
                  <a:cubicBezTo>
                    <a:pt x="5976" y="28639"/>
                    <a:pt x="5952" y="28641"/>
                    <a:pt x="5928" y="28646"/>
                  </a:cubicBezTo>
                  <a:lnTo>
                    <a:pt x="5654" y="28190"/>
                  </a:lnTo>
                  <a:lnTo>
                    <a:pt x="5928" y="28159"/>
                  </a:lnTo>
                  <a:lnTo>
                    <a:pt x="6110" y="27825"/>
                  </a:lnTo>
                  <a:close/>
                  <a:moveTo>
                    <a:pt x="24834" y="28950"/>
                  </a:moveTo>
                  <a:cubicBezTo>
                    <a:pt x="24955" y="29102"/>
                    <a:pt x="24955" y="29162"/>
                    <a:pt x="24834" y="29284"/>
                  </a:cubicBezTo>
                  <a:cubicBezTo>
                    <a:pt x="24651" y="29193"/>
                    <a:pt x="24682" y="29102"/>
                    <a:pt x="24803" y="28950"/>
                  </a:cubicBezTo>
                  <a:close/>
                  <a:moveTo>
                    <a:pt x="35807" y="28676"/>
                  </a:moveTo>
                  <a:lnTo>
                    <a:pt x="35807" y="28676"/>
                  </a:lnTo>
                  <a:cubicBezTo>
                    <a:pt x="35959" y="28858"/>
                    <a:pt x="35959" y="28889"/>
                    <a:pt x="35624" y="29132"/>
                  </a:cubicBezTo>
                  <a:lnTo>
                    <a:pt x="35259" y="29132"/>
                  </a:lnTo>
                  <a:lnTo>
                    <a:pt x="35047" y="29314"/>
                  </a:lnTo>
                  <a:lnTo>
                    <a:pt x="34743" y="29314"/>
                  </a:lnTo>
                  <a:lnTo>
                    <a:pt x="34743" y="29300"/>
                  </a:lnTo>
                  <a:lnTo>
                    <a:pt x="34743" y="29300"/>
                  </a:lnTo>
                  <a:cubicBezTo>
                    <a:pt x="34771" y="29295"/>
                    <a:pt x="34803" y="29290"/>
                    <a:pt x="34834" y="29284"/>
                  </a:cubicBezTo>
                  <a:cubicBezTo>
                    <a:pt x="34955" y="28889"/>
                    <a:pt x="35533" y="28950"/>
                    <a:pt x="35807" y="28676"/>
                  </a:cubicBezTo>
                  <a:close/>
                  <a:moveTo>
                    <a:pt x="25259" y="29314"/>
                  </a:moveTo>
                  <a:cubicBezTo>
                    <a:pt x="25259" y="29314"/>
                    <a:pt x="25290" y="29345"/>
                    <a:pt x="25320" y="29375"/>
                  </a:cubicBezTo>
                  <a:lnTo>
                    <a:pt x="25290" y="29375"/>
                  </a:lnTo>
                  <a:cubicBezTo>
                    <a:pt x="25259" y="29375"/>
                    <a:pt x="25229" y="29406"/>
                    <a:pt x="25198" y="29406"/>
                  </a:cubicBezTo>
                  <a:cubicBezTo>
                    <a:pt x="25168" y="29406"/>
                    <a:pt x="25138" y="29375"/>
                    <a:pt x="25107" y="29375"/>
                  </a:cubicBezTo>
                  <a:cubicBezTo>
                    <a:pt x="25168" y="29345"/>
                    <a:pt x="25198" y="29314"/>
                    <a:pt x="25259" y="29314"/>
                  </a:cubicBezTo>
                  <a:close/>
                  <a:moveTo>
                    <a:pt x="34742" y="29300"/>
                  </a:moveTo>
                  <a:cubicBezTo>
                    <a:pt x="34737" y="29355"/>
                    <a:pt x="34707" y="29408"/>
                    <a:pt x="34651" y="29436"/>
                  </a:cubicBezTo>
                  <a:cubicBezTo>
                    <a:pt x="34555" y="29339"/>
                    <a:pt x="34631" y="29320"/>
                    <a:pt x="34742" y="29300"/>
                  </a:cubicBezTo>
                  <a:close/>
                  <a:moveTo>
                    <a:pt x="26384" y="30105"/>
                  </a:moveTo>
                  <a:cubicBezTo>
                    <a:pt x="26414" y="30287"/>
                    <a:pt x="26505" y="30439"/>
                    <a:pt x="26384" y="30561"/>
                  </a:cubicBezTo>
                  <a:lnTo>
                    <a:pt x="26050" y="30378"/>
                  </a:lnTo>
                  <a:cubicBezTo>
                    <a:pt x="26019" y="30105"/>
                    <a:pt x="26171" y="30105"/>
                    <a:pt x="26384" y="30105"/>
                  </a:cubicBezTo>
                  <a:close/>
                  <a:moveTo>
                    <a:pt x="31855" y="30773"/>
                  </a:moveTo>
                  <a:lnTo>
                    <a:pt x="31916" y="30834"/>
                  </a:lnTo>
                  <a:cubicBezTo>
                    <a:pt x="31885" y="30865"/>
                    <a:pt x="31825" y="30865"/>
                    <a:pt x="31794" y="30895"/>
                  </a:cubicBezTo>
                  <a:cubicBezTo>
                    <a:pt x="31764" y="30895"/>
                    <a:pt x="31734" y="30865"/>
                    <a:pt x="31734" y="30834"/>
                  </a:cubicBezTo>
                  <a:lnTo>
                    <a:pt x="31855" y="30773"/>
                  </a:lnTo>
                  <a:close/>
                  <a:moveTo>
                    <a:pt x="34138" y="1"/>
                  </a:moveTo>
                  <a:cubicBezTo>
                    <a:pt x="34075" y="1"/>
                    <a:pt x="34030" y="20"/>
                    <a:pt x="34013" y="104"/>
                  </a:cubicBezTo>
                  <a:lnTo>
                    <a:pt x="34196" y="317"/>
                  </a:lnTo>
                  <a:cubicBezTo>
                    <a:pt x="33892" y="317"/>
                    <a:pt x="33557" y="317"/>
                    <a:pt x="33253" y="378"/>
                  </a:cubicBezTo>
                  <a:cubicBezTo>
                    <a:pt x="33314" y="560"/>
                    <a:pt x="33618" y="591"/>
                    <a:pt x="33618" y="803"/>
                  </a:cubicBezTo>
                  <a:cubicBezTo>
                    <a:pt x="33648" y="773"/>
                    <a:pt x="33740" y="773"/>
                    <a:pt x="33770" y="742"/>
                  </a:cubicBezTo>
                  <a:cubicBezTo>
                    <a:pt x="33800" y="651"/>
                    <a:pt x="33831" y="560"/>
                    <a:pt x="33861" y="469"/>
                  </a:cubicBezTo>
                  <a:lnTo>
                    <a:pt x="34348" y="864"/>
                  </a:lnTo>
                  <a:cubicBezTo>
                    <a:pt x="34348" y="864"/>
                    <a:pt x="34317" y="894"/>
                    <a:pt x="34317" y="925"/>
                  </a:cubicBezTo>
                  <a:cubicBezTo>
                    <a:pt x="34175" y="960"/>
                    <a:pt x="34043" y="975"/>
                    <a:pt x="33909" y="975"/>
                  </a:cubicBezTo>
                  <a:cubicBezTo>
                    <a:pt x="33814" y="975"/>
                    <a:pt x="33719" y="968"/>
                    <a:pt x="33618" y="955"/>
                  </a:cubicBezTo>
                  <a:cubicBezTo>
                    <a:pt x="33588" y="1077"/>
                    <a:pt x="33588" y="1168"/>
                    <a:pt x="33588" y="1229"/>
                  </a:cubicBezTo>
                  <a:cubicBezTo>
                    <a:pt x="33511" y="1267"/>
                    <a:pt x="33430" y="1284"/>
                    <a:pt x="33347" y="1284"/>
                  </a:cubicBezTo>
                  <a:cubicBezTo>
                    <a:pt x="33232" y="1284"/>
                    <a:pt x="33116" y="1251"/>
                    <a:pt x="33010" y="1198"/>
                  </a:cubicBezTo>
                  <a:lnTo>
                    <a:pt x="33405" y="955"/>
                  </a:lnTo>
                  <a:lnTo>
                    <a:pt x="33618" y="955"/>
                  </a:lnTo>
                  <a:lnTo>
                    <a:pt x="33618" y="803"/>
                  </a:lnTo>
                  <a:lnTo>
                    <a:pt x="32311" y="803"/>
                  </a:lnTo>
                  <a:cubicBezTo>
                    <a:pt x="32250" y="803"/>
                    <a:pt x="32189" y="773"/>
                    <a:pt x="32159" y="773"/>
                  </a:cubicBezTo>
                  <a:lnTo>
                    <a:pt x="32007" y="651"/>
                  </a:lnTo>
                  <a:lnTo>
                    <a:pt x="31490" y="651"/>
                  </a:lnTo>
                  <a:cubicBezTo>
                    <a:pt x="31399" y="712"/>
                    <a:pt x="31278" y="773"/>
                    <a:pt x="31156" y="803"/>
                  </a:cubicBezTo>
                  <a:cubicBezTo>
                    <a:pt x="30943" y="864"/>
                    <a:pt x="30791" y="955"/>
                    <a:pt x="30791" y="1198"/>
                  </a:cubicBezTo>
                  <a:cubicBezTo>
                    <a:pt x="30791" y="1198"/>
                    <a:pt x="30700" y="1229"/>
                    <a:pt x="30670" y="1259"/>
                  </a:cubicBezTo>
                  <a:cubicBezTo>
                    <a:pt x="30575" y="1146"/>
                    <a:pt x="30457" y="1115"/>
                    <a:pt x="30330" y="1115"/>
                  </a:cubicBezTo>
                  <a:cubicBezTo>
                    <a:pt x="30253" y="1115"/>
                    <a:pt x="30173" y="1126"/>
                    <a:pt x="30092" y="1138"/>
                  </a:cubicBezTo>
                  <a:cubicBezTo>
                    <a:pt x="30092" y="1198"/>
                    <a:pt x="30062" y="1229"/>
                    <a:pt x="30031" y="1259"/>
                  </a:cubicBezTo>
                  <a:cubicBezTo>
                    <a:pt x="29940" y="1290"/>
                    <a:pt x="29849" y="1290"/>
                    <a:pt x="29758" y="1290"/>
                  </a:cubicBezTo>
                  <a:lnTo>
                    <a:pt x="29545" y="1442"/>
                  </a:lnTo>
                  <a:lnTo>
                    <a:pt x="29363" y="1290"/>
                  </a:lnTo>
                  <a:lnTo>
                    <a:pt x="28816" y="1746"/>
                  </a:lnTo>
                  <a:cubicBezTo>
                    <a:pt x="28788" y="1735"/>
                    <a:pt x="28763" y="1731"/>
                    <a:pt x="28740" y="1731"/>
                  </a:cubicBezTo>
                  <a:cubicBezTo>
                    <a:pt x="28579" y="1731"/>
                    <a:pt x="28502" y="1943"/>
                    <a:pt x="28323" y="1943"/>
                  </a:cubicBezTo>
                  <a:cubicBezTo>
                    <a:pt x="28297" y="1943"/>
                    <a:pt x="28269" y="1938"/>
                    <a:pt x="28238" y="1928"/>
                  </a:cubicBezTo>
                  <a:cubicBezTo>
                    <a:pt x="28208" y="1928"/>
                    <a:pt x="28116" y="2050"/>
                    <a:pt x="28025" y="2110"/>
                  </a:cubicBezTo>
                  <a:lnTo>
                    <a:pt x="27417" y="2110"/>
                  </a:lnTo>
                  <a:cubicBezTo>
                    <a:pt x="27053" y="2201"/>
                    <a:pt x="27022" y="2384"/>
                    <a:pt x="26931" y="2566"/>
                  </a:cubicBezTo>
                  <a:lnTo>
                    <a:pt x="26293" y="2566"/>
                  </a:lnTo>
                  <a:lnTo>
                    <a:pt x="26232" y="2840"/>
                  </a:lnTo>
                  <a:lnTo>
                    <a:pt x="25715" y="3053"/>
                  </a:lnTo>
                  <a:lnTo>
                    <a:pt x="25229" y="3053"/>
                  </a:lnTo>
                  <a:lnTo>
                    <a:pt x="24834" y="3387"/>
                  </a:lnTo>
                  <a:lnTo>
                    <a:pt x="24530" y="3387"/>
                  </a:lnTo>
                  <a:lnTo>
                    <a:pt x="24013" y="3600"/>
                  </a:lnTo>
                  <a:lnTo>
                    <a:pt x="23314" y="4177"/>
                  </a:lnTo>
                  <a:lnTo>
                    <a:pt x="23010" y="4177"/>
                  </a:lnTo>
                  <a:lnTo>
                    <a:pt x="21004" y="5059"/>
                  </a:lnTo>
                  <a:lnTo>
                    <a:pt x="20913" y="5302"/>
                  </a:lnTo>
                  <a:lnTo>
                    <a:pt x="20609" y="5332"/>
                  </a:lnTo>
                  <a:lnTo>
                    <a:pt x="20517" y="5636"/>
                  </a:lnTo>
                  <a:lnTo>
                    <a:pt x="19788" y="5636"/>
                  </a:lnTo>
                  <a:lnTo>
                    <a:pt x="19241" y="6123"/>
                  </a:lnTo>
                  <a:lnTo>
                    <a:pt x="18755" y="6123"/>
                  </a:lnTo>
                  <a:lnTo>
                    <a:pt x="18329" y="6548"/>
                  </a:lnTo>
                  <a:lnTo>
                    <a:pt x="17903" y="6670"/>
                  </a:lnTo>
                  <a:lnTo>
                    <a:pt x="18116" y="6852"/>
                  </a:lnTo>
                  <a:cubicBezTo>
                    <a:pt x="17508" y="6943"/>
                    <a:pt x="16992" y="7247"/>
                    <a:pt x="16596" y="7673"/>
                  </a:cubicBezTo>
                  <a:lnTo>
                    <a:pt x="15137" y="8281"/>
                  </a:lnTo>
                  <a:lnTo>
                    <a:pt x="15077" y="8493"/>
                  </a:lnTo>
                  <a:cubicBezTo>
                    <a:pt x="14560" y="8615"/>
                    <a:pt x="14104" y="8889"/>
                    <a:pt x="13739" y="9284"/>
                  </a:cubicBezTo>
                  <a:lnTo>
                    <a:pt x="13040" y="9557"/>
                  </a:lnTo>
                  <a:lnTo>
                    <a:pt x="12979" y="9770"/>
                  </a:lnTo>
                  <a:lnTo>
                    <a:pt x="12675" y="9892"/>
                  </a:lnTo>
                  <a:lnTo>
                    <a:pt x="12615" y="10135"/>
                  </a:lnTo>
                  <a:lnTo>
                    <a:pt x="11976" y="10165"/>
                  </a:lnTo>
                  <a:lnTo>
                    <a:pt x="11612" y="10439"/>
                  </a:lnTo>
                  <a:lnTo>
                    <a:pt x="11368" y="10499"/>
                  </a:lnTo>
                  <a:lnTo>
                    <a:pt x="11247" y="10773"/>
                  </a:lnTo>
                  <a:lnTo>
                    <a:pt x="11156" y="10773"/>
                  </a:lnTo>
                  <a:cubicBezTo>
                    <a:pt x="10966" y="10773"/>
                    <a:pt x="10897" y="10965"/>
                    <a:pt x="10735" y="10965"/>
                  </a:cubicBezTo>
                  <a:cubicBezTo>
                    <a:pt x="10715" y="10965"/>
                    <a:pt x="10693" y="10962"/>
                    <a:pt x="10669" y="10955"/>
                  </a:cubicBezTo>
                  <a:cubicBezTo>
                    <a:pt x="10487" y="11077"/>
                    <a:pt x="10365" y="11290"/>
                    <a:pt x="10061" y="11290"/>
                  </a:cubicBezTo>
                  <a:lnTo>
                    <a:pt x="9180" y="12050"/>
                  </a:lnTo>
                  <a:lnTo>
                    <a:pt x="8876" y="12110"/>
                  </a:lnTo>
                  <a:lnTo>
                    <a:pt x="8876" y="12293"/>
                  </a:lnTo>
                  <a:lnTo>
                    <a:pt x="9058" y="12475"/>
                  </a:lnTo>
                  <a:cubicBezTo>
                    <a:pt x="8937" y="12506"/>
                    <a:pt x="8815" y="12566"/>
                    <a:pt x="8694" y="12658"/>
                  </a:cubicBezTo>
                  <a:cubicBezTo>
                    <a:pt x="8643" y="12698"/>
                    <a:pt x="8579" y="12708"/>
                    <a:pt x="8512" y="12708"/>
                  </a:cubicBezTo>
                  <a:cubicBezTo>
                    <a:pt x="8446" y="12708"/>
                    <a:pt x="8377" y="12698"/>
                    <a:pt x="8318" y="12698"/>
                  </a:cubicBezTo>
                  <a:cubicBezTo>
                    <a:pt x="8258" y="12698"/>
                    <a:pt x="8207" y="12708"/>
                    <a:pt x="8177" y="12749"/>
                  </a:cubicBezTo>
                  <a:cubicBezTo>
                    <a:pt x="8055" y="12901"/>
                    <a:pt x="7903" y="12840"/>
                    <a:pt x="7812" y="12901"/>
                  </a:cubicBezTo>
                  <a:lnTo>
                    <a:pt x="7387" y="13265"/>
                  </a:lnTo>
                  <a:lnTo>
                    <a:pt x="7599" y="13569"/>
                  </a:lnTo>
                  <a:lnTo>
                    <a:pt x="7083" y="14025"/>
                  </a:lnTo>
                  <a:cubicBezTo>
                    <a:pt x="7053" y="14019"/>
                    <a:pt x="7025" y="14017"/>
                    <a:pt x="7000" y="14017"/>
                  </a:cubicBezTo>
                  <a:cubicBezTo>
                    <a:pt x="6765" y="14017"/>
                    <a:pt x="6694" y="14247"/>
                    <a:pt x="6475" y="14329"/>
                  </a:cubicBezTo>
                  <a:lnTo>
                    <a:pt x="6353" y="14056"/>
                  </a:lnTo>
                  <a:cubicBezTo>
                    <a:pt x="6287" y="14029"/>
                    <a:pt x="6221" y="14009"/>
                    <a:pt x="6165" y="14009"/>
                  </a:cubicBezTo>
                  <a:cubicBezTo>
                    <a:pt x="6092" y="14009"/>
                    <a:pt x="6036" y="14044"/>
                    <a:pt x="6019" y="14147"/>
                  </a:cubicBezTo>
                  <a:cubicBezTo>
                    <a:pt x="5928" y="14238"/>
                    <a:pt x="5776" y="14299"/>
                    <a:pt x="5654" y="14329"/>
                  </a:cubicBezTo>
                  <a:cubicBezTo>
                    <a:pt x="5502" y="14360"/>
                    <a:pt x="5380" y="14481"/>
                    <a:pt x="5320" y="14603"/>
                  </a:cubicBezTo>
                  <a:cubicBezTo>
                    <a:pt x="5365" y="14648"/>
                    <a:pt x="5418" y="14656"/>
                    <a:pt x="5472" y="14656"/>
                  </a:cubicBezTo>
                  <a:cubicBezTo>
                    <a:pt x="5498" y="14656"/>
                    <a:pt x="5525" y="14654"/>
                    <a:pt x="5550" y="14654"/>
                  </a:cubicBezTo>
                  <a:cubicBezTo>
                    <a:pt x="5576" y="14654"/>
                    <a:pt x="5601" y="14656"/>
                    <a:pt x="5624" y="14664"/>
                  </a:cubicBezTo>
                  <a:cubicBezTo>
                    <a:pt x="5684" y="14603"/>
                    <a:pt x="5715" y="14572"/>
                    <a:pt x="5776" y="14512"/>
                  </a:cubicBezTo>
                  <a:lnTo>
                    <a:pt x="5776" y="14512"/>
                  </a:lnTo>
                  <a:cubicBezTo>
                    <a:pt x="5897" y="14664"/>
                    <a:pt x="5745" y="14633"/>
                    <a:pt x="5624" y="14664"/>
                  </a:cubicBezTo>
                  <a:cubicBezTo>
                    <a:pt x="5654" y="14816"/>
                    <a:pt x="5472" y="14846"/>
                    <a:pt x="5380" y="14968"/>
                  </a:cubicBezTo>
                  <a:lnTo>
                    <a:pt x="5198" y="14816"/>
                  </a:lnTo>
                  <a:lnTo>
                    <a:pt x="4985" y="14968"/>
                  </a:lnTo>
                  <a:lnTo>
                    <a:pt x="4408" y="14968"/>
                  </a:lnTo>
                  <a:cubicBezTo>
                    <a:pt x="4347" y="15059"/>
                    <a:pt x="4195" y="15120"/>
                    <a:pt x="4165" y="15211"/>
                  </a:cubicBezTo>
                  <a:cubicBezTo>
                    <a:pt x="4137" y="15350"/>
                    <a:pt x="4109" y="15488"/>
                    <a:pt x="3919" y="15488"/>
                  </a:cubicBezTo>
                  <a:cubicBezTo>
                    <a:pt x="3901" y="15488"/>
                    <a:pt x="3882" y="15487"/>
                    <a:pt x="3861" y="15484"/>
                  </a:cubicBezTo>
                  <a:cubicBezTo>
                    <a:pt x="3709" y="15667"/>
                    <a:pt x="3465" y="15606"/>
                    <a:pt x="3283" y="15636"/>
                  </a:cubicBezTo>
                  <a:cubicBezTo>
                    <a:pt x="3185" y="15768"/>
                    <a:pt x="3060" y="15793"/>
                    <a:pt x="2927" y="15793"/>
                  </a:cubicBezTo>
                  <a:cubicBezTo>
                    <a:pt x="2846" y="15793"/>
                    <a:pt x="2761" y="15783"/>
                    <a:pt x="2678" y="15783"/>
                  </a:cubicBezTo>
                  <a:cubicBezTo>
                    <a:pt x="2647" y="15783"/>
                    <a:pt x="2615" y="15784"/>
                    <a:pt x="2584" y="15788"/>
                  </a:cubicBezTo>
                  <a:cubicBezTo>
                    <a:pt x="2554" y="15819"/>
                    <a:pt x="2493" y="15819"/>
                    <a:pt x="2432" y="15849"/>
                  </a:cubicBezTo>
                  <a:lnTo>
                    <a:pt x="2645" y="16031"/>
                  </a:lnTo>
                  <a:cubicBezTo>
                    <a:pt x="2645" y="16091"/>
                    <a:pt x="2645" y="16137"/>
                    <a:pt x="2678" y="16137"/>
                  </a:cubicBezTo>
                  <a:cubicBezTo>
                    <a:pt x="2696" y="16137"/>
                    <a:pt x="2724" y="16124"/>
                    <a:pt x="2766" y="16092"/>
                  </a:cubicBezTo>
                  <a:cubicBezTo>
                    <a:pt x="2779" y="16091"/>
                    <a:pt x="2791" y="16089"/>
                    <a:pt x="2803" y="16088"/>
                  </a:cubicBezTo>
                  <a:lnTo>
                    <a:pt x="2803" y="16088"/>
                  </a:lnTo>
                  <a:cubicBezTo>
                    <a:pt x="2801" y="16089"/>
                    <a:pt x="2799" y="16091"/>
                    <a:pt x="2797" y="16092"/>
                  </a:cubicBezTo>
                  <a:cubicBezTo>
                    <a:pt x="2523" y="16275"/>
                    <a:pt x="2402" y="16214"/>
                    <a:pt x="2280" y="16366"/>
                  </a:cubicBezTo>
                  <a:lnTo>
                    <a:pt x="2280" y="17126"/>
                  </a:lnTo>
                  <a:cubicBezTo>
                    <a:pt x="2280" y="17156"/>
                    <a:pt x="2219" y="17187"/>
                    <a:pt x="2158" y="17247"/>
                  </a:cubicBezTo>
                  <a:cubicBezTo>
                    <a:pt x="2131" y="17234"/>
                    <a:pt x="2100" y="17229"/>
                    <a:pt x="2068" y="17229"/>
                  </a:cubicBezTo>
                  <a:cubicBezTo>
                    <a:pt x="2010" y="17229"/>
                    <a:pt x="1947" y="17243"/>
                    <a:pt x="1886" y="17243"/>
                  </a:cubicBezTo>
                  <a:cubicBezTo>
                    <a:pt x="1831" y="17243"/>
                    <a:pt x="1778" y="17231"/>
                    <a:pt x="1733" y="17187"/>
                  </a:cubicBezTo>
                  <a:cubicBezTo>
                    <a:pt x="1733" y="17065"/>
                    <a:pt x="1703" y="16943"/>
                    <a:pt x="1672" y="16791"/>
                  </a:cubicBezTo>
                  <a:cubicBezTo>
                    <a:pt x="1581" y="16670"/>
                    <a:pt x="1490" y="16548"/>
                    <a:pt x="1399" y="16427"/>
                  </a:cubicBezTo>
                  <a:cubicBezTo>
                    <a:pt x="1378" y="16422"/>
                    <a:pt x="1359" y="16421"/>
                    <a:pt x="1341" y="16421"/>
                  </a:cubicBezTo>
                  <a:cubicBezTo>
                    <a:pt x="1229" y="16421"/>
                    <a:pt x="1169" y="16496"/>
                    <a:pt x="1064" y="16548"/>
                  </a:cubicBezTo>
                  <a:cubicBezTo>
                    <a:pt x="1026" y="16573"/>
                    <a:pt x="983" y="16588"/>
                    <a:pt x="940" y="16588"/>
                  </a:cubicBezTo>
                  <a:cubicBezTo>
                    <a:pt x="878" y="16588"/>
                    <a:pt x="814" y="16559"/>
                    <a:pt x="760" y="16487"/>
                  </a:cubicBezTo>
                  <a:lnTo>
                    <a:pt x="760" y="16244"/>
                  </a:lnTo>
                  <a:lnTo>
                    <a:pt x="578" y="16244"/>
                  </a:lnTo>
                  <a:lnTo>
                    <a:pt x="396" y="16548"/>
                  </a:lnTo>
                  <a:lnTo>
                    <a:pt x="396" y="16761"/>
                  </a:lnTo>
                  <a:lnTo>
                    <a:pt x="31" y="17338"/>
                  </a:lnTo>
                  <a:cubicBezTo>
                    <a:pt x="183" y="17460"/>
                    <a:pt x="335" y="17612"/>
                    <a:pt x="456" y="17825"/>
                  </a:cubicBezTo>
                  <a:cubicBezTo>
                    <a:pt x="517" y="18007"/>
                    <a:pt x="791" y="18129"/>
                    <a:pt x="943" y="18250"/>
                  </a:cubicBezTo>
                  <a:cubicBezTo>
                    <a:pt x="943" y="18342"/>
                    <a:pt x="943" y="18402"/>
                    <a:pt x="943" y="18494"/>
                  </a:cubicBezTo>
                  <a:cubicBezTo>
                    <a:pt x="639" y="18433"/>
                    <a:pt x="548" y="18159"/>
                    <a:pt x="244" y="18007"/>
                  </a:cubicBezTo>
                  <a:lnTo>
                    <a:pt x="0" y="18098"/>
                  </a:lnTo>
                  <a:lnTo>
                    <a:pt x="213" y="18281"/>
                  </a:lnTo>
                  <a:lnTo>
                    <a:pt x="213" y="18494"/>
                  </a:lnTo>
                  <a:lnTo>
                    <a:pt x="578" y="18737"/>
                  </a:lnTo>
                  <a:lnTo>
                    <a:pt x="578" y="19071"/>
                  </a:lnTo>
                  <a:lnTo>
                    <a:pt x="851" y="19314"/>
                  </a:lnTo>
                  <a:lnTo>
                    <a:pt x="1429" y="19314"/>
                  </a:lnTo>
                  <a:lnTo>
                    <a:pt x="1581" y="19436"/>
                  </a:lnTo>
                  <a:cubicBezTo>
                    <a:pt x="1622" y="19450"/>
                    <a:pt x="1665" y="19454"/>
                    <a:pt x="1707" y="19454"/>
                  </a:cubicBezTo>
                  <a:cubicBezTo>
                    <a:pt x="1783" y="19454"/>
                    <a:pt x="1857" y="19440"/>
                    <a:pt x="1917" y="19440"/>
                  </a:cubicBezTo>
                  <a:cubicBezTo>
                    <a:pt x="1971" y="19440"/>
                    <a:pt x="2014" y="19452"/>
                    <a:pt x="2037" y="19497"/>
                  </a:cubicBezTo>
                  <a:cubicBezTo>
                    <a:pt x="2128" y="19618"/>
                    <a:pt x="2037" y="19740"/>
                    <a:pt x="2189" y="19770"/>
                  </a:cubicBezTo>
                  <a:cubicBezTo>
                    <a:pt x="2378" y="19689"/>
                    <a:pt x="2423" y="19487"/>
                    <a:pt x="2667" y="19487"/>
                  </a:cubicBezTo>
                  <a:cubicBezTo>
                    <a:pt x="2697" y="19487"/>
                    <a:pt x="2730" y="19490"/>
                    <a:pt x="2766" y="19497"/>
                  </a:cubicBezTo>
                  <a:lnTo>
                    <a:pt x="3070" y="19801"/>
                  </a:lnTo>
                  <a:lnTo>
                    <a:pt x="3496" y="19801"/>
                  </a:lnTo>
                  <a:lnTo>
                    <a:pt x="3709" y="19952"/>
                  </a:lnTo>
                  <a:lnTo>
                    <a:pt x="4347" y="19952"/>
                  </a:lnTo>
                  <a:cubicBezTo>
                    <a:pt x="4347" y="19801"/>
                    <a:pt x="4469" y="19801"/>
                    <a:pt x="4621" y="19801"/>
                  </a:cubicBezTo>
                  <a:cubicBezTo>
                    <a:pt x="4711" y="19846"/>
                    <a:pt x="4785" y="19976"/>
                    <a:pt x="4918" y="19976"/>
                  </a:cubicBezTo>
                  <a:cubicBezTo>
                    <a:pt x="4963" y="19976"/>
                    <a:pt x="5015" y="19961"/>
                    <a:pt x="5076" y="19922"/>
                  </a:cubicBezTo>
                  <a:lnTo>
                    <a:pt x="5168" y="19649"/>
                  </a:lnTo>
                  <a:lnTo>
                    <a:pt x="5563" y="19649"/>
                  </a:lnTo>
                  <a:lnTo>
                    <a:pt x="5745" y="19497"/>
                  </a:lnTo>
                  <a:lnTo>
                    <a:pt x="6019" y="19649"/>
                  </a:lnTo>
                  <a:lnTo>
                    <a:pt x="6323" y="19527"/>
                  </a:lnTo>
                  <a:cubicBezTo>
                    <a:pt x="6505" y="19557"/>
                    <a:pt x="6566" y="19770"/>
                    <a:pt x="6779" y="19801"/>
                  </a:cubicBezTo>
                  <a:lnTo>
                    <a:pt x="8876" y="18919"/>
                  </a:lnTo>
                  <a:lnTo>
                    <a:pt x="8876" y="18737"/>
                  </a:lnTo>
                  <a:cubicBezTo>
                    <a:pt x="8998" y="18676"/>
                    <a:pt x="9119" y="18645"/>
                    <a:pt x="9241" y="18585"/>
                  </a:cubicBezTo>
                  <a:cubicBezTo>
                    <a:pt x="9381" y="18500"/>
                    <a:pt x="9470" y="18338"/>
                    <a:pt x="9650" y="18338"/>
                  </a:cubicBezTo>
                  <a:cubicBezTo>
                    <a:pt x="9665" y="18338"/>
                    <a:pt x="9681" y="18339"/>
                    <a:pt x="9697" y="18342"/>
                  </a:cubicBezTo>
                  <a:cubicBezTo>
                    <a:pt x="9772" y="18241"/>
                    <a:pt x="9889" y="18182"/>
                    <a:pt x="10014" y="18182"/>
                  </a:cubicBezTo>
                  <a:cubicBezTo>
                    <a:pt x="10040" y="18182"/>
                    <a:pt x="10066" y="18184"/>
                    <a:pt x="10092" y="18190"/>
                  </a:cubicBezTo>
                  <a:lnTo>
                    <a:pt x="10852" y="17551"/>
                  </a:lnTo>
                  <a:lnTo>
                    <a:pt x="10943" y="17551"/>
                  </a:lnTo>
                  <a:cubicBezTo>
                    <a:pt x="11125" y="17490"/>
                    <a:pt x="11308" y="17399"/>
                    <a:pt x="11490" y="17338"/>
                  </a:cubicBezTo>
                  <a:cubicBezTo>
                    <a:pt x="11551" y="17308"/>
                    <a:pt x="11581" y="17278"/>
                    <a:pt x="11612" y="17247"/>
                  </a:cubicBezTo>
                  <a:lnTo>
                    <a:pt x="11855" y="17399"/>
                  </a:lnTo>
                  <a:cubicBezTo>
                    <a:pt x="12098" y="16974"/>
                    <a:pt x="12675" y="16883"/>
                    <a:pt x="13040" y="16518"/>
                  </a:cubicBezTo>
                  <a:cubicBezTo>
                    <a:pt x="13192" y="16396"/>
                    <a:pt x="13374" y="16305"/>
                    <a:pt x="13557" y="16275"/>
                  </a:cubicBezTo>
                  <a:cubicBezTo>
                    <a:pt x="13568" y="16269"/>
                    <a:pt x="13581" y="16266"/>
                    <a:pt x="13595" y="16266"/>
                  </a:cubicBezTo>
                  <a:cubicBezTo>
                    <a:pt x="13652" y="16266"/>
                    <a:pt x="13726" y="16311"/>
                    <a:pt x="13800" y="16335"/>
                  </a:cubicBezTo>
                  <a:lnTo>
                    <a:pt x="13283" y="16761"/>
                  </a:lnTo>
                  <a:lnTo>
                    <a:pt x="13223" y="16974"/>
                  </a:lnTo>
                  <a:lnTo>
                    <a:pt x="12675" y="17065"/>
                  </a:lnTo>
                  <a:lnTo>
                    <a:pt x="12888" y="17278"/>
                  </a:lnTo>
                  <a:cubicBezTo>
                    <a:pt x="12767" y="17338"/>
                    <a:pt x="12645" y="17430"/>
                    <a:pt x="12554" y="17551"/>
                  </a:cubicBezTo>
                  <a:cubicBezTo>
                    <a:pt x="12493" y="17642"/>
                    <a:pt x="12463" y="17734"/>
                    <a:pt x="12432" y="17825"/>
                  </a:cubicBezTo>
                  <a:lnTo>
                    <a:pt x="12037" y="17825"/>
                  </a:lnTo>
                  <a:cubicBezTo>
                    <a:pt x="11855" y="18129"/>
                    <a:pt x="11399" y="18129"/>
                    <a:pt x="11186" y="18372"/>
                  </a:cubicBezTo>
                  <a:lnTo>
                    <a:pt x="11368" y="18554"/>
                  </a:lnTo>
                  <a:lnTo>
                    <a:pt x="10244" y="19010"/>
                  </a:lnTo>
                  <a:lnTo>
                    <a:pt x="10213" y="19405"/>
                  </a:lnTo>
                  <a:lnTo>
                    <a:pt x="9757" y="19436"/>
                  </a:lnTo>
                  <a:lnTo>
                    <a:pt x="9484" y="19649"/>
                  </a:lnTo>
                  <a:lnTo>
                    <a:pt x="9453" y="19892"/>
                  </a:lnTo>
                  <a:lnTo>
                    <a:pt x="9089" y="19983"/>
                  </a:lnTo>
                  <a:lnTo>
                    <a:pt x="9089" y="20317"/>
                  </a:lnTo>
                  <a:lnTo>
                    <a:pt x="8238" y="20712"/>
                  </a:lnTo>
                  <a:lnTo>
                    <a:pt x="8055" y="20560"/>
                  </a:lnTo>
                  <a:cubicBezTo>
                    <a:pt x="7842" y="20925"/>
                    <a:pt x="7842" y="20925"/>
                    <a:pt x="7387" y="21138"/>
                  </a:cubicBezTo>
                  <a:lnTo>
                    <a:pt x="7387" y="21411"/>
                  </a:lnTo>
                  <a:lnTo>
                    <a:pt x="6748" y="22171"/>
                  </a:lnTo>
                  <a:lnTo>
                    <a:pt x="6475" y="22019"/>
                  </a:lnTo>
                  <a:cubicBezTo>
                    <a:pt x="6080" y="22050"/>
                    <a:pt x="6140" y="22384"/>
                    <a:pt x="5928" y="22536"/>
                  </a:cubicBezTo>
                  <a:cubicBezTo>
                    <a:pt x="5867" y="22567"/>
                    <a:pt x="5867" y="22597"/>
                    <a:pt x="5928" y="22627"/>
                  </a:cubicBezTo>
                  <a:lnTo>
                    <a:pt x="6262" y="22688"/>
                  </a:lnTo>
                  <a:lnTo>
                    <a:pt x="6201" y="22992"/>
                  </a:lnTo>
                  <a:lnTo>
                    <a:pt x="5684" y="22992"/>
                  </a:lnTo>
                  <a:cubicBezTo>
                    <a:pt x="5684" y="23174"/>
                    <a:pt x="5958" y="23235"/>
                    <a:pt x="6049" y="23387"/>
                  </a:cubicBezTo>
                  <a:lnTo>
                    <a:pt x="5532" y="23600"/>
                  </a:lnTo>
                  <a:lnTo>
                    <a:pt x="5411" y="23296"/>
                  </a:lnTo>
                  <a:lnTo>
                    <a:pt x="5016" y="23296"/>
                  </a:lnTo>
                  <a:lnTo>
                    <a:pt x="4833" y="23448"/>
                  </a:lnTo>
                  <a:lnTo>
                    <a:pt x="4681" y="23326"/>
                  </a:lnTo>
                  <a:cubicBezTo>
                    <a:pt x="4317" y="23387"/>
                    <a:pt x="4438" y="23752"/>
                    <a:pt x="4165" y="23874"/>
                  </a:cubicBezTo>
                  <a:lnTo>
                    <a:pt x="4165" y="24147"/>
                  </a:lnTo>
                  <a:lnTo>
                    <a:pt x="4347" y="24421"/>
                  </a:lnTo>
                  <a:cubicBezTo>
                    <a:pt x="4533" y="24421"/>
                    <a:pt x="4603" y="24258"/>
                    <a:pt x="4760" y="24258"/>
                  </a:cubicBezTo>
                  <a:cubicBezTo>
                    <a:pt x="4782" y="24258"/>
                    <a:pt x="4807" y="24261"/>
                    <a:pt x="4833" y="24269"/>
                  </a:cubicBezTo>
                  <a:cubicBezTo>
                    <a:pt x="4864" y="24208"/>
                    <a:pt x="4864" y="24177"/>
                    <a:pt x="4894" y="24147"/>
                  </a:cubicBezTo>
                  <a:lnTo>
                    <a:pt x="4560" y="24056"/>
                  </a:lnTo>
                  <a:lnTo>
                    <a:pt x="4590" y="23782"/>
                  </a:lnTo>
                  <a:cubicBezTo>
                    <a:pt x="4638" y="23789"/>
                    <a:pt x="4687" y="23793"/>
                    <a:pt x="4737" y="23793"/>
                  </a:cubicBezTo>
                  <a:cubicBezTo>
                    <a:pt x="4909" y="23793"/>
                    <a:pt x="5087" y="23748"/>
                    <a:pt x="5228" y="23630"/>
                  </a:cubicBezTo>
                  <a:lnTo>
                    <a:pt x="5289" y="23691"/>
                  </a:lnTo>
                  <a:lnTo>
                    <a:pt x="5289" y="23874"/>
                  </a:lnTo>
                  <a:lnTo>
                    <a:pt x="5107" y="24026"/>
                  </a:lnTo>
                  <a:cubicBezTo>
                    <a:pt x="5076" y="24147"/>
                    <a:pt x="5168" y="24299"/>
                    <a:pt x="5046" y="24421"/>
                  </a:cubicBezTo>
                  <a:lnTo>
                    <a:pt x="4742" y="24512"/>
                  </a:lnTo>
                  <a:lnTo>
                    <a:pt x="4742" y="24877"/>
                  </a:lnTo>
                  <a:cubicBezTo>
                    <a:pt x="4681" y="24907"/>
                    <a:pt x="4590" y="24937"/>
                    <a:pt x="4590" y="24968"/>
                  </a:cubicBezTo>
                  <a:cubicBezTo>
                    <a:pt x="4560" y="25089"/>
                    <a:pt x="4469" y="25272"/>
                    <a:pt x="4651" y="25363"/>
                  </a:cubicBezTo>
                  <a:cubicBezTo>
                    <a:pt x="4693" y="25381"/>
                    <a:pt x="4728" y="25388"/>
                    <a:pt x="4758" y="25388"/>
                  </a:cubicBezTo>
                  <a:cubicBezTo>
                    <a:pt x="4880" y="25388"/>
                    <a:pt x="4924" y="25266"/>
                    <a:pt x="5046" y="25241"/>
                  </a:cubicBezTo>
                  <a:lnTo>
                    <a:pt x="5320" y="25484"/>
                  </a:lnTo>
                  <a:lnTo>
                    <a:pt x="5259" y="25697"/>
                  </a:lnTo>
                  <a:lnTo>
                    <a:pt x="4712" y="25728"/>
                  </a:lnTo>
                  <a:cubicBezTo>
                    <a:pt x="4864" y="26032"/>
                    <a:pt x="4469" y="26092"/>
                    <a:pt x="4377" y="26275"/>
                  </a:cubicBezTo>
                  <a:lnTo>
                    <a:pt x="4529" y="26427"/>
                  </a:lnTo>
                  <a:cubicBezTo>
                    <a:pt x="4462" y="26495"/>
                    <a:pt x="4405" y="26519"/>
                    <a:pt x="4355" y="26519"/>
                  </a:cubicBezTo>
                  <a:cubicBezTo>
                    <a:pt x="4217" y="26519"/>
                    <a:pt x="4129" y="26330"/>
                    <a:pt x="3994" y="26330"/>
                  </a:cubicBezTo>
                  <a:cubicBezTo>
                    <a:pt x="3980" y="26330"/>
                    <a:pt x="3966" y="26331"/>
                    <a:pt x="3952" y="26336"/>
                  </a:cubicBezTo>
                  <a:cubicBezTo>
                    <a:pt x="3769" y="26457"/>
                    <a:pt x="3739" y="26518"/>
                    <a:pt x="3861" y="26640"/>
                  </a:cubicBezTo>
                  <a:cubicBezTo>
                    <a:pt x="3952" y="26731"/>
                    <a:pt x="4043" y="26822"/>
                    <a:pt x="3921" y="26974"/>
                  </a:cubicBezTo>
                  <a:cubicBezTo>
                    <a:pt x="3873" y="26995"/>
                    <a:pt x="3822" y="27001"/>
                    <a:pt x="3769" y="27001"/>
                  </a:cubicBezTo>
                  <a:cubicBezTo>
                    <a:pt x="3675" y="27001"/>
                    <a:pt x="3577" y="26980"/>
                    <a:pt x="3485" y="26980"/>
                  </a:cubicBezTo>
                  <a:cubicBezTo>
                    <a:pt x="3400" y="26980"/>
                    <a:pt x="3320" y="26998"/>
                    <a:pt x="3253" y="27065"/>
                  </a:cubicBezTo>
                  <a:lnTo>
                    <a:pt x="3891" y="28129"/>
                  </a:lnTo>
                  <a:lnTo>
                    <a:pt x="4165" y="28129"/>
                  </a:lnTo>
                  <a:cubicBezTo>
                    <a:pt x="4195" y="28007"/>
                    <a:pt x="4073" y="27886"/>
                    <a:pt x="4286" y="27825"/>
                  </a:cubicBezTo>
                  <a:lnTo>
                    <a:pt x="4286" y="27825"/>
                  </a:lnTo>
                  <a:cubicBezTo>
                    <a:pt x="4377" y="28038"/>
                    <a:pt x="4377" y="28038"/>
                    <a:pt x="4165" y="28129"/>
                  </a:cubicBezTo>
                  <a:cubicBezTo>
                    <a:pt x="4195" y="28250"/>
                    <a:pt x="4013" y="28281"/>
                    <a:pt x="3982" y="28372"/>
                  </a:cubicBezTo>
                  <a:lnTo>
                    <a:pt x="4256" y="28585"/>
                  </a:lnTo>
                  <a:cubicBezTo>
                    <a:pt x="4331" y="28602"/>
                    <a:pt x="4407" y="28607"/>
                    <a:pt x="4482" y="28607"/>
                  </a:cubicBezTo>
                  <a:cubicBezTo>
                    <a:pt x="4603" y="28607"/>
                    <a:pt x="4723" y="28593"/>
                    <a:pt x="4838" y="28593"/>
                  </a:cubicBezTo>
                  <a:cubicBezTo>
                    <a:pt x="4909" y="28593"/>
                    <a:pt x="4979" y="28598"/>
                    <a:pt x="5046" y="28615"/>
                  </a:cubicBezTo>
                  <a:lnTo>
                    <a:pt x="5228" y="28767"/>
                  </a:lnTo>
                  <a:lnTo>
                    <a:pt x="5411" y="28433"/>
                  </a:lnTo>
                  <a:lnTo>
                    <a:pt x="5684" y="28494"/>
                  </a:lnTo>
                  <a:lnTo>
                    <a:pt x="5472" y="28706"/>
                  </a:lnTo>
                  <a:lnTo>
                    <a:pt x="5532" y="28889"/>
                  </a:lnTo>
                  <a:cubicBezTo>
                    <a:pt x="5605" y="28925"/>
                    <a:pt x="5680" y="28934"/>
                    <a:pt x="5754" y="28934"/>
                  </a:cubicBezTo>
                  <a:cubicBezTo>
                    <a:pt x="5833" y="28934"/>
                    <a:pt x="5911" y="28924"/>
                    <a:pt x="5985" y="28924"/>
                  </a:cubicBezTo>
                  <a:cubicBezTo>
                    <a:pt x="6076" y="28924"/>
                    <a:pt x="6161" y="28940"/>
                    <a:pt x="6232" y="29010"/>
                  </a:cubicBezTo>
                  <a:lnTo>
                    <a:pt x="6049" y="29193"/>
                  </a:lnTo>
                  <a:lnTo>
                    <a:pt x="6323" y="29254"/>
                  </a:lnTo>
                  <a:lnTo>
                    <a:pt x="6627" y="28980"/>
                  </a:lnTo>
                  <a:cubicBezTo>
                    <a:pt x="6687" y="28828"/>
                    <a:pt x="6535" y="28615"/>
                    <a:pt x="6718" y="28463"/>
                  </a:cubicBezTo>
                  <a:lnTo>
                    <a:pt x="7113" y="28767"/>
                  </a:lnTo>
                  <a:lnTo>
                    <a:pt x="7812" y="28767"/>
                  </a:lnTo>
                  <a:cubicBezTo>
                    <a:pt x="7873" y="28767"/>
                    <a:pt x="7903" y="28706"/>
                    <a:pt x="7964" y="28676"/>
                  </a:cubicBezTo>
                  <a:cubicBezTo>
                    <a:pt x="7994" y="28554"/>
                    <a:pt x="7903" y="28402"/>
                    <a:pt x="8055" y="28311"/>
                  </a:cubicBezTo>
                  <a:lnTo>
                    <a:pt x="8268" y="28311"/>
                  </a:lnTo>
                  <a:lnTo>
                    <a:pt x="8420" y="28615"/>
                  </a:lnTo>
                  <a:lnTo>
                    <a:pt x="8633" y="28463"/>
                  </a:lnTo>
                  <a:lnTo>
                    <a:pt x="9180" y="28463"/>
                  </a:lnTo>
                  <a:lnTo>
                    <a:pt x="9393" y="28281"/>
                  </a:lnTo>
                  <a:lnTo>
                    <a:pt x="11672" y="28281"/>
                  </a:lnTo>
                  <a:cubicBezTo>
                    <a:pt x="11703" y="28144"/>
                    <a:pt x="11794" y="28121"/>
                    <a:pt x="11900" y="28121"/>
                  </a:cubicBezTo>
                  <a:cubicBezTo>
                    <a:pt x="11953" y="28121"/>
                    <a:pt x="12010" y="28127"/>
                    <a:pt x="12066" y="28127"/>
                  </a:cubicBezTo>
                  <a:cubicBezTo>
                    <a:pt x="12121" y="28127"/>
                    <a:pt x="12174" y="28121"/>
                    <a:pt x="12219" y="28099"/>
                  </a:cubicBezTo>
                  <a:lnTo>
                    <a:pt x="12767" y="27643"/>
                  </a:lnTo>
                  <a:lnTo>
                    <a:pt x="13131" y="27643"/>
                  </a:lnTo>
                  <a:lnTo>
                    <a:pt x="13526" y="27339"/>
                  </a:lnTo>
                  <a:cubicBezTo>
                    <a:pt x="13548" y="27340"/>
                    <a:pt x="13569" y="27341"/>
                    <a:pt x="13590" y="27341"/>
                  </a:cubicBezTo>
                  <a:cubicBezTo>
                    <a:pt x="14011" y="27341"/>
                    <a:pt x="14306" y="27061"/>
                    <a:pt x="14712" y="26974"/>
                  </a:cubicBezTo>
                  <a:lnTo>
                    <a:pt x="15229" y="26518"/>
                  </a:lnTo>
                  <a:lnTo>
                    <a:pt x="15776" y="26518"/>
                  </a:lnTo>
                  <a:lnTo>
                    <a:pt x="16201" y="26062"/>
                  </a:lnTo>
                  <a:lnTo>
                    <a:pt x="16353" y="26184"/>
                  </a:lnTo>
                  <a:lnTo>
                    <a:pt x="16718" y="26001"/>
                  </a:lnTo>
                  <a:cubicBezTo>
                    <a:pt x="16992" y="25880"/>
                    <a:pt x="17204" y="25667"/>
                    <a:pt x="17296" y="25393"/>
                  </a:cubicBezTo>
                  <a:lnTo>
                    <a:pt x="17812" y="25393"/>
                  </a:lnTo>
                  <a:lnTo>
                    <a:pt x="18086" y="24998"/>
                  </a:lnTo>
                  <a:lnTo>
                    <a:pt x="18451" y="25241"/>
                  </a:lnTo>
                  <a:cubicBezTo>
                    <a:pt x="18633" y="24907"/>
                    <a:pt x="19119" y="24907"/>
                    <a:pt x="19332" y="24633"/>
                  </a:cubicBezTo>
                  <a:cubicBezTo>
                    <a:pt x="19362" y="24603"/>
                    <a:pt x="19393" y="24603"/>
                    <a:pt x="19423" y="24603"/>
                  </a:cubicBezTo>
                  <a:lnTo>
                    <a:pt x="19758" y="24603"/>
                  </a:lnTo>
                  <a:cubicBezTo>
                    <a:pt x="20001" y="24481"/>
                    <a:pt x="20001" y="24299"/>
                    <a:pt x="20122" y="24147"/>
                  </a:cubicBezTo>
                  <a:lnTo>
                    <a:pt x="20548" y="24147"/>
                  </a:lnTo>
                  <a:cubicBezTo>
                    <a:pt x="20700" y="23965"/>
                    <a:pt x="20882" y="23813"/>
                    <a:pt x="21034" y="23691"/>
                  </a:cubicBezTo>
                  <a:cubicBezTo>
                    <a:pt x="21277" y="23570"/>
                    <a:pt x="21521" y="23478"/>
                    <a:pt x="21764" y="23418"/>
                  </a:cubicBezTo>
                  <a:lnTo>
                    <a:pt x="21764" y="23235"/>
                  </a:lnTo>
                  <a:lnTo>
                    <a:pt x="22220" y="22840"/>
                  </a:lnTo>
                  <a:lnTo>
                    <a:pt x="22676" y="22840"/>
                  </a:lnTo>
                  <a:lnTo>
                    <a:pt x="23192" y="22354"/>
                  </a:lnTo>
                  <a:lnTo>
                    <a:pt x="23496" y="22354"/>
                  </a:lnTo>
                  <a:lnTo>
                    <a:pt x="24013" y="22111"/>
                  </a:lnTo>
                  <a:lnTo>
                    <a:pt x="24013" y="21959"/>
                  </a:lnTo>
                  <a:cubicBezTo>
                    <a:pt x="24135" y="21867"/>
                    <a:pt x="24256" y="21776"/>
                    <a:pt x="24347" y="21655"/>
                  </a:cubicBezTo>
                  <a:cubicBezTo>
                    <a:pt x="24469" y="21503"/>
                    <a:pt x="24742" y="21533"/>
                    <a:pt x="24834" y="21442"/>
                  </a:cubicBezTo>
                  <a:cubicBezTo>
                    <a:pt x="24894" y="21351"/>
                    <a:pt x="25077" y="21351"/>
                    <a:pt x="25198" y="21290"/>
                  </a:cubicBezTo>
                  <a:cubicBezTo>
                    <a:pt x="25350" y="21229"/>
                    <a:pt x="25533" y="21199"/>
                    <a:pt x="25685" y="21199"/>
                  </a:cubicBezTo>
                  <a:lnTo>
                    <a:pt x="25685" y="20986"/>
                  </a:lnTo>
                  <a:cubicBezTo>
                    <a:pt x="25867" y="20895"/>
                    <a:pt x="26050" y="20834"/>
                    <a:pt x="26232" y="20773"/>
                  </a:cubicBezTo>
                  <a:cubicBezTo>
                    <a:pt x="26475" y="20712"/>
                    <a:pt x="26536" y="20469"/>
                    <a:pt x="26749" y="20439"/>
                  </a:cubicBezTo>
                  <a:cubicBezTo>
                    <a:pt x="26992" y="20439"/>
                    <a:pt x="27113" y="20256"/>
                    <a:pt x="27265" y="20135"/>
                  </a:cubicBezTo>
                  <a:cubicBezTo>
                    <a:pt x="27387" y="20044"/>
                    <a:pt x="27539" y="19983"/>
                    <a:pt x="27691" y="19922"/>
                  </a:cubicBezTo>
                  <a:cubicBezTo>
                    <a:pt x="27812" y="19831"/>
                    <a:pt x="27995" y="19831"/>
                    <a:pt x="28086" y="19740"/>
                  </a:cubicBezTo>
                  <a:cubicBezTo>
                    <a:pt x="28299" y="19497"/>
                    <a:pt x="28724" y="19436"/>
                    <a:pt x="28937" y="19193"/>
                  </a:cubicBezTo>
                  <a:cubicBezTo>
                    <a:pt x="29180" y="18949"/>
                    <a:pt x="29575" y="18889"/>
                    <a:pt x="29819" y="18615"/>
                  </a:cubicBezTo>
                  <a:cubicBezTo>
                    <a:pt x="29940" y="18463"/>
                    <a:pt x="30062" y="18342"/>
                    <a:pt x="30214" y="18250"/>
                  </a:cubicBezTo>
                  <a:cubicBezTo>
                    <a:pt x="30426" y="18159"/>
                    <a:pt x="30578" y="18068"/>
                    <a:pt x="30730" y="18007"/>
                  </a:cubicBezTo>
                  <a:cubicBezTo>
                    <a:pt x="30913" y="17946"/>
                    <a:pt x="31156" y="17886"/>
                    <a:pt x="31308" y="17794"/>
                  </a:cubicBezTo>
                  <a:cubicBezTo>
                    <a:pt x="31460" y="17734"/>
                    <a:pt x="31490" y="17551"/>
                    <a:pt x="31734" y="17521"/>
                  </a:cubicBezTo>
                  <a:cubicBezTo>
                    <a:pt x="31977" y="17521"/>
                    <a:pt x="32007" y="17217"/>
                    <a:pt x="32250" y="17217"/>
                  </a:cubicBezTo>
                  <a:cubicBezTo>
                    <a:pt x="32463" y="17187"/>
                    <a:pt x="32524" y="17065"/>
                    <a:pt x="32676" y="16943"/>
                  </a:cubicBezTo>
                  <a:cubicBezTo>
                    <a:pt x="32828" y="16822"/>
                    <a:pt x="32980" y="16700"/>
                    <a:pt x="33132" y="16579"/>
                  </a:cubicBezTo>
                  <a:lnTo>
                    <a:pt x="33405" y="16579"/>
                  </a:lnTo>
                  <a:cubicBezTo>
                    <a:pt x="33284" y="16335"/>
                    <a:pt x="33496" y="16214"/>
                    <a:pt x="33679" y="16123"/>
                  </a:cubicBezTo>
                  <a:cubicBezTo>
                    <a:pt x="34013" y="15971"/>
                    <a:pt x="34348" y="15849"/>
                    <a:pt x="34712" y="15728"/>
                  </a:cubicBezTo>
                  <a:cubicBezTo>
                    <a:pt x="34895" y="15515"/>
                    <a:pt x="35138" y="15332"/>
                    <a:pt x="35381" y="15180"/>
                  </a:cubicBezTo>
                  <a:cubicBezTo>
                    <a:pt x="35624" y="15089"/>
                    <a:pt x="35746" y="14907"/>
                    <a:pt x="35959" y="14816"/>
                  </a:cubicBezTo>
                  <a:cubicBezTo>
                    <a:pt x="36171" y="14755"/>
                    <a:pt x="36384" y="14664"/>
                    <a:pt x="36597" y="14572"/>
                  </a:cubicBezTo>
                  <a:cubicBezTo>
                    <a:pt x="36870" y="14512"/>
                    <a:pt x="37114" y="14360"/>
                    <a:pt x="37296" y="14177"/>
                  </a:cubicBezTo>
                  <a:cubicBezTo>
                    <a:pt x="37478" y="14147"/>
                    <a:pt x="37630" y="14177"/>
                    <a:pt x="37691" y="14117"/>
                  </a:cubicBezTo>
                  <a:cubicBezTo>
                    <a:pt x="37873" y="13995"/>
                    <a:pt x="38147" y="13965"/>
                    <a:pt x="38299" y="13782"/>
                  </a:cubicBezTo>
                  <a:cubicBezTo>
                    <a:pt x="38390" y="13691"/>
                    <a:pt x="38512" y="13539"/>
                    <a:pt x="38633" y="13539"/>
                  </a:cubicBezTo>
                  <a:cubicBezTo>
                    <a:pt x="38876" y="13509"/>
                    <a:pt x="38937" y="13357"/>
                    <a:pt x="39089" y="13296"/>
                  </a:cubicBezTo>
                  <a:cubicBezTo>
                    <a:pt x="39211" y="13235"/>
                    <a:pt x="39332" y="13174"/>
                    <a:pt x="39454" y="13113"/>
                  </a:cubicBezTo>
                  <a:lnTo>
                    <a:pt x="39515" y="12901"/>
                  </a:lnTo>
                  <a:cubicBezTo>
                    <a:pt x="39636" y="12901"/>
                    <a:pt x="39748" y="12861"/>
                    <a:pt x="39844" y="12861"/>
                  </a:cubicBezTo>
                  <a:cubicBezTo>
                    <a:pt x="39916" y="12861"/>
                    <a:pt x="39979" y="12883"/>
                    <a:pt x="40032" y="12962"/>
                  </a:cubicBezTo>
                  <a:cubicBezTo>
                    <a:pt x="39728" y="13083"/>
                    <a:pt x="39971" y="13417"/>
                    <a:pt x="39728" y="13569"/>
                  </a:cubicBezTo>
                  <a:cubicBezTo>
                    <a:pt x="39636" y="13630"/>
                    <a:pt x="39667" y="13813"/>
                    <a:pt x="39636" y="13934"/>
                  </a:cubicBezTo>
                  <a:lnTo>
                    <a:pt x="39393" y="14147"/>
                  </a:lnTo>
                  <a:cubicBezTo>
                    <a:pt x="39361" y="14152"/>
                    <a:pt x="39331" y="14154"/>
                    <a:pt x="39300" y="14154"/>
                  </a:cubicBezTo>
                  <a:cubicBezTo>
                    <a:pt x="39254" y="14154"/>
                    <a:pt x="39209" y="14150"/>
                    <a:pt x="39164" y="14150"/>
                  </a:cubicBezTo>
                  <a:cubicBezTo>
                    <a:pt x="39071" y="14150"/>
                    <a:pt x="38978" y="14167"/>
                    <a:pt x="38876" y="14269"/>
                  </a:cubicBezTo>
                  <a:lnTo>
                    <a:pt x="39089" y="14633"/>
                  </a:lnTo>
                  <a:lnTo>
                    <a:pt x="38512" y="14633"/>
                  </a:lnTo>
                  <a:lnTo>
                    <a:pt x="37965" y="14876"/>
                  </a:lnTo>
                  <a:lnTo>
                    <a:pt x="37965" y="15272"/>
                  </a:lnTo>
                  <a:cubicBezTo>
                    <a:pt x="37873" y="15302"/>
                    <a:pt x="37782" y="15302"/>
                    <a:pt x="37691" y="15302"/>
                  </a:cubicBezTo>
                  <a:cubicBezTo>
                    <a:pt x="37539" y="15576"/>
                    <a:pt x="37144" y="15606"/>
                    <a:pt x="36901" y="15758"/>
                  </a:cubicBezTo>
                  <a:cubicBezTo>
                    <a:pt x="36627" y="15910"/>
                    <a:pt x="36627" y="15879"/>
                    <a:pt x="36475" y="16123"/>
                  </a:cubicBezTo>
                  <a:cubicBezTo>
                    <a:pt x="36384" y="16214"/>
                    <a:pt x="36293" y="16335"/>
                    <a:pt x="36202" y="16427"/>
                  </a:cubicBezTo>
                  <a:lnTo>
                    <a:pt x="35989" y="16427"/>
                  </a:lnTo>
                  <a:cubicBezTo>
                    <a:pt x="35959" y="16518"/>
                    <a:pt x="35928" y="16609"/>
                    <a:pt x="35867" y="16700"/>
                  </a:cubicBezTo>
                  <a:cubicBezTo>
                    <a:pt x="35776" y="16791"/>
                    <a:pt x="35685" y="16852"/>
                    <a:pt x="35715" y="16974"/>
                  </a:cubicBezTo>
                  <a:lnTo>
                    <a:pt x="35898" y="17156"/>
                  </a:lnTo>
                  <a:lnTo>
                    <a:pt x="35624" y="17369"/>
                  </a:lnTo>
                  <a:lnTo>
                    <a:pt x="35229" y="17369"/>
                  </a:lnTo>
                  <a:lnTo>
                    <a:pt x="35077" y="17217"/>
                  </a:lnTo>
                  <a:cubicBezTo>
                    <a:pt x="34895" y="17399"/>
                    <a:pt x="34621" y="17490"/>
                    <a:pt x="34560" y="17764"/>
                  </a:cubicBezTo>
                  <a:lnTo>
                    <a:pt x="34834" y="18038"/>
                  </a:lnTo>
                  <a:cubicBezTo>
                    <a:pt x="34745" y="18127"/>
                    <a:pt x="34672" y="18183"/>
                    <a:pt x="34568" y="18183"/>
                  </a:cubicBezTo>
                  <a:cubicBezTo>
                    <a:pt x="34530" y="18183"/>
                    <a:pt x="34488" y="18175"/>
                    <a:pt x="34439" y="18159"/>
                  </a:cubicBezTo>
                  <a:lnTo>
                    <a:pt x="34317" y="17825"/>
                  </a:lnTo>
                  <a:cubicBezTo>
                    <a:pt x="34256" y="17946"/>
                    <a:pt x="34196" y="18007"/>
                    <a:pt x="34196" y="18038"/>
                  </a:cubicBezTo>
                  <a:cubicBezTo>
                    <a:pt x="34226" y="18190"/>
                    <a:pt x="34165" y="18342"/>
                    <a:pt x="34044" y="18402"/>
                  </a:cubicBezTo>
                  <a:cubicBezTo>
                    <a:pt x="34044" y="18402"/>
                    <a:pt x="34104" y="18463"/>
                    <a:pt x="34104" y="18524"/>
                  </a:cubicBezTo>
                  <a:cubicBezTo>
                    <a:pt x="34191" y="18524"/>
                    <a:pt x="34288" y="18504"/>
                    <a:pt x="34378" y="18504"/>
                  </a:cubicBezTo>
                  <a:cubicBezTo>
                    <a:pt x="34445" y="18504"/>
                    <a:pt x="34508" y="18515"/>
                    <a:pt x="34560" y="18554"/>
                  </a:cubicBezTo>
                  <a:cubicBezTo>
                    <a:pt x="34591" y="18585"/>
                    <a:pt x="34591" y="18615"/>
                    <a:pt x="34591" y="18645"/>
                  </a:cubicBezTo>
                  <a:cubicBezTo>
                    <a:pt x="34500" y="18797"/>
                    <a:pt x="34408" y="18980"/>
                    <a:pt x="34287" y="19162"/>
                  </a:cubicBezTo>
                  <a:cubicBezTo>
                    <a:pt x="34135" y="19010"/>
                    <a:pt x="34226" y="18889"/>
                    <a:pt x="34196" y="18737"/>
                  </a:cubicBezTo>
                  <a:lnTo>
                    <a:pt x="33831" y="18585"/>
                  </a:lnTo>
                  <a:lnTo>
                    <a:pt x="33436" y="18737"/>
                  </a:lnTo>
                  <a:cubicBezTo>
                    <a:pt x="33648" y="18949"/>
                    <a:pt x="33922" y="19071"/>
                    <a:pt x="34013" y="19284"/>
                  </a:cubicBezTo>
                  <a:cubicBezTo>
                    <a:pt x="33952" y="19345"/>
                    <a:pt x="33861" y="19345"/>
                    <a:pt x="33861" y="19375"/>
                  </a:cubicBezTo>
                  <a:cubicBezTo>
                    <a:pt x="33831" y="19527"/>
                    <a:pt x="33800" y="19649"/>
                    <a:pt x="33770" y="19740"/>
                  </a:cubicBezTo>
                  <a:cubicBezTo>
                    <a:pt x="33557" y="19831"/>
                    <a:pt x="33405" y="19892"/>
                    <a:pt x="33284" y="19952"/>
                  </a:cubicBezTo>
                  <a:cubicBezTo>
                    <a:pt x="33162" y="19801"/>
                    <a:pt x="33071" y="19649"/>
                    <a:pt x="32980" y="19497"/>
                  </a:cubicBezTo>
                  <a:lnTo>
                    <a:pt x="32980" y="19497"/>
                  </a:lnTo>
                  <a:cubicBezTo>
                    <a:pt x="33017" y="19500"/>
                    <a:pt x="33052" y="19501"/>
                    <a:pt x="33086" y="19501"/>
                  </a:cubicBezTo>
                  <a:cubicBezTo>
                    <a:pt x="33381" y="19501"/>
                    <a:pt x="33536" y="19384"/>
                    <a:pt x="33618" y="19193"/>
                  </a:cubicBezTo>
                  <a:lnTo>
                    <a:pt x="33344" y="18980"/>
                  </a:lnTo>
                  <a:cubicBezTo>
                    <a:pt x="33294" y="19000"/>
                    <a:pt x="33240" y="19003"/>
                    <a:pt x="33186" y="19003"/>
                  </a:cubicBezTo>
                  <a:cubicBezTo>
                    <a:pt x="33159" y="19003"/>
                    <a:pt x="33132" y="19003"/>
                    <a:pt x="33105" y="19003"/>
                  </a:cubicBezTo>
                  <a:cubicBezTo>
                    <a:pt x="33025" y="19003"/>
                    <a:pt x="32949" y="19010"/>
                    <a:pt x="32889" y="19071"/>
                  </a:cubicBezTo>
                  <a:lnTo>
                    <a:pt x="32828" y="19314"/>
                  </a:lnTo>
                  <a:cubicBezTo>
                    <a:pt x="32463" y="19314"/>
                    <a:pt x="32341" y="19588"/>
                    <a:pt x="32098" y="19770"/>
                  </a:cubicBezTo>
                  <a:lnTo>
                    <a:pt x="32098" y="19983"/>
                  </a:lnTo>
                  <a:lnTo>
                    <a:pt x="31673" y="20408"/>
                  </a:lnTo>
                  <a:cubicBezTo>
                    <a:pt x="31643" y="20413"/>
                    <a:pt x="31614" y="20415"/>
                    <a:pt x="31585" y="20415"/>
                  </a:cubicBezTo>
                  <a:cubicBezTo>
                    <a:pt x="31512" y="20415"/>
                    <a:pt x="31440" y="20404"/>
                    <a:pt x="31374" y="20404"/>
                  </a:cubicBezTo>
                  <a:cubicBezTo>
                    <a:pt x="31303" y="20404"/>
                    <a:pt x="31239" y="20417"/>
                    <a:pt x="31186" y="20469"/>
                  </a:cubicBezTo>
                  <a:lnTo>
                    <a:pt x="31156" y="20712"/>
                  </a:lnTo>
                  <a:lnTo>
                    <a:pt x="30548" y="20804"/>
                  </a:lnTo>
                  <a:lnTo>
                    <a:pt x="30791" y="21199"/>
                  </a:lnTo>
                  <a:lnTo>
                    <a:pt x="30457" y="21290"/>
                  </a:lnTo>
                  <a:cubicBezTo>
                    <a:pt x="30457" y="21351"/>
                    <a:pt x="30426" y="21442"/>
                    <a:pt x="30396" y="21503"/>
                  </a:cubicBezTo>
                  <a:cubicBezTo>
                    <a:pt x="30305" y="21594"/>
                    <a:pt x="30123" y="21533"/>
                    <a:pt x="30001" y="21685"/>
                  </a:cubicBezTo>
                  <a:cubicBezTo>
                    <a:pt x="29971" y="21726"/>
                    <a:pt x="29923" y="21736"/>
                    <a:pt x="29868" y="21736"/>
                  </a:cubicBezTo>
                  <a:cubicBezTo>
                    <a:pt x="29813" y="21736"/>
                    <a:pt x="29750" y="21726"/>
                    <a:pt x="29688" y="21726"/>
                  </a:cubicBezTo>
                  <a:cubicBezTo>
                    <a:pt x="29626" y="21726"/>
                    <a:pt x="29565" y="21736"/>
                    <a:pt x="29515" y="21776"/>
                  </a:cubicBezTo>
                  <a:cubicBezTo>
                    <a:pt x="29393" y="21867"/>
                    <a:pt x="29271" y="21928"/>
                    <a:pt x="29119" y="21959"/>
                  </a:cubicBezTo>
                  <a:lnTo>
                    <a:pt x="29119" y="22111"/>
                  </a:lnTo>
                  <a:lnTo>
                    <a:pt x="28785" y="22415"/>
                  </a:lnTo>
                  <a:cubicBezTo>
                    <a:pt x="28694" y="22597"/>
                    <a:pt x="28816" y="22749"/>
                    <a:pt x="28664" y="22840"/>
                  </a:cubicBezTo>
                  <a:lnTo>
                    <a:pt x="28451" y="22688"/>
                  </a:lnTo>
                  <a:cubicBezTo>
                    <a:pt x="28329" y="22779"/>
                    <a:pt x="28208" y="22901"/>
                    <a:pt x="28177" y="23083"/>
                  </a:cubicBezTo>
                  <a:lnTo>
                    <a:pt x="28694" y="23296"/>
                  </a:lnTo>
                  <a:lnTo>
                    <a:pt x="28937" y="23083"/>
                  </a:lnTo>
                  <a:cubicBezTo>
                    <a:pt x="28967" y="22931"/>
                    <a:pt x="28876" y="22810"/>
                    <a:pt x="29028" y="22688"/>
                  </a:cubicBezTo>
                  <a:lnTo>
                    <a:pt x="29211" y="22840"/>
                  </a:lnTo>
                  <a:lnTo>
                    <a:pt x="29423" y="22688"/>
                  </a:lnTo>
                  <a:lnTo>
                    <a:pt x="29697" y="22931"/>
                  </a:lnTo>
                  <a:lnTo>
                    <a:pt x="29697" y="23083"/>
                  </a:lnTo>
                  <a:cubicBezTo>
                    <a:pt x="29515" y="23235"/>
                    <a:pt x="29211" y="23205"/>
                    <a:pt x="29150" y="23418"/>
                  </a:cubicBezTo>
                  <a:lnTo>
                    <a:pt x="29302" y="23600"/>
                  </a:lnTo>
                  <a:cubicBezTo>
                    <a:pt x="29217" y="23653"/>
                    <a:pt x="29128" y="23665"/>
                    <a:pt x="29040" y="23665"/>
                  </a:cubicBezTo>
                  <a:cubicBezTo>
                    <a:pt x="28963" y="23665"/>
                    <a:pt x="28887" y="23656"/>
                    <a:pt x="28814" y="23656"/>
                  </a:cubicBezTo>
                  <a:cubicBezTo>
                    <a:pt x="28728" y="23656"/>
                    <a:pt x="28647" y="23668"/>
                    <a:pt x="28572" y="23722"/>
                  </a:cubicBezTo>
                  <a:lnTo>
                    <a:pt x="28542" y="23874"/>
                  </a:lnTo>
                  <a:lnTo>
                    <a:pt x="28724" y="24056"/>
                  </a:lnTo>
                  <a:cubicBezTo>
                    <a:pt x="28633" y="24177"/>
                    <a:pt x="28481" y="24269"/>
                    <a:pt x="28360" y="24390"/>
                  </a:cubicBezTo>
                  <a:cubicBezTo>
                    <a:pt x="28299" y="24390"/>
                    <a:pt x="28268" y="24421"/>
                    <a:pt x="28208" y="24421"/>
                  </a:cubicBezTo>
                  <a:lnTo>
                    <a:pt x="28208" y="23874"/>
                  </a:lnTo>
                  <a:lnTo>
                    <a:pt x="28329" y="23752"/>
                  </a:lnTo>
                  <a:cubicBezTo>
                    <a:pt x="28360" y="23600"/>
                    <a:pt x="28451" y="23448"/>
                    <a:pt x="28268" y="23326"/>
                  </a:cubicBezTo>
                  <a:cubicBezTo>
                    <a:pt x="28147" y="23326"/>
                    <a:pt x="28025" y="23357"/>
                    <a:pt x="27934" y="23448"/>
                  </a:cubicBezTo>
                  <a:cubicBezTo>
                    <a:pt x="27843" y="23478"/>
                    <a:pt x="27752" y="23509"/>
                    <a:pt x="27630" y="23539"/>
                  </a:cubicBezTo>
                  <a:lnTo>
                    <a:pt x="27569" y="23782"/>
                  </a:lnTo>
                  <a:lnTo>
                    <a:pt x="27053" y="23874"/>
                  </a:lnTo>
                  <a:lnTo>
                    <a:pt x="27053" y="24147"/>
                  </a:lnTo>
                  <a:lnTo>
                    <a:pt x="27326" y="24147"/>
                  </a:lnTo>
                  <a:cubicBezTo>
                    <a:pt x="27478" y="24208"/>
                    <a:pt x="27478" y="24329"/>
                    <a:pt x="27357" y="24451"/>
                  </a:cubicBezTo>
                  <a:cubicBezTo>
                    <a:pt x="27205" y="24360"/>
                    <a:pt x="27083" y="24299"/>
                    <a:pt x="27053" y="24147"/>
                  </a:cubicBezTo>
                  <a:lnTo>
                    <a:pt x="26749" y="24147"/>
                  </a:lnTo>
                  <a:cubicBezTo>
                    <a:pt x="26597" y="24329"/>
                    <a:pt x="26445" y="24512"/>
                    <a:pt x="26293" y="24725"/>
                  </a:cubicBezTo>
                  <a:cubicBezTo>
                    <a:pt x="26262" y="24785"/>
                    <a:pt x="26293" y="24877"/>
                    <a:pt x="26293" y="24937"/>
                  </a:cubicBezTo>
                  <a:cubicBezTo>
                    <a:pt x="26110" y="24937"/>
                    <a:pt x="25958" y="25059"/>
                    <a:pt x="25928" y="25241"/>
                  </a:cubicBezTo>
                  <a:cubicBezTo>
                    <a:pt x="25898" y="25424"/>
                    <a:pt x="25746" y="25545"/>
                    <a:pt x="25563" y="25576"/>
                  </a:cubicBezTo>
                  <a:lnTo>
                    <a:pt x="24834" y="26214"/>
                  </a:lnTo>
                  <a:lnTo>
                    <a:pt x="24955" y="26305"/>
                  </a:lnTo>
                  <a:lnTo>
                    <a:pt x="24408" y="26700"/>
                  </a:lnTo>
                  <a:lnTo>
                    <a:pt x="24408" y="26943"/>
                  </a:lnTo>
                  <a:lnTo>
                    <a:pt x="24135" y="27187"/>
                  </a:lnTo>
                  <a:lnTo>
                    <a:pt x="23922" y="27035"/>
                  </a:lnTo>
                  <a:lnTo>
                    <a:pt x="23800" y="27278"/>
                  </a:lnTo>
                  <a:lnTo>
                    <a:pt x="24104" y="27521"/>
                  </a:lnTo>
                  <a:cubicBezTo>
                    <a:pt x="24256" y="27399"/>
                    <a:pt x="24347" y="27247"/>
                    <a:pt x="24530" y="27217"/>
                  </a:cubicBezTo>
                  <a:lnTo>
                    <a:pt x="24651" y="27339"/>
                  </a:lnTo>
                  <a:cubicBezTo>
                    <a:pt x="24986" y="27187"/>
                    <a:pt x="24651" y="27065"/>
                    <a:pt x="24621" y="26913"/>
                  </a:cubicBezTo>
                  <a:cubicBezTo>
                    <a:pt x="24699" y="26874"/>
                    <a:pt x="24788" y="26863"/>
                    <a:pt x="24882" y="26863"/>
                  </a:cubicBezTo>
                  <a:cubicBezTo>
                    <a:pt x="25006" y="26863"/>
                    <a:pt x="25138" y="26883"/>
                    <a:pt x="25259" y="26883"/>
                  </a:cubicBezTo>
                  <a:lnTo>
                    <a:pt x="25715" y="26488"/>
                  </a:lnTo>
                  <a:lnTo>
                    <a:pt x="25533" y="26244"/>
                  </a:lnTo>
                  <a:cubicBezTo>
                    <a:pt x="25442" y="26244"/>
                    <a:pt x="25350" y="26214"/>
                    <a:pt x="25381" y="26123"/>
                  </a:cubicBezTo>
                  <a:cubicBezTo>
                    <a:pt x="25381" y="26092"/>
                    <a:pt x="25472" y="26092"/>
                    <a:pt x="25533" y="26092"/>
                  </a:cubicBezTo>
                  <a:lnTo>
                    <a:pt x="25533" y="25849"/>
                  </a:lnTo>
                  <a:cubicBezTo>
                    <a:pt x="25806" y="25697"/>
                    <a:pt x="26080" y="25606"/>
                    <a:pt x="26384" y="25576"/>
                  </a:cubicBezTo>
                  <a:lnTo>
                    <a:pt x="26657" y="25363"/>
                  </a:lnTo>
                  <a:lnTo>
                    <a:pt x="26657" y="25029"/>
                  </a:lnTo>
                  <a:lnTo>
                    <a:pt x="26931" y="24816"/>
                  </a:lnTo>
                  <a:lnTo>
                    <a:pt x="27357" y="24816"/>
                  </a:lnTo>
                  <a:lnTo>
                    <a:pt x="27600" y="25029"/>
                  </a:lnTo>
                  <a:lnTo>
                    <a:pt x="27326" y="25272"/>
                  </a:lnTo>
                  <a:lnTo>
                    <a:pt x="27053" y="25272"/>
                  </a:lnTo>
                  <a:cubicBezTo>
                    <a:pt x="26992" y="25484"/>
                    <a:pt x="27113" y="25697"/>
                    <a:pt x="26992" y="25880"/>
                  </a:cubicBezTo>
                  <a:lnTo>
                    <a:pt x="26657" y="25971"/>
                  </a:lnTo>
                  <a:lnTo>
                    <a:pt x="26901" y="26214"/>
                  </a:lnTo>
                  <a:cubicBezTo>
                    <a:pt x="26877" y="26210"/>
                    <a:pt x="26852" y="26208"/>
                    <a:pt x="26827" y="26208"/>
                  </a:cubicBezTo>
                  <a:cubicBezTo>
                    <a:pt x="26664" y="26208"/>
                    <a:pt x="26489" y="26291"/>
                    <a:pt x="26384" y="26396"/>
                  </a:cubicBezTo>
                  <a:cubicBezTo>
                    <a:pt x="26293" y="26518"/>
                    <a:pt x="26141" y="26579"/>
                    <a:pt x="26019" y="26579"/>
                  </a:cubicBezTo>
                  <a:cubicBezTo>
                    <a:pt x="25989" y="26579"/>
                    <a:pt x="25958" y="26640"/>
                    <a:pt x="25958" y="26700"/>
                  </a:cubicBezTo>
                  <a:lnTo>
                    <a:pt x="26505" y="26761"/>
                  </a:lnTo>
                  <a:lnTo>
                    <a:pt x="26445" y="27004"/>
                  </a:lnTo>
                  <a:cubicBezTo>
                    <a:pt x="26293" y="27035"/>
                    <a:pt x="26141" y="27035"/>
                    <a:pt x="25989" y="27065"/>
                  </a:cubicBezTo>
                  <a:cubicBezTo>
                    <a:pt x="25958" y="27065"/>
                    <a:pt x="25928" y="27156"/>
                    <a:pt x="25928" y="27217"/>
                  </a:cubicBezTo>
                  <a:cubicBezTo>
                    <a:pt x="26141" y="27308"/>
                    <a:pt x="26141" y="27308"/>
                    <a:pt x="25989" y="27521"/>
                  </a:cubicBezTo>
                  <a:lnTo>
                    <a:pt x="25624" y="27521"/>
                  </a:lnTo>
                  <a:lnTo>
                    <a:pt x="25350" y="27764"/>
                  </a:lnTo>
                  <a:cubicBezTo>
                    <a:pt x="25320" y="27886"/>
                    <a:pt x="25320" y="28007"/>
                    <a:pt x="25320" y="28099"/>
                  </a:cubicBezTo>
                  <a:lnTo>
                    <a:pt x="25138" y="28250"/>
                  </a:lnTo>
                  <a:lnTo>
                    <a:pt x="25533" y="28402"/>
                  </a:lnTo>
                  <a:lnTo>
                    <a:pt x="25229" y="28646"/>
                  </a:lnTo>
                  <a:lnTo>
                    <a:pt x="24864" y="28646"/>
                  </a:lnTo>
                  <a:cubicBezTo>
                    <a:pt x="24778" y="28603"/>
                    <a:pt x="24707" y="28469"/>
                    <a:pt x="24588" y="28469"/>
                  </a:cubicBezTo>
                  <a:cubicBezTo>
                    <a:pt x="24538" y="28469"/>
                    <a:pt x="24480" y="28492"/>
                    <a:pt x="24408" y="28554"/>
                  </a:cubicBezTo>
                  <a:lnTo>
                    <a:pt x="24591" y="28858"/>
                  </a:lnTo>
                  <a:lnTo>
                    <a:pt x="24317" y="29132"/>
                  </a:lnTo>
                  <a:cubicBezTo>
                    <a:pt x="24283" y="29137"/>
                    <a:pt x="24250" y="29139"/>
                    <a:pt x="24219" y="29139"/>
                  </a:cubicBezTo>
                  <a:cubicBezTo>
                    <a:pt x="24140" y="29139"/>
                    <a:pt x="24071" y="29127"/>
                    <a:pt x="24008" y="29127"/>
                  </a:cubicBezTo>
                  <a:cubicBezTo>
                    <a:pt x="23942" y="29127"/>
                    <a:pt x="23883" y="29140"/>
                    <a:pt x="23831" y="29193"/>
                  </a:cubicBezTo>
                  <a:lnTo>
                    <a:pt x="24043" y="29436"/>
                  </a:lnTo>
                  <a:lnTo>
                    <a:pt x="24499" y="29466"/>
                  </a:lnTo>
                  <a:lnTo>
                    <a:pt x="24773" y="29740"/>
                  </a:lnTo>
                  <a:cubicBezTo>
                    <a:pt x="24591" y="29770"/>
                    <a:pt x="24591" y="29953"/>
                    <a:pt x="24378" y="29953"/>
                  </a:cubicBezTo>
                  <a:cubicBezTo>
                    <a:pt x="24408" y="30135"/>
                    <a:pt x="24651" y="30165"/>
                    <a:pt x="24712" y="30317"/>
                  </a:cubicBezTo>
                  <a:cubicBezTo>
                    <a:pt x="24773" y="30500"/>
                    <a:pt x="24894" y="30652"/>
                    <a:pt x="25046" y="30773"/>
                  </a:cubicBezTo>
                  <a:lnTo>
                    <a:pt x="25442" y="30773"/>
                  </a:lnTo>
                  <a:cubicBezTo>
                    <a:pt x="25502" y="30865"/>
                    <a:pt x="25624" y="30895"/>
                    <a:pt x="25715" y="31077"/>
                  </a:cubicBezTo>
                  <a:cubicBezTo>
                    <a:pt x="25776" y="31229"/>
                    <a:pt x="25290" y="31320"/>
                    <a:pt x="25594" y="31564"/>
                  </a:cubicBezTo>
                  <a:cubicBezTo>
                    <a:pt x="25776" y="31594"/>
                    <a:pt x="25958" y="31533"/>
                    <a:pt x="26141" y="31685"/>
                  </a:cubicBezTo>
                  <a:cubicBezTo>
                    <a:pt x="26262" y="31807"/>
                    <a:pt x="26597" y="31655"/>
                    <a:pt x="26718" y="31868"/>
                  </a:cubicBezTo>
                  <a:lnTo>
                    <a:pt x="26961" y="31716"/>
                  </a:lnTo>
                  <a:lnTo>
                    <a:pt x="27448" y="31928"/>
                  </a:lnTo>
                  <a:lnTo>
                    <a:pt x="27660" y="31746"/>
                  </a:lnTo>
                  <a:lnTo>
                    <a:pt x="28056" y="31746"/>
                  </a:lnTo>
                  <a:lnTo>
                    <a:pt x="28299" y="31928"/>
                  </a:lnTo>
                  <a:lnTo>
                    <a:pt x="28664" y="31746"/>
                  </a:lnTo>
                  <a:lnTo>
                    <a:pt x="28785" y="31868"/>
                  </a:lnTo>
                  <a:cubicBezTo>
                    <a:pt x="28876" y="31807"/>
                    <a:pt x="28967" y="31776"/>
                    <a:pt x="29059" y="31746"/>
                  </a:cubicBezTo>
                  <a:cubicBezTo>
                    <a:pt x="29211" y="31716"/>
                    <a:pt x="29393" y="31746"/>
                    <a:pt x="29484" y="31624"/>
                  </a:cubicBezTo>
                  <a:cubicBezTo>
                    <a:pt x="29575" y="31533"/>
                    <a:pt x="29788" y="31594"/>
                    <a:pt x="29879" y="31472"/>
                  </a:cubicBezTo>
                  <a:cubicBezTo>
                    <a:pt x="29906" y="31420"/>
                    <a:pt x="29949" y="31407"/>
                    <a:pt x="30000" y="31407"/>
                  </a:cubicBezTo>
                  <a:cubicBezTo>
                    <a:pt x="30047" y="31407"/>
                    <a:pt x="30101" y="31418"/>
                    <a:pt x="30153" y="31418"/>
                  </a:cubicBezTo>
                  <a:cubicBezTo>
                    <a:pt x="30174" y="31418"/>
                    <a:pt x="30194" y="31417"/>
                    <a:pt x="30214" y="31412"/>
                  </a:cubicBezTo>
                  <a:cubicBezTo>
                    <a:pt x="30214" y="31337"/>
                    <a:pt x="30214" y="31282"/>
                    <a:pt x="30281" y="31282"/>
                  </a:cubicBezTo>
                  <a:cubicBezTo>
                    <a:pt x="30296" y="31282"/>
                    <a:pt x="30314" y="31285"/>
                    <a:pt x="30335" y="31290"/>
                  </a:cubicBezTo>
                  <a:cubicBezTo>
                    <a:pt x="30366" y="31290"/>
                    <a:pt x="30396" y="31351"/>
                    <a:pt x="30396" y="31412"/>
                  </a:cubicBezTo>
                  <a:lnTo>
                    <a:pt x="30670" y="31412"/>
                  </a:lnTo>
                  <a:cubicBezTo>
                    <a:pt x="30700" y="31412"/>
                    <a:pt x="30730" y="31503"/>
                    <a:pt x="30730" y="31503"/>
                  </a:cubicBezTo>
                  <a:cubicBezTo>
                    <a:pt x="30761" y="31533"/>
                    <a:pt x="30700" y="31564"/>
                    <a:pt x="30670" y="31564"/>
                  </a:cubicBezTo>
                  <a:lnTo>
                    <a:pt x="30396" y="31564"/>
                  </a:lnTo>
                  <a:lnTo>
                    <a:pt x="30457" y="31685"/>
                  </a:lnTo>
                  <a:cubicBezTo>
                    <a:pt x="30550" y="31708"/>
                    <a:pt x="30643" y="31718"/>
                    <a:pt x="30734" y="31718"/>
                  </a:cubicBezTo>
                  <a:cubicBezTo>
                    <a:pt x="30881" y="31718"/>
                    <a:pt x="31024" y="31692"/>
                    <a:pt x="31156" y="31655"/>
                  </a:cubicBezTo>
                  <a:lnTo>
                    <a:pt x="30974" y="31472"/>
                  </a:lnTo>
                  <a:cubicBezTo>
                    <a:pt x="31004" y="31260"/>
                    <a:pt x="30882" y="31077"/>
                    <a:pt x="31065" y="30925"/>
                  </a:cubicBezTo>
                  <a:lnTo>
                    <a:pt x="31247" y="30925"/>
                  </a:lnTo>
                  <a:lnTo>
                    <a:pt x="31430" y="31229"/>
                  </a:lnTo>
                  <a:cubicBezTo>
                    <a:pt x="31460" y="31221"/>
                    <a:pt x="31487" y="31217"/>
                    <a:pt x="31511" y="31217"/>
                  </a:cubicBezTo>
                  <a:cubicBezTo>
                    <a:pt x="31660" y="31217"/>
                    <a:pt x="31716" y="31355"/>
                    <a:pt x="31794" y="31381"/>
                  </a:cubicBezTo>
                  <a:lnTo>
                    <a:pt x="32281" y="31168"/>
                  </a:lnTo>
                  <a:lnTo>
                    <a:pt x="32281" y="30986"/>
                  </a:lnTo>
                  <a:cubicBezTo>
                    <a:pt x="32341" y="30910"/>
                    <a:pt x="32417" y="30895"/>
                    <a:pt x="32497" y="30895"/>
                  </a:cubicBezTo>
                  <a:cubicBezTo>
                    <a:pt x="32550" y="30895"/>
                    <a:pt x="32605" y="30902"/>
                    <a:pt x="32658" y="30902"/>
                  </a:cubicBezTo>
                  <a:cubicBezTo>
                    <a:pt x="32685" y="30902"/>
                    <a:pt x="32711" y="30900"/>
                    <a:pt x="32737" y="30895"/>
                  </a:cubicBezTo>
                  <a:cubicBezTo>
                    <a:pt x="32858" y="30834"/>
                    <a:pt x="32980" y="30773"/>
                    <a:pt x="33101" y="30713"/>
                  </a:cubicBezTo>
                  <a:lnTo>
                    <a:pt x="33192" y="30773"/>
                  </a:lnTo>
                  <a:lnTo>
                    <a:pt x="33648" y="30257"/>
                  </a:lnTo>
                  <a:cubicBezTo>
                    <a:pt x="33983" y="30257"/>
                    <a:pt x="34287" y="30165"/>
                    <a:pt x="34560" y="30013"/>
                  </a:cubicBezTo>
                  <a:cubicBezTo>
                    <a:pt x="34560" y="29983"/>
                    <a:pt x="34560" y="29953"/>
                    <a:pt x="34560" y="29953"/>
                  </a:cubicBezTo>
                  <a:cubicBezTo>
                    <a:pt x="34560" y="29892"/>
                    <a:pt x="34591" y="29831"/>
                    <a:pt x="34621" y="29801"/>
                  </a:cubicBezTo>
                  <a:cubicBezTo>
                    <a:pt x="34659" y="29808"/>
                    <a:pt x="34695" y="29812"/>
                    <a:pt x="34730" y="29812"/>
                  </a:cubicBezTo>
                  <a:cubicBezTo>
                    <a:pt x="34978" y="29812"/>
                    <a:pt x="35168" y="29645"/>
                    <a:pt x="35381" y="29618"/>
                  </a:cubicBezTo>
                  <a:lnTo>
                    <a:pt x="35594" y="29770"/>
                  </a:lnTo>
                  <a:cubicBezTo>
                    <a:pt x="35715" y="29588"/>
                    <a:pt x="36050" y="29649"/>
                    <a:pt x="36202" y="29436"/>
                  </a:cubicBezTo>
                  <a:cubicBezTo>
                    <a:pt x="36354" y="29284"/>
                    <a:pt x="36566" y="29193"/>
                    <a:pt x="36810" y="29162"/>
                  </a:cubicBezTo>
                  <a:cubicBezTo>
                    <a:pt x="36992" y="29102"/>
                    <a:pt x="37174" y="28980"/>
                    <a:pt x="37296" y="28798"/>
                  </a:cubicBezTo>
                  <a:cubicBezTo>
                    <a:pt x="37448" y="28646"/>
                    <a:pt x="37752" y="28646"/>
                    <a:pt x="37904" y="28463"/>
                  </a:cubicBezTo>
                  <a:cubicBezTo>
                    <a:pt x="38025" y="28281"/>
                    <a:pt x="38329" y="28311"/>
                    <a:pt x="38481" y="28129"/>
                  </a:cubicBezTo>
                  <a:cubicBezTo>
                    <a:pt x="38603" y="28007"/>
                    <a:pt x="38725" y="27916"/>
                    <a:pt x="38846" y="27795"/>
                  </a:cubicBezTo>
                  <a:lnTo>
                    <a:pt x="40062" y="27278"/>
                  </a:lnTo>
                  <a:lnTo>
                    <a:pt x="40062" y="27126"/>
                  </a:lnTo>
                  <a:cubicBezTo>
                    <a:pt x="40275" y="26852"/>
                    <a:pt x="40700" y="26822"/>
                    <a:pt x="40913" y="26548"/>
                  </a:cubicBezTo>
                  <a:lnTo>
                    <a:pt x="41004" y="26548"/>
                  </a:lnTo>
                  <a:cubicBezTo>
                    <a:pt x="41018" y="26550"/>
                    <a:pt x="41031" y="26551"/>
                    <a:pt x="41043" y="26551"/>
                  </a:cubicBezTo>
                  <a:cubicBezTo>
                    <a:pt x="41234" y="26551"/>
                    <a:pt x="41131" y="26332"/>
                    <a:pt x="41217" y="26275"/>
                  </a:cubicBezTo>
                  <a:lnTo>
                    <a:pt x="41491" y="26214"/>
                  </a:lnTo>
                  <a:lnTo>
                    <a:pt x="42250" y="25576"/>
                  </a:lnTo>
                  <a:cubicBezTo>
                    <a:pt x="42268" y="25572"/>
                    <a:pt x="42287" y="25571"/>
                    <a:pt x="42307" y="25571"/>
                  </a:cubicBezTo>
                  <a:cubicBezTo>
                    <a:pt x="42394" y="25571"/>
                    <a:pt x="42492" y="25601"/>
                    <a:pt x="42574" y="25601"/>
                  </a:cubicBezTo>
                  <a:cubicBezTo>
                    <a:pt x="42628" y="25601"/>
                    <a:pt x="42675" y="25588"/>
                    <a:pt x="42706" y="25545"/>
                  </a:cubicBezTo>
                  <a:cubicBezTo>
                    <a:pt x="42798" y="25393"/>
                    <a:pt x="42615" y="25211"/>
                    <a:pt x="42858" y="25120"/>
                  </a:cubicBezTo>
                  <a:cubicBezTo>
                    <a:pt x="42980" y="25211"/>
                    <a:pt x="43071" y="25363"/>
                    <a:pt x="43253" y="25393"/>
                  </a:cubicBezTo>
                  <a:cubicBezTo>
                    <a:pt x="43527" y="25241"/>
                    <a:pt x="43497" y="24907"/>
                    <a:pt x="43770" y="24785"/>
                  </a:cubicBezTo>
                  <a:cubicBezTo>
                    <a:pt x="43869" y="24860"/>
                    <a:pt x="43948" y="24954"/>
                    <a:pt x="44072" y="24954"/>
                  </a:cubicBezTo>
                  <a:cubicBezTo>
                    <a:pt x="44100" y="24954"/>
                    <a:pt x="44131" y="24949"/>
                    <a:pt x="44165" y="24937"/>
                  </a:cubicBezTo>
                  <a:lnTo>
                    <a:pt x="44682" y="24481"/>
                  </a:lnTo>
                  <a:lnTo>
                    <a:pt x="44956" y="24421"/>
                  </a:lnTo>
                  <a:lnTo>
                    <a:pt x="45047" y="23965"/>
                  </a:lnTo>
                  <a:cubicBezTo>
                    <a:pt x="45199" y="24147"/>
                    <a:pt x="45229" y="24360"/>
                    <a:pt x="45442" y="24421"/>
                  </a:cubicBezTo>
                  <a:lnTo>
                    <a:pt x="45928" y="24208"/>
                  </a:lnTo>
                  <a:lnTo>
                    <a:pt x="45928" y="24056"/>
                  </a:lnTo>
                  <a:cubicBezTo>
                    <a:pt x="46050" y="23934"/>
                    <a:pt x="46323" y="23995"/>
                    <a:pt x="46384" y="23843"/>
                  </a:cubicBezTo>
                  <a:cubicBezTo>
                    <a:pt x="46475" y="23691"/>
                    <a:pt x="46688" y="23661"/>
                    <a:pt x="46840" y="23600"/>
                  </a:cubicBezTo>
                  <a:lnTo>
                    <a:pt x="46901" y="23235"/>
                  </a:lnTo>
                  <a:lnTo>
                    <a:pt x="47327" y="23144"/>
                  </a:lnTo>
                  <a:lnTo>
                    <a:pt x="47509" y="22840"/>
                  </a:lnTo>
                  <a:lnTo>
                    <a:pt x="48147" y="22840"/>
                  </a:lnTo>
                  <a:cubicBezTo>
                    <a:pt x="48360" y="22536"/>
                    <a:pt x="48846" y="22536"/>
                    <a:pt x="49059" y="22232"/>
                  </a:cubicBezTo>
                  <a:lnTo>
                    <a:pt x="49424" y="22232"/>
                  </a:lnTo>
                  <a:cubicBezTo>
                    <a:pt x="49545" y="22019"/>
                    <a:pt x="49789" y="22080"/>
                    <a:pt x="50001" y="22050"/>
                  </a:cubicBezTo>
                  <a:cubicBezTo>
                    <a:pt x="50244" y="21746"/>
                    <a:pt x="50700" y="21715"/>
                    <a:pt x="50913" y="21411"/>
                  </a:cubicBezTo>
                  <a:lnTo>
                    <a:pt x="51308" y="21411"/>
                  </a:lnTo>
                  <a:cubicBezTo>
                    <a:pt x="51460" y="21260"/>
                    <a:pt x="51612" y="21047"/>
                    <a:pt x="51825" y="20986"/>
                  </a:cubicBezTo>
                  <a:cubicBezTo>
                    <a:pt x="52068" y="20895"/>
                    <a:pt x="52281" y="20773"/>
                    <a:pt x="52463" y="20591"/>
                  </a:cubicBezTo>
                  <a:lnTo>
                    <a:pt x="53041" y="20591"/>
                  </a:lnTo>
                  <a:lnTo>
                    <a:pt x="53162" y="20287"/>
                  </a:lnTo>
                  <a:cubicBezTo>
                    <a:pt x="53216" y="20296"/>
                    <a:pt x="53267" y="20299"/>
                    <a:pt x="53316" y="20299"/>
                  </a:cubicBezTo>
                  <a:cubicBezTo>
                    <a:pt x="53434" y="20299"/>
                    <a:pt x="53541" y="20278"/>
                    <a:pt x="53649" y="20256"/>
                  </a:cubicBezTo>
                  <a:lnTo>
                    <a:pt x="53649" y="20256"/>
                  </a:lnTo>
                  <a:lnTo>
                    <a:pt x="53649" y="20256"/>
                  </a:lnTo>
                  <a:cubicBezTo>
                    <a:pt x="53862" y="20135"/>
                    <a:pt x="54044" y="20044"/>
                    <a:pt x="54257" y="19952"/>
                  </a:cubicBezTo>
                  <a:lnTo>
                    <a:pt x="54409" y="20074"/>
                  </a:lnTo>
                  <a:cubicBezTo>
                    <a:pt x="54439" y="20196"/>
                    <a:pt x="54348" y="20256"/>
                    <a:pt x="54287" y="20348"/>
                  </a:cubicBezTo>
                  <a:cubicBezTo>
                    <a:pt x="54226" y="20439"/>
                    <a:pt x="54166" y="20530"/>
                    <a:pt x="54166" y="20621"/>
                  </a:cubicBezTo>
                  <a:lnTo>
                    <a:pt x="53922" y="20621"/>
                  </a:lnTo>
                  <a:cubicBezTo>
                    <a:pt x="53892" y="20530"/>
                    <a:pt x="53862" y="20439"/>
                    <a:pt x="53831" y="20348"/>
                  </a:cubicBezTo>
                  <a:cubicBezTo>
                    <a:pt x="53806" y="20296"/>
                    <a:pt x="53672" y="20332"/>
                    <a:pt x="53649" y="20289"/>
                  </a:cubicBezTo>
                  <a:lnTo>
                    <a:pt x="53649" y="20289"/>
                  </a:lnTo>
                  <a:lnTo>
                    <a:pt x="53649" y="20500"/>
                  </a:lnTo>
                  <a:cubicBezTo>
                    <a:pt x="53588" y="20591"/>
                    <a:pt x="53527" y="20682"/>
                    <a:pt x="53466" y="20743"/>
                  </a:cubicBezTo>
                  <a:cubicBezTo>
                    <a:pt x="53375" y="20773"/>
                    <a:pt x="53284" y="20773"/>
                    <a:pt x="53193" y="20773"/>
                  </a:cubicBezTo>
                  <a:cubicBezTo>
                    <a:pt x="52980" y="20895"/>
                    <a:pt x="52919" y="21108"/>
                    <a:pt x="52798" y="21290"/>
                  </a:cubicBezTo>
                  <a:cubicBezTo>
                    <a:pt x="52737" y="21442"/>
                    <a:pt x="52615" y="21594"/>
                    <a:pt x="52463" y="21746"/>
                  </a:cubicBezTo>
                  <a:cubicBezTo>
                    <a:pt x="52311" y="21867"/>
                    <a:pt x="52281" y="22111"/>
                    <a:pt x="52068" y="22232"/>
                  </a:cubicBezTo>
                  <a:lnTo>
                    <a:pt x="51795" y="22232"/>
                  </a:lnTo>
                  <a:cubicBezTo>
                    <a:pt x="51764" y="22354"/>
                    <a:pt x="51947" y="22384"/>
                    <a:pt x="51977" y="22475"/>
                  </a:cubicBezTo>
                  <a:cubicBezTo>
                    <a:pt x="51977" y="22567"/>
                    <a:pt x="51947" y="22627"/>
                    <a:pt x="51916" y="22688"/>
                  </a:cubicBezTo>
                  <a:lnTo>
                    <a:pt x="51491" y="22688"/>
                  </a:lnTo>
                  <a:cubicBezTo>
                    <a:pt x="51414" y="22663"/>
                    <a:pt x="51359" y="22552"/>
                    <a:pt x="51219" y="22552"/>
                  </a:cubicBezTo>
                  <a:cubicBezTo>
                    <a:pt x="51192" y="22552"/>
                    <a:pt x="51161" y="22557"/>
                    <a:pt x="51126" y="22567"/>
                  </a:cubicBezTo>
                  <a:lnTo>
                    <a:pt x="50883" y="22992"/>
                  </a:lnTo>
                  <a:lnTo>
                    <a:pt x="51004" y="23083"/>
                  </a:lnTo>
                  <a:cubicBezTo>
                    <a:pt x="51187" y="23357"/>
                    <a:pt x="50913" y="23509"/>
                    <a:pt x="50822" y="23752"/>
                  </a:cubicBezTo>
                  <a:cubicBezTo>
                    <a:pt x="50731" y="23965"/>
                    <a:pt x="50396" y="24026"/>
                    <a:pt x="50153" y="24117"/>
                  </a:cubicBezTo>
                  <a:lnTo>
                    <a:pt x="50001" y="23995"/>
                  </a:lnTo>
                  <a:lnTo>
                    <a:pt x="49241" y="23995"/>
                  </a:lnTo>
                  <a:cubicBezTo>
                    <a:pt x="49211" y="23995"/>
                    <a:pt x="49181" y="24026"/>
                    <a:pt x="49150" y="24056"/>
                  </a:cubicBezTo>
                  <a:lnTo>
                    <a:pt x="49150" y="24907"/>
                  </a:lnTo>
                  <a:lnTo>
                    <a:pt x="49302" y="24968"/>
                  </a:lnTo>
                  <a:cubicBezTo>
                    <a:pt x="49333" y="24846"/>
                    <a:pt x="49241" y="24755"/>
                    <a:pt x="49454" y="24633"/>
                  </a:cubicBezTo>
                  <a:lnTo>
                    <a:pt x="49667" y="24907"/>
                  </a:lnTo>
                  <a:cubicBezTo>
                    <a:pt x="49865" y="24953"/>
                    <a:pt x="50032" y="24953"/>
                    <a:pt x="50184" y="24953"/>
                  </a:cubicBezTo>
                  <a:cubicBezTo>
                    <a:pt x="50336" y="24953"/>
                    <a:pt x="50472" y="24953"/>
                    <a:pt x="50609" y="24998"/>
                  </a:cubicBezTo>
                  <a:lnTo>
                    <a:pt x="50609" y="26032"/>
                  </a:lnTo>
                  <a:lnTo>
                    <a:pt x="50488" y="26153"/>
                  </a:lnTo>
                  <a:lnTo>
                    <a:pt x="50852" y="26792"/>
                  </a:lnTo>
                  <a:lnTo>
                    <a:pt x="50640" y="26974"/>
                  </a:lnTo>
                  <a:cubicBezTo>
                    <a:pt x="50883" y="27217"/>
                    <a:pt x="51308" y="27247"/>
                    <a:pt x="51521" y="27521"/>
                  </a:cubicBezTo>
                  <a:lnTo>
                    <a:pt x="51612" y="27521"/>
                  </a:lnTo>
                  <a:cubicBezTo>
                    <a:pt x="51825" y="27399"/>
                    <a:pt x="52038" y="27339"/>
                    <a:pt x="52281" y="27339"/>
                  </a:cubicBezTo>
                  <a:cubicBezTo>
                    <a:pt x="52403" y="27278"/>
                    <a:pt x="52463" y="27095"/>
                    <a:pt x="52676" y="27065"/>
                  </a:cubicBezTo>
                  <a:lnTo>
                    <a:pt x="52767" y="27369"/>
                  </a:lnTo>
                  <a:cubicBezTo>
                    <a:pt x="52797" y="27374"/>
                    <a:pt x="52825" y="27376"/>
                    <a:pt x="52853" y="27376"/>
                  </a:cubicBezTo>
                  <a:cubicBezTo>
                    <a:pt x="52923" y="27376"/>
                    <a:pt x="52990" y="27364"/>
                    <a:pt x="53054" y="27364"/>
                  </a:cubicBezTo>
                  <a:cubicBezTo>
                    <a:pt x="53122" y="27364"/>
                    <a:pt x="53188" y="27377"/>
                    <a:pt x="53254" y="27430"/>
                  </a:cubicBezTo>
                  <a:lnTo>
                    <a:pt x="53375" y="27734"/>
                  </a:lnTo>
                  <a:lnTo>
                    <a:pt x="54378" y="27308"/>
                  </a:lnTo>
                  <a:lnTo>
                    <a:pt x="54378" y="27126"/>
                  </a:lnTo>
                  <a:cubicBezTo>
                    <a:pt x="54628" y="27076"/>
                    <a:pt x="54837" y="26882"/>
                    <a:pt x="55072" y="26882"/>
                  </a:cubicBezTo>
                  <a:cubicBezTo>
                    <a:pt x="55123" y="26882"/>
                    <a:pt x="55175" y="26891"/>
                    <a:pt x="55229" y="26913"/>
                  </a:cubicBezTo>
                  <a:lnTo>
                    <a:pt x="55594" y="27369"/>
                  </a:lnTo>
                  <a:lnTo>
                    <a:pt x="56384" y="27369"/>
                  </a:lnTo>
                  <a:lnTo>
                    <a:pt x="56597" y="27217"/>
                  </a:lnTo>
                  <a:lnTo>
                    <a:pt x="57357" y="27217"/>
                  </a:lnTo>
                  <a:cubicBezTo>
                    <a:pt x="57425" y="27104"/>
                    <a:pt x="57526" y="27042"/>
                    <a:pt x="57635" y="27042"/>
                  </a:cubicBezTo>
                  <a:cubicBezTo>
                    <a:pt x="57674" y="27042"/>
                    <a:pt x="57713" y="27049"/>
                    <a:pt x="57752" y="27065"/>
                  </a:cubicBezTo>
                  <a:cubicBezTo>
                    <a:pt x="57769" y="27068"/>
                    <a:pt x="57784" y="27069"/>
                    <a:pt x="57798" y="27069"/>
                  </a:cubicBezTo>
                  <a:cubicBezTo>
                    <a:pt x="57946" y="27069"/>
                    <a:pt x="58009" y="26938"/>
                    <a:pt x="58147" y="26883"/>
                  </a:cubicBezTo>
                  <a:cubicBezTo>
                    <a:pt x="58269" y="26852"/>
                    <a:pt x="58421" y="26792"/>
                    <a:pt x="58543" y="26731"/>
                  </a:cubicBezTo>
                  <a:lnTo>
                    <a:pt x="58938" y="26731"/>
                  </a:lnTo>
                  <a:lnTo>
                    <a:pt x="61582" y="25606"/>
                  </a:lnTo>
                  <a:lnTo>
                    <a:pt x="61856" y="25606"/>
                  </a:lnTo>
                  <a:lnTo>
                    <a:pt x="62068" y="25424"/>
                  </a:lnTo>
                  <a:lnTo>
                    <a:pt x="62616" y="25424"/>
                  </a:lnTo>
                  <a:lnTo>
                    <a:pt x="62828" y="25272"/>
                  </a:lnTo>
                  <a:lnTo>
                    <a:pt x="63223" y="25272"/>
                  </a:lnTo>
                  <a:lnTo>
                    <a:pt x="63467" y="25029"/>
                  </a:lnTo>
                  <a:lnTo>
                    <a:pt x="63527" y="24785"/>
                  </a:lnTo>
                  <a:lnTo>
                    <a:pt x="64166" y="24785"/>
                  </a:lnTo>
                  <a:lnTo>
                    <a:pt x="64530" y="24481"/>
                  </a:lnTo>
                  <a:cubicBezTo>
                    <a:pt x="64713" y="24451"/>
                    <a:pt x="64895" y="24421"/>
                    <a:pt x="65047" y="24360"/>
                  </a:cubicBezTo>
                  <a:cubicBezTo>
                    <a:pt x="65351" y="24269"/>
                    <a:pt x="65594" y="24086"/>
                    <a:pt x="65777" y="23813"/>
                  </a:cubicBezTo>
                  <a:cubicBezTo>
                    <a:pt x="65564" y="23722"/>
                    <a:pt x="65564" y="23722"/>
                    <a:pt x="65655" y="23509"/>
                  </a:cubicBezTo>
                  <a:lnTo>
                    <a:pt x="65655" y="23509"/>
                  </a:lnTo>
                  <a:cubicBezTo>
                    <a:pt x="65868" y="23570"/>
                    <a:pt x="65746" y="23722"/>
                    <a:pt x="65777" y="23813"/>
                  </a:cubicBezTo>
                  <a:lnTo>
                    <a:pt x="66050" y="23813"/>
                  </a:lnTo>
                  <a:lnTo>
                    <a:pt x="66233" y="23965"/>
                  </a:lnTo>
                  <a:lnTo>
                    <a:pt x="66445" y="23843"/>
                  </a:lnTo>
                  <a:lnTo>
                    <a:pt x="66628" y="23965"/>
                  </a:lnTo>
                  <a:lnTo>
                    <a:pt x="66993" y="23661"/>
                  </a:lnTo>
                  <a:lnTo>
                    <a:pt x="67661" y="23661"/>
                  </a:lnTo>
                  <a:lnTo>
                    <a:pt x="68300" y="22992"/>
                  </a:lnTo>
                  <a:lnTo>
                    <a:pt x="68877" y="22992"/>
                  </a:lnTo>
                  <a:lnTo>
                    <a:pt x="69090" y="22870"/>
                  </a:lnTo>
                  <a:lnTo>
                    <a:pt x="69607" y="22870"/>
                  </a:lnTo>
                  <a:lnTo>
                    <a:pt x="69819" y="22688"/>
                  </a:lnTo>
                  <a:lnTo>
                    <a:pt x="70214" y="22688"/>
                  </a:lnTo>
                  <a:lnTo>
                    <a:pt x="70427" y="22536"/>
                  </a:lnTo>
                  <a:lnTo>
                    <a:pt x="70822" y="22536"/>
                  </a:lnTo>
                  <a:lnTo>
                    <a:pt x="71096" y="22202"/>
                  </a:lnTo>
                  <a:lnTo>
                    <a:pt x="71704" y="22202"/>
                  </a:lnTo>
                  <a:cubicBezTo>
                    <a:pt x="71795" y="22080"/>
                    <a:pt x="71917" y="21989"/>
                    <a:pt x="72069" y="21928"/>
                  </a:cubicBezTo>
                  <a:cubicBezTo>
                    <a:pt x="72190" y="21867"/>
                    <a:pt x="72342" y="21867"/>
                    <a:pt x="72433" y="21715"/>
                  </a:cubicBezTo>
                  <a:lnTo>
                    <a:pt x="73588" y="21715"/>
                  </a:lnTo>
                  <a:cubicBezTo>
                    <a:pt x="73588" y="21715"/>
                    <a:pt x="73619" y="21685"/>
                    <a:pt x="73649" y="21685"/>
                  </a:cubicBezTo>
                  <a:cubicBezTo>
                    <a:pt x="73680" y="21594"/>
                    <a:pt x="73710" y="21503"/>
                    <a:pt x="73771" y="21381"/>
                  </a:cubicBezTo>
                  <a:lnTo>
                    <a:pt x="74014" y="21442"/>
                  </a:lnTo>
                  <a:cubicBezTo>
                    <a:pt x="74075" y="21563"/>
                    <a:pt x="74014" y="21685"/>
                    <a:pt x="74166" y="21715"/>
                  </a:cubicBezTo>
                  <a:lnTo>
                    <a:pt x="74409" y="21503"/>
                  </a:lnTo>
                  <a:lnTo>
                    <a:pt x="74470" y="21229"/>
                  </a:lnTo>
                  <a:lnTo>
                    <a:pt x="75382" y="21229"/>
                  </a:lnTo>
                  <a:lnTo>
                    <a:pt x="76446" y="20773"/>
                  </a:lnTo>
                  <a:lnTo>
                    <a:pt x="76628" y="20925"/>
                  </a:lnTo>
                  <a:cubicBezTo>
                    <a:pt x="76902" y="20925"/>
                    <a:pt x="77205" y="20834"/>
                    <a:pt x="77449" y="20682"/>
                  </a:cubicBezTo>
                  <a:lnTo>
                    <a:pt x="77509" y="20500"/>
                  </a:lnTo>
                  <a:cubicBezTo>
                    <a:pt x="77582" y="20451"/>
                    <a:pt x="77660" y="20446"/>
                    <a:pt x="77735" y="20446"/>
                  </a:cubicBezTo>
                  <a:cubicBezTo>
                    <a:pt x="77754" y="20446"/>
                    <a:pt x="77772" y="20446"/>
                    <a:pt x="77791" y="20446"/>
                  </a:cubicBezTo>
                  <a:cubicBezTo>
                    <a:pt x="77882" y="20446"/>
                    <a:pt x="77965" y="20439"/>
                    <a:pt x="78026" y="20348"/>
                  </a:cubicBezTo>
                  <a:lnTo>
                    <a:pt x="78026" y="20196"/>
                  </a:lnTo>
                  <a:lnTo>
                    <a:pt x="77722" y="20044"/>
                  </a:lnTo>
                  <a:cubicBezTo>
                    <a:pt x="77783" y="19770"/>
                    <a:pt x="78178" y="19831"/>
                    <a:pt x="78330" y="19679"/>
                  </a:cubicBezTo>
                  <a:lnTo>
                    <a:pt x="78786" y="19892"/>
                  </a:lnTo>
                  <a:lnTo>
                    <a:pt x="78604" y="20074"/>
                  </a:lnTo>
                  <a:lnTo>
                    <a:pt x="78664" y="20317"/>
                  </a:lnTo>
                  <a:lnTo>
                    <a:pt x="78999" y="20074"/>
                  </a:lnTo>
                  <a:lnTo>
                    <a:pt x="78999" y="19740"/>
                  </a:lnTo>
                  <a:lnTo>
                    <a:pt x="78816" y="19527"/>
                  </a:lnTo>
                  <a:cubicBezTo>
                    <a:pt x="79090" y="19436"/>
                    <a:pt x="79364" y="19527"/>
                    <a:pt x="79546" y="19314"/>
                  </a:cubicBezTo>
                  <a:cubicBezTo>
                    <a:pt x="79556" y="19304"/>
                    <a:pt x="79583" y="19301"/>
                    <a:pt x="79618" y="19301"/>
                  </a:cubicBezTo>
                  <a:cubicBezTo>
                    <a:pt x="79688" y="19301"/>
                    <a:pt x="79789" y="19314"/>
                    <a:pt x="79850" y="19314"/>
                  </a:cubicBezTo>
                  <a:lnTo>
                    <a:pt x="80032" y="19466"/>
                  </a:lnTo>
                  <a:cubicBezTo>
                    <a:pt x="80306" y="19375"/>
                    <a:pt x="80275" y="19162"/>
                    <a:pt x="80427" y="19010"/>
                  </a:cubicBezTo>
                  <a:lnTo>
                    <a:pt x="80792" y="19010"/>
                  </a:lnTo>
                  <a:lnTo>
                    <a:pt x="81035" y="18828"/>
                  </a:lnTo>
                  <a:cubicBezTo>
                    <a:pt x="81066" y="18843"/>
                    <a:pt x="81098" y="18847"/>
                    <a:pt x="81132" y="18847"/>
                  </a:cubicBezTo>
                  <a:cubicBezTo>
                    <a:pt x="81166" y="18847"/>
                    <a:pt x="81203" y="18843"/>
                    <a:pt x="81241" y="18843"/>
                  </a:cubicBezTo>
                  <a:cubicBezTo>
                    <a:pt x="81316" y="18843"/>
                    <a:pt x="81400" y="18858"/>
                    <a:pt x="81491" y="18949"/>
                  </a:cubicBezTo>
                  <a:lnTo>
                    <a:pt x="81035" y="19223"/>
                  </a:lnTo>
                  <a:cubicBezTo>
                    <a:pt x="81146" y="19297"/>
                    <a:pt x="81267" y="19337"/>
                    <a:pt x="81387" y="19337"/>
                  </a:cubicBezTo>
                  <a:cubicBezTo>
                    <a:pt x="81464" y="19337"/>
                    <a:pt x="81541" y="19320"/>
                    <a:pt x="81613" y="19284"/>
                  </a:cubicBezTo>
                  <a:lnTo>
                    <a:pt x="81704" y="18797"/>
                  </a:lnTo>
                  <a:cubicBezTo>
                    <a:pt x="81856" y="19041"/>
                    <a:pt x="81917" y="19223"/>
                    <a:pt x="82130" y="19314"/>
                  </a:cubicBezTo>
                  <a:lnTo>
                    <a:pt x="82342" y="19162"/>
                  </a:lnTo>
                  <a:lnTo>
                    <a:pt x="82889" y="19162"/>
                  </a:lnTo>
                  <a:lnTo>
                    <a:pt x="83254" y="18858"/>
                  </a:lnTo>
                  <a:lnTo>
                    <a:pt x="83619" y="18858"/>
                  </a:lnTo>
                  <a:cubicBezTo>
                    <a:pt x="83717" y="18883"/>
                    <a:pt x="83775" y="19005"/>
                    <a:pt x="83920" y="19005"/>
                  </a:cubicBezTo>
                  <a:cubicBezTo>
                    <a:pt x="83956" y="19005"/>
                    <a:pt x="83997" y="18998"/>
                    <a:pt x="84045" y="18980"/>
                  </a:cubicBezTo>
                  <a:cubicBezTo>
                    <a:pt x="84136" y="18737"/>
                    <a:pt x="84531" y="18706"/>
                    <a:pt x="84804" y="18494"/>
                  </a:cubicBezTo>
                  <a:cubicBezTo>
                    <a:pt x="84878" y="18522"/>
                    <a:pt x="84950" y="18533"/>
                    <a:pt x="85020" y="18533"/>
                  </a:cubicBezTo>
                  <a:cubicBezTo>
                    <a:pt x="85310" y="18533"/>
                    <a:pt x="85577" y="18340"/>
                    <a:pt x="85877" y="18340"/>
                  </a:cubicBezTo>
                  <a:cubicBezTo>
                    <a:pt x="85894" y="18340"/>
                    <a:pt x="85912" y="18340"/>
                    <a:pt x="85929" y="18342"/>
                  </a:cubicBezTo>
                  <a:cubicBezTo>
                    <a:pt x="86022" y="18211"/>
                    <a:pt x="86150" y="18195"/>
                    <a:pt x="86276" y="18195"/>
                  </a:cubicBezTo>
                  <a:cubicBezTo>
                    <a:pt x="86318" y="18195"/>
                    <a:pt x="86360" y="18197"/>
                    <a:pt x="86400" y="18197"/>
                  </a:cubicBezTo>
                  <a:cubicBezTo>
                    <a:pt x="86437" y="18197"/>
                    <a:pt x="86473" y="18195"/>
                    <a:pt x="86507" y="18190"/>
                  </a:cubicBezTo>
                  <a:cubicBezTo>
                    <a:pt x="86567" y="18190"/>
                    <a:pt x="86628" y="18159"/>
                    <a:pt x="86689" y="18159"/>
                  </a:cubicBezTo>
                  <a:lnTo>
                    <a:pt x="86993" y="17886"/>
                  </a:lnTo>
                  <a:cubicBezTo>
                    <a:pt x="87388" y="17825"/>
                    <a:pt x="87631" y="17582"/>
                    <a:pt x="87996" y="17521"/>
                  </a:cubicBezTo>
                  <a:cubicBezTo>
                    <a:pt x="88087" y="17490"/>
                    <a:pt x="88178" y="17369"/>
                    <a:pt x="88270" y="17308"/>
                  </a:cubicBezTo>
                  <a:lnTo>
                    <a:pt x="88057" y="17095"/>
                  </a:lnTo>
                  <a:lnTo>
                    <a:pt x="88330" y="17035"/>
                  </a:lnTo>
                  <a:lnTo>
                    <a:pt x="88543" y="17217"/>
                  </a:lnTo>
                  <a:lnTo>
                    <a:pt x="88999" y="17217"/>
                  </a:lnTo>
                  <a:lnTo>
                    <a:pt x="89303" y="16883"/>
                  </a:lnTo>
                  <a:cubicBezTo>
                    <a:pt x="89347" y="16890"/>
                    <a:pt x="89390" y="16893"/>
                    <a:pt x="89430" y="16893"/>
                  </a:cubicBezTo>
                  <a:cubicBezTo>
                    <a:pt x="89720" y="16893"/>
                    <a:pt x="89914" y="16719"/>
                    <a:pt x="90154" y="16639"/>
                  </a:cubicBezTo>
                  <a:lnTo>
                    <a:pt x="90154" y="15849"/>
                  </a:lnTo>
                  <a:cubicBezTo>
                    <a:pt x="90154" y="15819"/>
                    <a:pt x="90215" y="15819"/>
                    <a:pt x="90215" y="15819"/>
                  </a:cubicBezTo>
                  <a:lnTo>
                    <a:pt x="90549" y="16092"/>
                  </a:lnTo>
                  <a:lnTo>
                    <a:pt x="91461" y="15667"/>
                  </a:lnTo>
                  <a:cubicBezTo>
                    <a:pt x="91491" y="15545"/>
                    <a:pt x="91400" y="15424"/>
                    <a:pt x="91522" y="15302"/>
                  </a:cubicBezTo>
                  <a:lnTo>
                    <a:pt x="91856" y="15454"/>
                  </a:lnTo>
                  <a:cubicBezTo>
                    <a:pt x="92115" y="15368"/>
                    <a:pt x="92184" y="15117"/>
                    <a:pt x="92449" y="15117"/>
                  </a:cubicBezTo>
                  <a:cubicBezTo>
                    <a:pt x="92463" y="15117"/>
                    <a:pt x="92479" y="15118"/>
                    <a:pt x="92495" y="15120"/>
                  </a:cubicBezTo>
                  <a:cubicBezTo>
                    <a:pt x="92616" y="14998"/>
                    <a:pt x="92829" y="14937"/>
                    <a:pt x="92798" y="14724"/>
                  </a:cubicBezTo>
                  <a:cubicBezTo>
                    <a:pt x="92798" y="14694"/>
                    <a:pt x="92859" y="14664"/>
                    <a:pt x="92920" y="14664"/>
                  </a:cubicBezTo>
                  <a:lnTo>
                    <a:pt x="93042" y="14785"/>
                  </a:lnTo>
                  <a:lnTo>
                    <a:pt x="93467" y="14785"/>
                  </a:lnTo>
                  <a:lnTo>
                    <a:pt x="93710" y="14542"/>
                  </a:lnTo>
                  <a:lnTo>
                    <a:pt x="93710" y="14238"/>
                  </a:lnTo>
                  <a:lnTo>
                    <a:pt x="93467" y="13995"/>
                  </a:lnTo>
                  <a:lnTo>
                    <a:pt x="92495" y="13995"/>
                  </a:lnTo>
                  <a:cubicBezTo>
                    <a:pt x="92495" y="13995"/>
                    <a:pt x="92464" y="13934"/>
                    <a:pt x="92403" y="13904"/>
                  </a:cubicBezTo>
                  <a:cubicBezTo>
                    <a:pt x="92470" y="13837"/>
                    <a:pt x="92542" y="13823"/>
                    <a:pt x="92617" y="13823"/>
                  </a:cubicBezTo>
                  <a:cubicBezTo>
                    <a:pt x="92674" y="13823"/>
                    <a:pt x="92732" y="13831"/>
                    <a:pt x="92791" y="13831"/>
                  </a:cubicBezTo>
                  <a:cubicBezTo>
                    <a:pt x="92834" y="13831"/>
                    <a:pt x="92877" y="13827"/>
                    <a:pt x="92920" y="13813"/>
                  </a:cubicBezTo>
                  <a:cubicBezTo>
                    <a:pt x="93072" y="13509"/>
                    <a:pt x="93558" y="13569"/>
                    <a:pt x="93710" y="13235"/>
                  </a:cubicBezTo>
                  <a:cubicBezTo>
                    <a:pt x="93528" y="13113"/>
                    <a:pt x="93346" y="12931"/>
                    <a:pt x="93254" y="12718"/>
                  </a:cubicBezTo>
                  <a:lnTo>
                    <a:pt x="92981" y="12658"/>
                  </a:lnTo>
                  <a:lnTo>
                    <a:pt x="92981" y="12475"/>
                  </a:lnTo>
                  <a:lnTo>
                    <a:pt x="93163" y="12293"/>
                  </a:lnTo>
                  <a:cubicBezTo>
                    <a:pt x="93042" y="12110"/>
                    <a:pt x="92738" y="12323"/>
                    <a:pt x="92555" y="12050"/>
                  </a:cubicBezTo>
                  <a:lnTo>
                    <a:pt x="93011" y="11837"/>
                  </a:lnTo>
                  <a:cubicBezTo>
                    <a:pt x="92950" y="11655"/>
                    <a:pt x="93072" y="11503"/>
                    <a:pt x="92890" y="11411"/>
                  </a:cubicBezTo>
                  <a:lnTo>
                    <a:pt x="92525" y="11411"/>
                  </a:lnTo>
                  <a:lnTo>
                    <a:pt x="92282" y="11594"/>
                  </a:lnTo>
                  <a:lnTo>
                    <a:pt x="91735" y="11594"/>
                  </a:lnTo>
                  <a:lnTo>
                    <a:pt x="91491" y="11806"/>
                  </a:lnTo>
                  <a:lnTo>
                    <a:pt x="91431" y="12050"/>
                  </a:lnTo>
                  <a:cubicBezTo>
                    <a:pt x="91332" y="12050"/>
                    <a:pt x="91241" y="12069"/>
                    <a:pt x="91155" y="12069"/>
                  </a:cubicBezTo>
                  <a:cubicBezTo>
                    <a:pt x="91056" y="12069"/>
                    <a:pt x="90965" y="12043"/>
                    <a:pt x="90884" y="11928"/>
                  </a:cubicBezTo>
                  <a:lnTo>
                    <a:pt x="91096" y="11624"/>
                  </a:lnTo>
                  <a:lnTo>
                    <a:pt x="90792" y="11563"/>
                  </a:lnTo>
                  <a:lnTo>
                    <a:pt x="90397" y="12050"/>
                  </a:lnTo>
                  <a:cubicBezTo>
                    <a:pt x="90288" y="11967"/>
                    <a:pt x="90376" y="11737"/>
                    <a:pt x="90171" y="11737"/>
                  </a:cubicBezTo>
                  <a:cubicBezTo>
                    <a:pt x="90149" y="11737"/>
                    <a:pt x="90123" y="11740"/>
                    <a:pt x="90093" y="11746"/>
                  </a:cubicBezTo>
                  <a:cubicBezTo>
                    <a:pt x="89911" y="11837"/>
                    <a:pt x="89759" y="11928"/>
                    <a:pt x="89759" y="12141"/>
                  </a:cubicBezTo>
                  <a:cubicBezTo>
                    <a:pt x="89729" y="12171"/>
                    <a:pt x="89607" y="12202"/>
                    <a:pt x="89516" y="12232"/>
                  </a:cubicBezTo>
                  <a:lnTo>
                    <a:pt x="89303" y="12050"/>
                  </a:lnTo>
                  <a:lnTo>
                    <a:pt x="88665" y="12050"/>
                  </a:lnTo>
                  <a:cubicBezTo>
                    <a:pt x="88725" y="12293"/>
                    <a:pt x="88543" y="12414"/>
                    <a:pt x="88330" y="12536"/>
                  </a:cubicBezTo>
                  <a:cubicBezTo>
                    <a:pt x="88215" y="12450"/>
                    <a:pt x="88318" y="12199"/>
                    <a:pt x="88122" y="12199"/>
                  </a:cubicBezTo>
                  <a:cubicBezTo>
                    <a:pt x="88112" y="12199"/>
                    <a:pt x="88100" y="12200"/>
                    <a:pt x="88087" y="12202"/>
                  </a:cubicBezTo>
                  <a:cubicBezTo>
                    <a:pt x="87844" y="12414"/>
                    <a:pt x="87662" y="12566"/>
                    <a:pt x="87510" y="12688"/>
                  </a:cubicBezTo>
                  <a:lnTo>
                    <a:pt x="87114" y="12688"/>
                  </a:lnTo>
                  <a:cubicBezTo>
                    <a:pt x="86871" y="12810"/>
                    <a:pt x="86598" y="12931"/>
                    <a:pt x="86355" y="13022"/>
                  </a:cubicBezTo>
                  <a:lnTo>
                    <a:pt x="86051" y="12870"/>
                  </a:lnTo>
                  <a:lnTo>
                    <a:pt x="85929" y="12992"/>
                  </a:lnTo>
                  <a:cubicBezTo>
                    <a:pt x="85716" y="13053"/>
                    <a:pt x="85473" y="12962"/>
                    <a:pt x="85352" y="13174"/>
                  </a:cubicBezTo>
                  <a:lnTo>
                    <a:pt x="84896" y="13205"/>
                  </a:lnTo>
                  <a:lnTo>
                    <a:pt x="84804" y="13448"/>
                  </a:lnTo>
                  <a:lnTo>
                    <a:pt x="84379" y="13661"/>
                  </a:lnTo>
                  <a:lnTo>
                    <a:pt x="84196" y="13509"/>
                  </a:lnTo>
                  <a:lnTo>
                    <a:pt x="83619" y="13509"/>
                  </a:lnTo>
                  <a:lnTo>
                    <a:pt x="83376" y="13691"/>
                  </a:lnTo>
                  <a:lnTo>
                    <a:pt x="82889" y="13691"/>
                  </a:lnTo>
                  <a:cubicBezTo>
                    <a:pt x="82616" y="13843"/>
                    <a:pt x="82282" y="13904"/>
                    <a:pt x="82130" y="14147"/>
                  </a:cubicBezTo>
                  <a:lnTo>
                    <a:pt x="81248" y="14147"/>
                  </a:lnTo>
                  <a:lnTo>
                    <a:pt x="79607" y="14876"/>
                  </a:lnTo>
                  <a:lnTo>
                    <a:pt x="79485" y="15150"/>
                  </a:lnTo>
                  <a:lnTo>
                    <a:pt x="79303" y="14816"/>
                  </a:lnTo>
                  <a:lnTo>
                    <a:pt x="78269" y="15272"/>
                  </a:lnTo>
                  <a:lnTo>
                    <a:pt x="77631" y="15272"/>
                  </a:lnTo>
                  <a:cubicBezTo>
                    <a:pt x="77449" y="15484"/>
                    <a:pt x="77205" y="15424"/>
                    <a:pt x="76962" y="15484"/>
                  </a:cubicBezTo>
                  <a:cubicBezTo>
                    <a:pt x="76932" y="15484"/>
                    <a:pt x="76932" y="15515"/>
                    <a:pt x="76902" y="15515"/>
                  </a:cubicBezTo>
                  <a:lnTo>
                    <a:pt x="76841" y="15606"/>
                  </a:lnTo>
                  <a:lnTo>
                    <a:pt x="76446" y="15606"/>
                  </a:lnTo>
                  <a:lnTo>
                    <a:pt x="76233" y="15758"/>
                  </a:lnTo>
                  <a:lnTo>
                    <a:pt x="75686" y="15758"/>
                  </a:lnTo>
                  <a:lnTo>
                    <a:pt x="75473" y="15910"/>
                  </a:lnTo>
                  <a:lnTo>
                    <a:pt x="75291" y="15910"/>
                  </a:lnTo>
                  <a:cubicBezTo>
                    <a:pt x="75279" y="15909"/>
                    <a:pt x="75267" y="15908"/>
                    <a:pt x="75255" y="15908"/>
                  </a:cubicBezTo>
                  <a:cubicBezTo>
                    <a:pt x="75046" y="15908"/>
                    <a:pt x="74926" y="16119"/>
                    <a:pt x="74721" y="16119"/>
                  </a:cubicBezTo>
                  <a:cubicBezTo>
                    <a:pt x="74681" y="16119"/>
                    <a:pt x="74639" y="16111"/>
                    <a:pt x="74591" y="16092"/>
                  </a:cubicBezTo>
                  <a:cubicBezTo>
                    <a:pt x="74586" y="16086"/>
                    <a:pt x="74579" y="16084"/>
                    <a:pt x="74571" y="16084"/>
                  </a:cubicBezTo>
                  <a:cubicBezTo>
                    <a:pt x="74539" y="16084"/>
                    <a:pt x="74494" y="16128"/>
                    <a:pt x="74470" y="16153"/>
                  </a:cubicBezTo>
                  <a:cubicBezTo>
                    <a:pt x="74189" y="16237"/>
                    <a:pt x="73986" y="16400"/>
                    <a:pt x="73693" y="16400"/>
                  </a:cubicBezTo>
                  <a:cubicBezTo>
                    <a:pt x="73669" y="16400"/>
                    <a:pt x="73644" y="16399"/>
                    <a:pt x="73619" y="16396"/>
                  </a:cubicBezTo>
                  <a:cubicBezTo>
                    <a:pt x="73558" y="16396"/>
                    <a:pt x="73497" y="16487"/>
                    <a:pt x="73406" y="16548"/>
                  </a:cubicBezTo>
                  <a:lnTo>
                    <a:pt x="72677" y="16548"/>
                  </a:lnTo>
                  <a:cubicBezTo>
                    <a:pt x="72555" y="16731"/>
                    <a:pt x="72281" y="16700"/>
                    <a:pt x="72129" y="16822"/>
                  </a:cubicBezTo>
                  <a:cubicBezTo>
                    <a:pt x="72080" y="16884"/>
                    <a:pt x="72015" y="16895"/>
                    <a:pt x="71943" y="16895"/>
                  </a:cubicBezTo>
                  <a:cubicBezTo>
                    <a:pt x="71902" y="16895"/>
                    <a:pt x="71858" y="16891"/>
                    <a:pt x="71814" y="16891"/>
                  </a:cubicBezTo>
                  <a:cubicBezTo>
                    <a:pt x="71746" y="16891"/>
                    <a:pt x="71678" y="16900"/>
                    <a:pt x="71613" y="16943"/>
                  </a:cubicBezTo>
                  <a:cubicBezTo>
                    <a:pt x="71461" y="17065"/>
                    <a:pt x="71278" y="17126"/>
                    <a:pt x="71096" y="17217"/>
                  </a:cubicBezTo>
                  <a:lnTo>
                    <a:pt x="70640" y="17217"/>
                  </a:lnTo>
                  <a:lnTo>
                    <a:pt x="69941" y="17521"/>
                  </a:lnTo>
                  <a:lnTo>
                    <a:pt x="69637" y="17521"/>
                  </a:lnTo>
                  <a:lnTo>
                    <a:pt x="69272" y="17855"/>
                  </a:lnTo>
                  <a:lnTo>
                    <a:pt x="69059" y="17703"/>
                  </a:lnTo>
                  <a:cubicBezTo>
                    <a:pt x="68907" y="17977"/>
                    <a:pt x="68482" y="17734"/>
                    <a:pt x="68330" y="18007"/>
                  </a:cubicBezTo>
                  <a:cubicBezTo>
                    <a:pt x="68314" y="18005"/>
                    <a:pt x="68298" y="18004"/>
                    <a:pt x="68282" y="18004"/>
                  </a:cubicBezTo>
                  <a:cubicBezTo>
                    <a:pt x="68066" y="18004"/>
                    <a:pt x="67917" y="18190"/>
                    <a:pt x="67661" y="18190"/>
                  </a:cubicBezTo>
                  <a:cubicBezTo>
                    <a:pt x="67388" y="18250"/>
                    <a:pt x="67144" y="18342"/>
                    <a:pt x="66901" y="18494"/>
                  </a:cubicBezTo>
                  <a:lnTo>
                    <a:pt x="66537" y="18494"/>
                  </a:lnTo>
                  <a:cubicBezTo>
                    <a:pt x="66293" y="18585"/>
                    <a:pt x="66172" y="18554"/>
                    <a:pt x="66020" y="18676"/>
                  </a:cubicBezTo>
                  <a:cubicBezTo>
                    <a:pt x="65898" y="18828"/>
                    <a:pt x="65686" y="18767"/>
                    <a:pt x="65564" y="18919"/>
                  </a:cubicBezTo>
                  <a:cubicBezTo>
                    <a:pt x="65511" y="18972"/>
                    <a:pt x="65453" y="18984"/>
                    <a:pt x="65391" y="18984"/>
                  </a:cubicBezTo>
                  <a:cubicBezTo>
                    <a:pt x="65334" y="18984"/>
                    <a:pt x="65273" y="18973"/>
                    <a:pt x="65211" y="18973"/>
                  </a:cubicBezTo>
                  <a:cubicBezTo>
                    <a:pt x="65187" y="18973"/>
                    <a:pt x="65163" y="18975"/>
                    <a:pt x="65138" y="18980"/>
                  </a:cubicBezTo>
                  <a:cubicBezTo>
                    <a:pt x="65028" y="19002"/>
                    <a:pt x="64950" y="19151"/>
                    <a:pt x="64823" y="19151"/>
                  </a:cubicBezTo>
                  <a:cubicBezTo>
                    <a:pt x="64775" y="19151"/>
                    <a:pt x="64719" y="19130"/>
                    <a:pt x="64652" y="19071"/>
                  </a:cubicBezTo>
                  <a:lnTo>
                    <a:pt x="64652" y="19041"/>
                  </a:lnTo>
                  <a:lnTo>
                    <a:pt x="65199" y="18585"/>
                  </a:lnTo>
                  <a:lnTo>
                    <a:pt x="65199" y="18402"/>
                  </a:lnTo>
                  <a:cubicBezTo>
                    <a:pt x="65686" y="18311"/>
                    <a:pt x="65898" y="17916"/>
                    <a:pt x="66263" y="17673"/>
                  </a:cubicBezTo>
                  <a:lnTo>
                    <a:pt x="66445" y="17673"/>
                  </a:lnTo>
                  <a:cubicBezTo>
                    <a:pt x="66567" y="17521"/>
                    <a:pt x="66567" y="17247"/>
                    <a:pt x="66871" y="17217"/>
                  </a:cubicBezTo>
                  <a:cubicBezTo>
                    <a:pt x="67236" y="17187"/>
                    <a:pt x="67205" y="16913"/>
                    <a:pt x="67388" y="16731"/>
                  </a:cubicBezTo>
                  <a:lnTo>
                    <a:pt x="67540" y="16731"/>
                  </a:lnTo>
                  <a:cubicBezTo>
                    <a:pt x="67813" y="16579"/>
                    <a:pt x="67965" y="16275"/>
                    <a:pt x="68330" y="16214"/>
                  </a:cubicBezTo>
                  <a:cubicBezTo>
                    <a:pt x="68482" y="16183"/>
                    <a:pt x="68725" y="15849"/>
                    <a:pt x="68877" y="15636"/>
                  </a:cubicBezTo>
                  <a:lnTo>
                    <a:pt x="69120" y="15576"/>
                  </a:lnTo>
                  <a:lnTo>
                    <a:pt x="69211" y="15332"/>
                  </a:lnTo>
                  <a:cubicBezTo>
                    <a:pt x="69424" y="15272"/>
                    <a:pt x="69667" y="15211"/>
                    <a:pt x="69728" y="14968"/>
                  </a:cubicBezTo>
                  <a:cubicBezTo>
                    <a:pt x="69789" y="14785"/>
                    <a:pt x="69941" y="14664"/>
                    <a:pt x="70154" y="14633"/>
                  </a:cubicBezTo>
                  <a:lnTo>
                    <a:pt x="71613" y="13357"/>
                  </a:lnTo>
                  <a:cubicBezTo>
                    <a:pt x="71613" y="13265"/>
                    <a:pt x="71613" y="13174"/>
                    <a:pt x="71582" y="13083"/>
                  </a:cubicBezTo>
                  <a:cubicBezTo>
                    <a:pt x="71582" y="13083"/>
                    <a:pt x="71491" y="13053"/>
                    <a:pt x="71461" y="13022"/>
                  </a:cubicBezTo>
                  <a:cubicBezTo>
                    <a:pt x="71461" y="12840"/>
                    <a:pt x="71643" y="12779"/>
                    <a:pt x="71765" y="12688"/>
                  </a:cubicBezTo>
                  <a:cubicBezTo>
                    <a:pt x="71917" y="12597"/>
                    <a:pt x="72038" y="12506"/>
                    <a:pt x="72190" y="12445"/>
                  </a:cubicBezTo>
                  <a:lnTo>
                    <a:pt x="72190" y="12141"/>
                  </a:lnTo>
                  <a:lnTo>
                    <a:pt x="72950" y="11503"/>
                  </a:lnTo>
                  <a:lnTo>
                    <a:pt x="72950" y="11199"/>
                  </a:lnTo>
                  <a:lnTo>
                    <a:pt x="74105" y="10226"/>
                  </a:lnTo>
                  <a:lnTo>
                    <a:pt x="73923" y="10044"/>
                  </a:lnTo>
                  <a:lnTo>
                    <a:pt x="74287" y="9892"/>
                  </a:lnTo>
                  <a:lnTo>
                    <a:pt x="74287" y="9405"/>
                  </a:lnTo>
                  <a:lnTo>
                    <a:pt x="74105" y="9253"/>
                  </a:lnTo>
                  <a:cubicBezTo>
                    <a:pt x="74075" y="9101"/>
                    <a:pt x="74166" y="8980"/>
                    <a:pt x="74044" y="8858"/>
                  </a:cubicBezTo>
                  <a:lnTo>
                    <a:pt x="73710" y="8828"/>
                  </a:lnTo>
                  <a:lnTo>
                    <a:pt x="73892" y="8615"/>
                  </a:lnTo>
                  <a:cubicBezTo>
                    <a:pt x="73923" y="8129"/>
                    <a:pt x="73923" y="8129"/>
                    <a:pt x="73801" y="8037"/>
                  </a:cubicBezTo>
                  <a:lnTo>
                    <a:pt x="73406" y="8493"/>
                  </a:lnTo>
                  <a:lnTo>
                    <a:pt x="73132" y="8281"/>
                  </a:lnTo>
                  <a:lnTo>
                    <a:pt x="73132" y="8007"/>
                  </a:lnTo>
                  <a:lnTo>
                    <a:pt x="72889" y="7582"/>
                  </a:lnTo>
                  <a:lnTo>
                    <a:pt x="72646" y="7733"/>
                  </a:lnTo>
                  <a:cubicBezTo>
                    <a:pt x="72619" y="7720"/>
                    <a:pt x="72588" y="7715"/>
                    <a:pt x="72556" y="7715"/>
                  </a:cubicBezTo>
                  <a:cubicBezTo>
                    <a:pt x="72499" y="7715"/>
                    <a:pt x="72437" y="7729"/>
                    <a:pt x="72382" y="7729"/>
                  </a:cubicBezTo>
                  <a:cubicBezTo>
                    <a:pt x="72331" y="7729"/>
                    <a:pt x="72285" y="7718"/>
                    <a:pt x="72251" y="7673"/>
                  </a:cubicBezTo>
                  <a:cubicBezTo>
                    <a:pt x="72166" y="7587"/>
                    <a:pt x="72266" y="7396"/>
                    <a:pt x="72057" y="7396"/>
                  </a:cubicBezTo>
                  <a:cubicBezTo>
                    <a:pt x="72042" y="7396"/>
                    <a:pt x="72026" y="7397"/>
                    <a:pt x="72008" y="7399"/>
                  </a:cubicBezTo>
                  <a:cubicBezTo>
                    <a:pt x="71977" y="7186"/>
                    <a:pt x="72069" y="6974"/>
                    <a:pt x="71947" y="6761"/>
                  </a:cubicBezTo>
                  <a:lnTo>
                    <a:pt x="71734" y="6913"/>
                  </a:lnTo>
                  <a:lnTo>
                    <a:pt x="71339" y="6913"/>
                  </a:lnTo>
                  <a:lnTo>
                    <a:pt x="71157" y="6761"/>
                  </a:lnTo>
                  <a:lnTo>
                    <a:pt x="70944" y="6913"/>
                  </a:lnTo>
                  <a:lnTo>
                    <a:pt x="70579" y="6913"/>
                  </a:lnTo>
                  <a:lnTo>
                    <a:pt x="70366" y="7095"/>
                  </a:lnTo>
                  <a:lnTo>
                    <a:pt x="69637" y="7095"/>
                  </a:lnTo>
                  <a:lnTo>
                    <a:pt x="69424" y="7217"/>
                  </a:lnTo>
                  <a:lnTo>
                    <a:pt x="69211" y="7095"/>
                  </a:lnTo>
                  <a:lnTo>
                    <a:pt x="69090" y="7399"/>
                  </a:lnTo>
                  <a:lnTo>
                    <a:pt x="68877" y="7399"/>
                  </a:lnTo>
                  <a:lnTo>
                    <a:pt x="68695" y="7247"/>
                  </a:lnTo>
                  <a:lnTo>
                    <a:pt x="68482" y="7399"/>
                  </a:lnTo>
                  <a:lnTo>
                    <a:pt x="68026" y="7399"/>
                  </a:lnTo>
                  <a:cubicBezTo>
                    <a:pt x="67752" y="7521"/>
                    <a:pt x="67448" y="7673"/>
                    <a:pt x="67175" y="7855"/>
                  </a:cubicBezTo>
                  <a:cubicBezTo>
                    <a:pt x="66932" y="8037"/>
                    <a:pt x="66628" y="8129"/>
                    <a:pt x="66324" y="8189"/>
                  </a:cubicBezTo>
                  <a:cubicBezTo>
                    <a:pt x="66071" y="8189"/>
                    <a:pt x="65881" y="8400"/>
                    <a:pt x="65631" y="8400"/>
                  </a:cubicBezTo>
                  <a:cubicBezTo>
                    <a:pt x="65581" y="8400"/>
                    <a:pt x="65528" y="8392"/>
                    <a:pt x="65473" y="8372"/>
                  </a:cubicBezTo>
                  <a:cubicBezTo>
                    <a:pt x="65230" y="8585"/>
                    <a:pt x="64865" y="8585"/>
                    <a:pt x="64622" y="8767"/>
                  </a:cubicBezTo>
                  <a:cubicBezTo>
                    <a:pt x="64439" y="8919"/>
                    <a:pt x="64257" y="8797"/>
                    <a:pt x="64075" y="8919"/>
                  </a:cubicBezTo>
                  <a:cubicBezTo>
                    <a:pt x="63892" y="9192"/>
                    <a:pt x="63406" y="9192"/>
                    <a:pt x="63193" y="9496"/>
                  </a:cubicBezTo>
                  <a:cubicBezTo>
                    <a:pt x="63143" y="9489"/>
                    <a:pt x="63091" y="9485"/>
                    <a:pt x="63038" y="9485"/>
                  </a:cubicBezTo>
                  <a:cubicBezTo>
                    <a:pt x="62869" y="9485"/>
                    <a:pt x="62694" y="9525"/>
                    <a:pt x="62555" y="9618"/>
                  </a:cubicBezTo>
                  <a:cubicBezTo>
                    <a:pt x="62342" y="9709"/>
                    <a:pt x="62099" y="9800"/>
                    <a:pt x="61916" y="9892"/>
                  </a:cubicBezTo>
                  <a:cubicBezTo>
                    <a:pt x="61764" y="9952"/>
                    <a:pt x="61582" y="10044"/>
                    <a:pt x="61369" y="10104"/>
                  </a:cubicBezTo>
                  <a:cubicBezTo>
                    <a:pt x="61187" y="10165"/>
                    <a:pt x="61035" y="10287"/>
                    <a:pt x="60792" y="10287"/>
                  </a:cubicBezTo>
                  <a:cubicBezTo>
                    <a:pt x="60609" y="10287"/>
                    <a:pt x="60397" y="10378"/>
                    <a:pt x="60245" y="10499"/>
                  </a:cubicBezTo>
                  <a:cubicBezTo>
                    <a:pt x="60062" y="10651"/>
                    <a:pt x="59880" y="10773"/>
                    <a:pt x="59667" y="10834"/>
                  </a:cubicBezTo>
                  <a:cubicBezTo>
                    <a:pt x="59485" y="10925"/>
                    <a:pt x="59302" y="10986"/>
                    <a:pt x="59120" y="11077"/>
                  </a:cubicBezTo>
                  <a:lnTo>
                    <a:pt x="58816" y="11077"/>
                  </a:lnTo>
                  <a:cubicBezTo>
                    <a:pt x="58664" y="11320"/>
                    <a:pt x="58360" y="11381"/>
                    <a:pt x="58087" y="11503"/>
                  </a:cubicBezTo>
                  <a:cubicBezTo>
                    <a:pt x="57843" y="11655"/>
                    <a:pt x="57539" y="11746"/>
                    <a:pt x="57266" y="11746"/>
                  </a:cubicBezTo>
                  <a:lnTo>
                    <a:pt x="56780" y="12171"/>
                  </a:lnTo>
                  <a:cubicBezTo>
                    <a:pt x="56523" y="12197"/>
                    <a:pt x="56332" y="12374"/>
                    <a:pt x="56114" y="12374"/>
                  </a:cubicBezTo>
                  <a:cubicBezTo>
                    <a:pt x="56073" y="12374"/>
                    <a:pt x="56032" y="12368"/>
                    <a:pt x="55989" y="12354"/>
                  </a:cubicBezTo>
                  <a:cubicBezTo>
                    <a:pt x="55807" y="12536"/>
                    <a:pt x="55594" y="12658"/>
                    <a:pt x="55381" y="12749"/>
                  </a:cubicBezTo>
                  <a:cubicBezTo>
                    <a:pt x="55108" y="12810"/>
                    <a:pt x="54865" y="12931"/>
                    <a:pt x="54621" y="13083"/>
                  </a:cubicBezTo>
                  <a:cubicBezTo>
                    <a:pt x="54318" y="13265"/>
                    <a:pt x="53983" y="13448"/>
                    <a:pt x="53649" y="13569"/>
                  </a:cubicBezTo>
                  <a:lnTo>
                    <a:pt x="53649" y="13752"/>
                  </a:lnTo>
                  <a:cubicBezTo>
                    <a:pt x="53497" y="13782"/>
                    <a:pt x="53375" y="13843"/>
                    <a:pt x="53254" y="13934"/>
                  </a:cubicBezTo>
                  <a:cubicBezTo>
                    <a:pt x="53195" y="13970"/>
                    <a:pt x="53131" y="13977"/>
                    <a:pt x="53070" y="13977"/>
                  </a:cubicBezTo>
                  <a:cubicBezTo>
                    <a:pt x="53021" y="13977"/>
                    <a:pt x="52973" y="13972"/>
                    <a:pt x="52930" y="13972"/>
                  </a:cubicBezTo>
                  <a:cubicBezTo>
                    <a:pt x="52890" y="13972"/>
                    <a:pt x="52855" y="13977"/>
                    <a:pt x="52828" y="13995"/>
                  </a:cubicBezTo>
                  <a:cubicBezTo>
                    <a:pt x="52646" y="14147"/>
                    <a:pt x="52281" y="14086"/>
                    <a:pt x="52281" y="14421"/>
                  </a:cubicBezTo>
                  <a:cubicBezTo>
                    <a:pt x="52281" y="14512"/>
                    <a:pt x="52129" y="14572"/>
                    <a:pt x="52099" y="14633"/>
                  </a:cubicBezTo>
                  <a:cubicBezTo>
                    <a:pt x="52036" y="14621"/>
                    <a:pt x="51973" y="14613"/>
                    <a:pt x="51910" y="14613"/>
                  </a:cubicBezTo>
                  <a:cubicBezTo>
                    <a:pt x="51821" y="14613"/>
                    <a:pt x="51732" y="14628"/>
                    <a:pt x="51643" y="14664"/>
                  </a:cubicBezTo>
                  <a:cubicBezTo>
                    <a:pt x="51187" y="14907"/>
                    <a:pt x="50640" y="15028"/>
                    <a:pt x="50366" y="15424"/>
                  </a:cubicBezTo>
                  <a:lnTo>
                    <a:pt x="49941" y="15424"/>
                  </a:lnTo>
                  <a:cubicBezTo>
                    <a:pt x="49849" y="15545"/>
                    <a:pt x="49728" y="15636"/>
                    <a:pt x="49606" y="15728"/>
                  </a:cubicBezTo>
                  <a:cubicBezTo>
                    <a:pt x="49302" y="15849"/>
                    <a:pt x="48968" y="15971"/>
                    <a:pt x="48573" y="16123"/>
                  </a:cubicBezTo>
                  <a:cubicBezTo>
                    <a:pt x="48238" y="16427"/>
                    <a:pt x="47843" y="16670"/>
                    <a:pt x="47418" y="16822"/>
                  </a:cubicBezTo>
                  <a:cubicBezTo>
                    <a:pt x="46901" y="16974"/>
                    <a:pt x="46415" y="17217"/>
                    <a:pt x="45959" y="17521"/>
                  </a:cubicBezTo>
                  <a:cubicBezTo>
                    <a:pt x="45931" y="17515"/>
                    <a:pt x="45906" y="17513"/>
                    <a:pt x="45882" y="17513"/>
                  </a:cubicBezTo>
                  <a:cubicBezTo>
                    <a:pt x="45642" y="17513"/>
                    <a:pt x="45572" y="17772"/>
                    <a:pt x="45351" y="17855"/>
                  </a:cubicBezTo>
                  <a:cubicBezTo>
                    <a:pt x="45077" y="17946"/>
                    <a:pt x="44834" y="18068"/>
                    <a:pt x="44591" y="18220"/>
                  </a:cubicBezTo>
                  <a:cubicBezTo>
                    <a:pt x="44378" y="18402"/>
                    <a:pt x="44074" y="18463"/>
                    <a:pt x="43892" y="18706"/>
                  </a:cubicBezTo>
                  <a:lnTo>
                    <a:pt x="43618" y="18615"/>
                  </a:lnTo>
                  <a:cubicBezTo>
                    <a:pt x="43922" y="18311"/>
                    <a:pt x="44226" y="18038"/>
                    <a:pt x="44591" y="17825"/>
                  </a:cubicBezTo>
                  <a:cubicBezTo>
                    <a:pt x="44956" y="17582"/>
                    <a:pt x="45320" y="17338"/>
                    <a:pt x="45624" y="17065"/>
                  </a:cubicBezTo>
                  <a:cubicBezTo>
                    <a:pt x="45959" y="16791"/>
                    <a:pt x="46263" y="16518"/>
                    <a:pt x="46567" y="16244"/>
                  </a:cubicBezTo>
                  <a:lnTo>
                    <a:pt x="46749" y="16244"/>
                  </a:lnTo>
                  <a:lnTo>
                    <a:pt x="46931" y="15940"/>
                  </a:lnTo>
                  <a:lnTo>
                    <a:pt x="47175" y="15940"/>
                  </a:lnTo>
                  <a:lnTo>
                    <a:pt x="49424" y="14025"/>
                  </a:lnTo>
                  <a:lnTo>
                    <a:pt x="49637" y="14025"/>
                  </a:lnTo>
                  <a:cubicBezTo>
                    <a:pt x="49667" y="13934"/>
                    <a:pt x="49697" y="13843"/>
                    <a:pt x="49728" y="13752"/>
                  </a:cubicBezTo>
                  <a:cubicBezTo>
                    <a:pt x="49758" y="13721"/>
                    <a:pt x="49789" y="13691"/>
                    <a:pt x="49819" y="13691"/>
                  </a:cubicBezTo>
                  <a:lnTo>
                    <a:pt x="50032" y="13691"/>
                  </a:lnTo>
                  <a:lnTo>
                    <a:pt x="50944" y="12870"/>
                  </a:lnTo>
                  <a:cubicBezTo>
                    <a:pt x="50965" y="12873"/>
                    <a:pt x="50985" y="12874"/>
                    <a:pt x="51004" y="12874"/>
                  </a:cubicBezTo>
                  <a:cubicBezTo>
                    <a:pt x="51198" y="12874"/>
                    <a:pt x="51261" y="12741"/>
                    <a:pt x="51400" y="12658"/>
                  </a:cubicBezTo>
                  <a:lnTo>
                    <a:pt x="51217" y="12475"/>
                  </a:lnTo>
                  <a:cubicBezTo>
                    <a:pt x="51278" y="12414"/>
                    <a:pt x="51354" y="12399"/>
                    <a:pt x="51434" y="12399"/>
                  </a:cubicBezTo>
                  <a:cubicBezTo>
                    <a:pt x="51514" y="12399"/>
                    <a:pt x="51597" y="12414"/>
                    <a:pt x="51673" y="12414"/>
                  </a:cubicBezTo>
                  <a:cubicBezTo>
                    <a:pt x="51916" y="12262"/>
                    <a:pt x="52129" y="12050"/>
                    <a:pt x="52251" y="11776"/>
                  </a:cubicBezTo>
                  <a:lnTo>
                    <a:pt x="52524" y="11715"/>
                  </a:lnTo>
                  <a:cubicBezTo>
                    <a:pt x="52494" y="11472"/>
                    <a:pt x="52676" y="11381"/>
                    <a:pt x="52859" y="11290"/>
                  </a:cubicBezTo>
                  <a:cubicBezTo>
                    <a:pt x="53071" y="11199"/>
                    <a:pt x="53284" y="11138"/>
                    <a:pt x="53497" y="11047"/>
                  </a:cubicBezTo>
                  <a:lnTo>
                    <a:pt x="53345" y="10895"/>
                  </a:lnTo>
                  <a:cubicBezTo>
                    <a:pt x="53375" y="10773"/>
                    <a:pt x="53436" y="10651"/>
                    <a:pt x="53527" y="10530"/>
                  </a:cubicBezTo>
                  <a:cubicBezTo>
                    <a:pt x="53679" y="10378"/>
                    <a:pt x="53862" y="10226"/>
                    <a:pt x="54044" y="10104"/>
                  </a:cubicBezTo>
                  <a:cubicBezTo>
                    <a:pt x="54074" y="9892"/>
                    <a:pt x="53983" y="9709"/>
                    <a:pt x="54135" y="9527"/>
                  </a:cubicBezTo>
                  <a:lnTo>
                    <a:pt x="54773" y="9496"/>
                  </a:lnTo>
                  <a:cubicBezTo>
                    <a:pt x="54773" y="9101"/>
                    <a:pt x="55260" y="9040"/>
                    <a:pt x="55381" y="8737"/>
                  </a:cubicBezTo>
                  <a:cubicBezTo>
                    <a:pt x="55351" y="8676"/>
                    <a:pt x="55351" y="8645"/>
                    <a:pt x="55321" y="8585"/>
                  </a:cubicBezTo>
                  <a:cubicBezTo>
                    <a:pt x="55169" y="8554"/>
                    <a:pt x="55017" y="8554"/>
                    <a:pt x="54865" y="8524"/>
                  </a:cubicBezTo>
                  <a:cubicBezTo>
                    <a:pt x="54834" y="8524"/>
                    <a:pt x="54834" y="8493"/>
                    <a:pt x="54834" y="8493"/>
                  </a:cubicBezTo>
                  <a:cubicBezTo>
                    <a:pt x="54743" y="8311"/>
                    <a:pt x="54895" y="8129"/>
                    <a:pt x="54743" y="7946"/>
                  </a:cubicBezTo>
                  <a:lnTo>
                    <a:pt x="54318" y="7885"/>
                  </a:lnTo>
                  <a:cubicBezTo>
                    <a:pt x="54257" y="7764"/>
                    <a:pt x="54196" y="7612"/>
                    <a:pt x="54074" y="7521"/>
                  </a:cubicBezTo>
                  <a:cubicBezTo>
                    <a:pt x="54196" y="7338"/>
                    <a:pt x="54318" y="7156"/>
                    <a:pt x="54439" y="6974"/>
                  </a:cubicBezTo>
                  <a:lnTo>
                    <a:pt x="54439" y="6852"/>
                  </a:lnTo>
                  <a:cubicBezTo>
                    <a:pt x="54105" y="6761"/>
                    <a:pt x="54074" y="6426"/>
                    <a:pt x="53862" y="6214"/>
                  </a:cubicBezTo>
                  <a:lnTo>
                    <a:pt x="54074" y="6031"/>
                  </a:lnTo>
                  <a:cubicBezTo>
                    <a:pt x="54044" y="5971"/>
                    <a:pt x="54014" y="5879"/>
                    <a:pt x="53953" y="5849"/>
                  </a:cubicBezTo>
                  <a:cubicBezTo>
                    <a:pt x="53862" y="5758"/>
                    <a:pt x="53862" y="5667"/>
                    <a:pt x="53862" y="5545"/>
                  </a:cubicBezTo>
                  <a:cubicBezTo>
                    <a:pt x="53831" y="5484"/>
                    <a:pt x="53831" y="5393"/>
                    <a:pt x="53801" y="5332"/>
                  </a:cubicBezTo>
                  <a:lnTo>
                    <a:pt x="53284" y="5332"/>
                  </a:lnTo>
                  <a:lnTo>
                    <a:pt x="53284" y="5423"/>
                  </a:lnTo>
                  <a:cubicBezTo>
                    <a:pt x="53375" y="5484"/>
                    <a:pt x="53436" y="5545"/>
                    <a:pt x="53527" y="5575"/>
                  </a:cubicBezTo>
                  <a:lnTo>
                    <a:pt x="53223" y="6092"/>
                  </a:lnTo>
                  <a:lnTo>
                    <a:pt x="52950" y="6183"/>
                  </a:lnTo>
                  <a:lnTo>
                    <a:pt x="52828" y="6457"/>
                  </a:lnTo>
                  <a:lnTo>
                    <a:pt x="52555" y="6457"/>
                  </a:lnTo>
                  <a:lnTo>
                    <a:pt x="52524" y="6062"/>
                  </a:lnTo>
                  <a:lnTo>
                    <a:pt x="52524" y="6031"/>
                  </a:lnTo>
                  <a:lnTo>
                    <a:pt x="51977" y="5575"/>
                  </a:lnTo>
                  <a:lnTo>
                    <a:pt x="51977" y="5241"/>
                  </a:lnTo>
                  <a:cubicBezTo>
                    <a:pt x="52112" y="5183"/>
                    <a:pt x="52247" y="5162"/>
                    <a:pt x="52382" y="5162"/>
                  </a:cubicBezTo>
                  <a:cubicBezTo>
                    <a:pt x="52460" y="5162"/>
                    <a:pt x="52537" y="5169"/>
                    <a:pt x="52615" y="5180"/>
                  </a:cubicBezTo>
                  <a:lnTo>
                    <a:pt x="52828" y="5332"/>
                  </a:lnTo>
                  <a:lnTo>
                    <a:pt x="53284" y="5332"/>
                  </a:lnTo>
                  <a:cubicBezTo>
                    <a:pt x="53223" y="5089"/>
                    <a:pt x="52889" y="5150"/>
                    <a:pt x="52737" y="4998"/>
                  </a:cubicBezTo>
                  <a:lnTo>
                    <a:pt x="52220" y="4998"/>
                  </a:lnTo>
                  <a:lnTo>
                    <a:pt x="52068" y="4876"/>
                  </a:lnTo>
                  <a:lnTo>
                    <a:pt x="51278" y="4816"/>
                  </a:lnTo>
                  <a:cubicBezTo>
                    <a:pt x="51096" y="4572"/>
                    <a:pt x="50700" y="4816"/>
                    <a:pt x="50548" y="4512"/>
                  </a:cubicBezTo>
                  <a:lnTo>
                    <a:pt x="49485" y="4512"/>
                  </a:lnTo>
                  <a:lnTo>
                    <a:pt x="49089" y="4329"/>
                  </a:lnTo>
                  <a:lnTo>
                    <a:pt x="48846" y="4512"/>
                  </a:lnTo>
                  <a:lnTo>
                    <a:pt x="47448" y="4512"/>
                  </a:lnTo>
                  <a:cubicBezTo>
                    <a:pt x="47387" y="4512"/>
                    <a:pt x="47357" y="4512"/>
                    <a:pt x="47296" y="4481"/>
                  </a:cubicBezTo>
                  <a:lnTo>
                    <a:pt x="47175" y="4390"/>
                  </a:lnTo>
                  <a:lnTo>
                    <a:pt x="46871" y="4512"/>
                  </a:lnTo>
                  <a:lnTo>
                    <a:pt x="46779" y="4664"/>
                  </a:lnTo>
                  <a:lnTo>
                    <a:pt x="46202" y="4664"/>
                  </a:lnTo>
                  <a:lnTo>
                    <a:pt x="45989" y="4542"/>
                  </a:lnTo>
                  <a:lnTo>
                    <a:pt x="45868" y="4816"/>
                  </a:lnTo>
                  <a:cubicBezTo>
                    <a:pt x="45816" y="4841"/>
                    <a:pt x="45762" y="4848"/>
                    <a:pt x="45709" y="4848"/>
                  </a:cubicBezTo>
                  <a:cubicBezTo>
                    <a:pt x="45656" y="4848"/>
                    <a:pt x="45603" y="4841"/>
                    <a:pt x="45554" y="4841"/>
                  </a:cubicBezTo>
                  <a:cubicBezTo>
                    <a:pt x="45475" y="4841"/>
                    <a:pt x="45404" y="4857"/>
                    <a:pt x="45351" y="4937"/>
                  </a:cubicBezTo>
                  <a:cubicBezTo>
                    <a:pt x="45381" y="5059"/>
                    <a:pt x="45290" y="5211"/>
                    <a:pt x="45412" y="5332"/>
                  </a:cubicBezTo>
                  <a:lnTo>
                    <a:pt x="46019" y="5028"/>
                  </a:lnTo>
                  <a:lnTo>
                    <a:pt x="46202" y="5180"/>
                  </a:lnTo>
                  <a:lnTo>
                    <a:pt x="46384" y="5028"/>
                  </a:lnTo>
                  <a:lnTo>
                    <a:pt x="47053" y="5028"/>
                  </a:lnTo>
                  <a:cubicBezTo>
                    <a:pt x="47053" y="4846"/>
                    <a:pt x="47235" y="4816"/>
                    <a:pt x="47327" y="4724"/>
                  </a:cubicBezTo>
                  <a:lnTo>
                    <a:pt x="47965" y="4724"/>
                  </a:lnTo>
                  <a:cubicBezTo>
                    <a:pt x="47965" y="4876"/>
                    <a:pt x="47782" y="4907"/>
                    <a:pt x="47722" y="5028"/>
                  </a:cubicBezTo>
                  <a:lnTo>
                    <a:pt x="47053" y="5028"/>
                  </a:lnTo>
                  <a:lnTo>
                    <a:pt x="47053" y="5089"/>
                  </a:lnTo>
                  <a:cubicBezTo>
                    <a:pt x="46779" y="5241"/>
                    <a:pt x="46475" y="5332"/>
                    <a:pt x="46171" y="5363"/>
                  </a:cubicBezTo>
                  <a:lnTo>
                    <a:pt x="45837" y="5667"/>
                  </a:lnTo>
                  <a:lnTo>
                    <a:pt x="45077" y="5667"/>
                  </a:lnTo>
                  <a:lnTo>
                    <a:pt x="44652" y="6001"/>
                  </a:lnTo>
                  <a:lnTo>
                    <a:pt x="44560" y="5788"/>
                  </a:lnTo>
                  <a:cubicBezTo>
                    <a:pt x="44712" y="5575"/>
                    <a:pt x="44925" y="5454"/>
                    <a:pt x="45168" y="5393"/>
                  </a:cubicBezTo>
                  <a:lnTo>
                    <a:pt x="45108" y="5150"/>
                  </a:lnTo>
                  <a:lnTo>
                    <a:pt x="44621" y="5302"/>
                  </a:lnTo>
                  <a:lnTo>
                    <a:pt x="44317" y="4998"/>
                  </a:lnTo>
                  <a:lnTo>
                    <a:pt x="44105" y="5150"/>
                  </a:lnTo>
                  <a:cubicBezTo>
                    <a:pt x="44067" y="5157"/>
                    <a:pt x="44029" y="5159"/>
                    <a:pt x="43991" y="5159"/>
                  </a:cubicBezTo>
                  <a:cubicBezTo>
                    <a:pt x="43953" y="5159"/>
                    <a:pt x="43915" y="5157"/>
                    <a:pt x="43877" y="5157"/>
                  </a:cubicBezTo>
                  <a:cubicBezTo>
                    <a:pt x="43801" y="5157"/>
                    <a:pt x="43725" y="5165"/>
                    <a:pt x="43649" y="5211"/>
                  </a:cubicBezTo>
                  <a:lnTo>
                    <a:pt x="43801" y="5423"/>
                  </a:lnTo>
                  <a:lnTo>
                    <a:pt x="43466" y="5545"/>
                  </a:lnTo>
                  <a:lnTo>
                    <a:pt x="43405" y="5758"/>
                  </a:lnTo>
                  <a:cubicBezTo>
                    <a:pt x="43284" y="5849"/>
                    <a:pt x="43071" y="5758"/>
                    <a:pt x="43071" y="5940"/>
                  </a:cubicBezTo>
                  <a:cubicBezTo>
                    <a:pt x="42919" y="5971"/>
                    <a:pt x="42798" y="5971"/>
                    <a:pt x="42676" y="5971"/>
                  </a:cubicBezTo>
                  <a:lnTo>
                    <a:pt x="42159" y="6183"/>
                  </a:lnTo>
                  <a:lnTo>
                    <a:pt x="42098" y="6426"/>
                  </a:lnTo>
                  <a:lnTo>
                    <a:pt x="41551" y="6457"/>
                  </a:lnTo>
                  <a:lnTo>
                    <a:pt x="41004" y="6670"/>
                  </a:lnTo>
                  <a:lnTo>
                    <a:pt x="41004" y="6852"/>
                  </a:lnTo>
                  <a:lnTo>
                    <a:pt x="40487" y="7065"/>
                  </a:lnTo>
                  <a:lnTo>
                    <a:pt x="39880" y="7095"/>
                  </a:lnTo>
                  <a:lnTo>
                    <a:pt x="40032" y="7369"/>
                  </a:lnTo>
                  <a:cubicBezTo>
                    <a:pt x="39956" y="7401"/>
                    <a:pt x="39880" y="7410"/>
                    <a:pt x="39806" y="7410"/>
                  </a:cubicBezTo>
                  <a:cubicBezTo>
                    <a:pt x="39704" y="7410"/>
                    <a:pt x="39604" y="7393"/>
                    <a:pt x="39511" y="7393"/>
                  </a:cubicBezTo>
                  <a:cubicBezTo>
                    <a:pt x="39481" y="7393"/>
                    <a:pt x="39452" y="7394"/>
                    <a:pt x="39424" y="7399"/>
                  </a:cubicBezTo>
                  <a:cubicBezTo>
                    <a:pt x="39059" y="7673"/>
                    <a:pt x="38542" y="7673"/>
                    <a:pt x="38299" y="8007"/>
                  </a:cubicBezTo>
                  <a:cubicBezTo>
                    <a:pt x="38260" y="8038"/>
                    <a:pt x="38215" y="8047"/>
                    <a:pt x="38168" y="8047"/>
                  </a:cubicBezTo>
                  <a:cubicBezTo>
                    <a:pt x="38101" y="8047"/>
                    <a:pt x="38030" y="8029"/>
                    <a:pt x="37967" y="8029"/>
                  </a:cubicBezTo>
                  <a:cubicBezTo>
                    <a:pt x="37903" y="8029"/>
                    <a:pt x="37847" y="8048"/>
                    <a:pt x="37813" y="8129"/>
                  </a:cubicBezTo>
                  <a:lnTo>
                    <a:pt x="37995" y="8372"/>
                  </a:lnTo>
                  <a:lnTo>
                    <a:pt x="37813" y="8615"/>
                  </a:lnTo>
                  <a:lnTo>
                    <a:pt x="37995" y="8828"/>
                  </a:lnTo>
                  <a:lnTo>
                    <a:pt x="37873" y="9010"/>
                  </a:lnTo>
                  <a:cubicBezTo>
                    <a:pt x="37661" y="8889"/>
                    <a:pt x="37630" y="8676"/>
                    <a:pt x="37509" y="8524"/>
                  </a:cubicBezTo>
                  <a:cubicBezTo>
                    <a:pt x="37479" y="8529"/>
                    <a:pt x="37449" y="8530"/>
                    <a:pt x="37417" y="8530"/>
                  </a:cubicBezTo>
                  <a:cubicBezTo>
                    <a:pt x="37335" y="8530"/>
                    <a:pt x="37245" y="8519"/>
                    <a:pt x="37151" y="8519"/>
                  </a:cubicBezTo>
                  <a:cubicBezTo>
                    <a:pt x="37051" y="8519"/>
                    <a:pt x="36945" y="8532"/>
                    <a:pt x="36840" y="8585"/>
                  </a:cubicBezTo>
                  <a:lnTo>
                    <a:pt x="36536" y="9010"/>
                  </a:lnTo>
                  <a:lnTo>
                    <a:pt x="36202" y="9010"/>
                  </a:lnTo>
                  <a:cubicBezTo>
                    <a:pt x="36141" y="9071"/>
                    <a:pt x="36050" y="9132"/>
                    <a:pt x="35959" y="9162"/>
                  </a:cubicBezTo>
                  <a:cubicBezTo>
                    <a:pt x="35837" y="9192"/>
                    <a:pt x="35776" y="9132"/>
                    <a:pt x="35715" y="9314"/>
                  </a:cubicBezTo>
                  <a:cubicBezTo>
                    <a:pt x="35655" y="9527"/>
                    <a:pt x="35442" y="9679"/>
                    <a:pt x="35503" y="9892"/>
                  </a:cubicBezTo>
                  <a:cubicBezTo>
                    <a:pt x="35533" y="9892"/>
                    <a:pt x="35442" y="9922"/>
                    <a:pt x="35381" y="9952"/>
                  </a:cubicBezTo>
                  <a:lnTo>
                    <a:pt x="35259" y="9648"/>
                  </a:lnTo>
                  <a:lnTo>
                    <a:pt x="35047" y="9800"/>
                  </a:lnTo>
                  <a:lnTo>
                    <a:pt x="34621" y="9800"/>
                  </a:lnTo>
                  <a:lnTo>
                    <a:pt x="34317" y="10135"/>
                  </a:lnTo>
                  <a:lnTo>
                    <a:pt x="33709" y="10135"/>
                  </a:lnTo>
                  <a:lnTo>
                    <a:pt x="33132" y="10621"/>
                  </a:lnTo>
                  <a:lnTo>
                    <a:pt x="32797" y="10621"/>
                  </a:lnTo>
                  <a:cubicBezTo>
                    <a:pt x="32585" y="10712"/>
                    <a:pt x="32433" y="10895"/>
                    <a:pt x="32372" y="11107"/>
                  </a:cubicBezTo>
                  <a:lnTo>
                    <a:pt x="32007" y="11107"/>
                  </a:lnTo>
                  <a:lnTo>
                    <a:pt x="31460" y="11563"/>
                  </a:lnTo>
                  <a:cubicBezTo>
                    <a:pt x="31225" y="11563"/>
                    <a:pt x="31058" y="11764"/>
                    <a:pt x="30823" y="11764"/>
                  </a:cubicBezTo>
                  <a:cubicBezTo>
                    <a:pt x="30784" y="11764"/>
                    <a:pt x="30743" y="11759"/>
                    <a:pt x="30700" y="11746"/>
                  </a:cubicBezTo>
                  <a:cubicBezTo>
                    <a:pt x="30639" y="11806"/>
                    <a:pt x="30548" y="11867"/>
                    <a:pt x="30487" y="11898"/>
                  </a:cubicBezTo>
                  <a:cubicBezTo>
                    <a:pt x="30275" y="12019"/>
                    <a:pt x="30244" y="12293"/>
                    <a:pt x="30062" y="12384"/>
                  </a:cubicBezTo>
                  <a:cubicBezTo>
                    <a:pt x="29879" y="12475"/>
                    <a:pt x="29667" y="12566"/>
                    <a:pt x="29454" y="12627"/>
                  </a:cubicBezTo>
                  <a:lnTo>
                    <a:pt x="29454" y="12688"/>
                  </a:lnTo>
                  <a:cubicBezTo>
                    <a:pt x="29515" y="12749"/>
                    <a:pt x="29575" y="12779"/>
                    <a:pt x="29636" y="12840"/>
                  </a:cubicBezTo>
                  <a:cubicBezTo>
                    <a:pt x="29592" y="12876"/>
                    <a:pt x="29560" y="12890"/>
                    <a:pt x="29537" y="12890"/>
                  </a:cubicBezTo>
                  <a:cubicBezTo>
                    <a:pt x="29482" y="12890"/>
                    <a:pt x="29475" y="12804"/>
                    <a:pt x="29454" y="12718"/>
                  </a:cubicBezTo>
                  <a:cubicBezTo>
                    <a:pt x="29241" y="12779"/>
                    <a:pt x="29211" y="13053"/>
                    <a:pt x="28967" y="13053"/>
                  </a:cubicBezTo>
                  <a:cubicBezTo>
                    <a:pt x="28769" y="13081"/>
                    <a:pt x="28650" y="13268"/>
                    <a:pt x="28462" y="13268"/>
                  </a:cubicBezTo>
                  <a:cubicBezTo>
                    <a:pt x="28448" y="13268"/>
                    <a:pt x="28434" y="13267"/>
                    <a:pt x="28420" y="13265"/>
                  </a:cubicBezTo>
                  <a:cubicBezTo>
                    <a:pt x="28329" y="13357"/>
                    <a:pt x="28116" y="13387"/>
                    <a:pt x="28116" y="13539"/>
                  </a:cubicBezTo>
                  <a:cubicBezTo>
                    <a:pt x="27995" y="13569"/>
                    <a:pt x="27873" y="13569"/>
                    <a:pt x="27752" y="13569"/>
                  </a:cubicBezTo>
                  <a:lnTo>
                    <a:pt x="27478" y="13873"/>
                  </a:lnTo>
                  <a:lnTo>
                    <a:pt x="27113" y="13873"/>
                  </a:lnTo>
                  <a:cubicBezTo>
                    <a:pt x="26870" y="14056"/>
                    <a:pt x="26718" y="14238"/>
                    <a:pt x="26536" y="14360"/>
                  </a:cubicBezTo>
                  <a:cubicBezTo>
                    <a:pt x="26293" y="14360"/>
                    <a:pt x="26262" y="14299"/>
                    <a:pt x="26262" y="14208"/>
                  </a:cubicBezTo>
                  <a:lnTo>
                    <a:pt x="27053" y="13539"/>
                  </a:lnTo>
                  <a:lnTo>
                    <a:pt x="27205" y="13478"/>
                  </a:lnTo>
                  <a:lnTo>
                    <a:pt x="27205" y="13296"/>
                  </a:lnTo>
                  <a:cubicBezTo>
                    <a:pt x="27630" y="13144"/>
                    <a:pt x="27630" y="13144"/>
                    <a:pt x="27873" y="12749"/>
                  </a:cubicBezTo>
                  <a:lnTo>
                    <a:pt x="28116" y="12749"/>
                  </a:lnTo>
                  <a:lnTo>
                    <a:pt x="28390" y="12414"/>
                  </a:lnTo>
                  <a:lnTo>
                    <a:pt x="28572" y="12597"/>
                  </a:lnTo>
                  <a:cubicBezTo>
                    <a:pt x="28846" y="12445"/>
                    <a:pt x="29028" y="12232"/>
                    <a:pt x="29150" y="11958"/>
                  </a:cubicBezTo>
                  <a:lnTo>
                    <a:pt x="29393" y="12141"/>
                  </a:lnTo>
                  <a:cubicBezTo>
                    <a:pt x="29484" y="11837"/>
                    <a:pt x="29788" y="11837"/>
                    <a:pt x="30001" y="11685"/>
                  </a:cubicBezTo>
                  <a:cubicBezTo>
                    <a:pt x="30001" y="11655"/>
                    <a:pt x="30001" y="11624"/>
                    <a:pt x="30001" y="11594"/>
                  </a:cubicBezTo>
                  <a:cubicBezTo>
                    <a:pt x="30275" y="11351"/>
                    <a:pt x="30457" y="11168"/>
                    <a:pt x="30670" y="10986"/>
                  </a:cubicBezTo>
                  <a:lnTo>
                    <a:pt x="31217" y="10986"/>
                  </a:lnTo>
                  <a:lnTo>
                    <a:pt x="31430" y="10834"/>
                  </a:lnTo>
                  <a:cubicBezTo>
                    <a:pt x="31515" y="10898"/>
                    <a:pt x="31600" y="10976"/>
                    <a:pt x="31705" y="10976"/>
                  </a:cubicBezTo>
                  <a:cubicBezTo>
                    <a:pt x="31751" y="10976"/>
                    <a:pt x="31800" y="10962"/>
                    <a:pt x="31855" y="10925"/>
                  </a:cubicBezTo>
                  <a:lnTo>
                    <a:pt x="31946" y="10499"/>
                  </a:lnTo>
                  <a:lnTo>
                    <a:pt x="32372" y="10469"/>
                  </a:lnTo>
                  <a:lnTo>
                    <a:pt x="32554" y="10347"/>
                  </a:lnTo>
                  <a:cubicBezTo>
                    <a:pt x="32579" y="10343"/>
                    <a:pt x="32604" y="10341"/>
                    <a:pt x="32629" y="10341"/>
                  </a:cubicBezTo>
                  <a:cubicBezTo>
                    <a:pt x="32694" y="10341"/>
                    <a:pt x="32761" y="10352"/>
                    <a:pt x="32825" y="10352"/>
                  </a:cubicBezTo>
                  <a:cubicBezTo>
                    <a:pt x="32893" y="10352"/>
                    <a:pt x="32957" y="10339"/>
                    <a:pt x="33010" y="10287"/>
                  </a:cubicBezTo>
                  <a:cubicBezTo>
                    <a:pt x="33101" y="10165"/>
                    <a:pt x="32919" y="9952"/>
                    <a:pt x="33132" y="9861"/>
                  </a:cubicBezTo>
                  <a:lnTo>
                    <a:pt x="33344" y="10196"/>
                  </a:lnTo>
                  <a:lnTo>
                    <a:pt x="33466" y="9892"/>
                  </a:lnTo>
                  <a:lnTo>
                    <a:pt x="33588" y="9861"/>
                  </a:lnTo>
                  <a:lnTo>
                    <a:pt x="34348" y="9223"/>
                  </a:lnTo>
                  <a:cubicBezTo>
                    <a:pt x="34317" y="9192"/>
                    <a:pt x="34348" y="9101"/>
                    <a:pt x="34317" y="9101"/>
                  </a:cubicBezTo>
                  <a:cubicBezTo>
                    <a:pt x="34135" y="9040"/>
                    <a:pt x="33983" y="8980"/>
                    <a:pt x="33831" y="8889"/>
                  </a:cubicBezTo>
                  <a:cubicBezTo>
                    <a:pt x="33826" y="8884"/>
                    <a:pt x="33820" y="8882"/>
                    <a:pt x="33813" y="8882"/>
                  </a:cubicBezTo>
                  <a:cubicBezTo>
                    <a:pt x="33767" y="8882"/>
                    <a:pt x="33670" y="8949"/>
                    <a:pt x="33618" y="8949"/>
                  </a:cubicBezTo>
                  <a:cubicBezTo>
                    <a:pt x="33557" y="9101"/>
                    <a:pt x="33648" y="9284"/>
                    <a:pt x="33527" y="9344"/>
                  </a:cubicBezTo>
                  <a:cubicBezTo>
                    <a:pt x="33476" y="9375"/>
                    <a:pt x="33422" y="9382"/>
                    <a:pt x="33366" y="9382"/>
                  </a:cubicBezTo>
                  <a:cubicBezTo>
                    <a:pt x="33321" y="9382"/>
                    <a:pt x="33274" y="9377"/>
                    <a:pt x="33227" y="9377"/>
                  </a:cubicBezTo>
                  <a:cubicBezTo>
                    <a:pt x="33156" y="9377"/>
                    <a:pt x="33083" y="9387"/>
                    <a:pt x="33010" y="9436"/>
                  </a:cubicBezTo>
                  <a:cubicBezTo>
                    <a:pt x="32858" y="9527"/>
                    <a:pt x="32676" y="9557"/>
                    <a:pt x="32493" y="9588"/>
                  </a:cubicBezTo>
                  <a:cubicBezTo>
                    <a:pt x="32402" y="9770"/>
                    <a:pt x="32524" y="9892"/>
                    <a:pt x="32372" y="10013"/>
                  </a:cubicBezTo>
                  <a:lnTo>
                    <a:pt x="32129" y="10013"/>
                  </a:lnTo>
                  <a:cubicBezTo>
                    <a:pt x="31907" y="9985"/>
                    <a:pt x="31862" y="9857"/>
                    <a:pt x="31741" y="9857"/>
                  </a:cubicBezTo>
                  <a:cubicBezTo>
                    <a:pt x="31730" y="9857"/>
                    <a:pt x="31717" y="9858"/>
                    <a:pt x="31703" y="9861"/>
                  </a:cubicBezTo>
                  <a:lnTo>
                    <a:pt x="31703" y="10074"/>
                  </a:lnTo>
                  <a:cubicBezTo>
                    <a:pt x="31655" y="10154"/>
                    <a:pt x="31598" y="10192"/>
                    <a:pt x="31533" y="10192"/>
                  </a:cubicBezTo>
                  <a:cubicBezTo>
                    <a:pt x="31475" y="10192"/>
                    <a:pt x="31410" y="10162"/>
                    <a:pt x="31338" y="10104"/>
                  </a:cubicBezTo>
                  <a:cubicBezTo>
                    <a:pt x="31399" y="9983"/>
                    <a:pt x="31551" y="9892"/>
                    <a:pt x="31703" y="9861"/>
                  </a:cubicBezTo>
                  <a:cubicBezTo>
                    <a:pt x="31764" y="9618"/>
                    <a:pt x="32007" y="9557"/>
                    <a:pt x="32159" y="9375"/>
                  </a:cubicBezTo>
                  <a:cubicBezTo>
                    <a:pt x="32281" y="9284"/>
                    <a:pt x="32372" y="9162"/>
                    <a:pt x="32493" y="9101"/>
                  </a:cubicBezTo>
                  <a:cubicBezTo>
                    <a:pt x="32585" y="9010"/>
                    <a:pt x="32645" y="8919"/>
                    <a:pt x="32645" y="8828"/>
                  </a:cubicBezTo>
                  <a:cubicBezTo>
                    <a:pt x="32706" y="8706"/>
                    <a:pt x="32858" y="8645"/>
                    <a:pt x="32949" y="8524"/>
                  </a:cubicBezTo>
                  <a:cubicBezTo>
                    <a:pt x="33010" y="8433"/>
                    <a:pt x="33071" y="8341"/>
                    <a:pt x="33101" y="8250"/>
                  </a:cubicBezTo>
                  <a:cubicBezTo>
                    <a:pt x="33162" y="8159"/>
                    <a:pt x="33223" y="8037"/>
                    <a:pt x="33284" y="7916"/>
                  </a:cubicBezTo>
                  <a:cubicBezTo>
                    <a:pt x="33318" y="7906"/>
                    <a:pt x="33348" y="7902"/>
                    <a:pt x="33376" y="7902"/>
                  </a:cubicBezTo>
                  <a:cubicBezTo>
                    <a:pt x="33518" y="7902"/>
                    <a:pt x="33582" y="8017"/>
                    <a:pt x="33709" y="8068"/>
                  </a:cubicBezTo>
                  <a:cubicBezTo>
                    <a:pt x="33831" y="7977"/>
                    <a:pt x="33740" y="7825"/>
                    <a:pt x="33770" y="7703"/>
                  </a:cubicBezTo>
                  <a:lnTo>
                    <a:pt x="34165" y="7399"/>
                  </a:lnTo>
                  <a:lnTo>
                    <a:pt x="34165" y="7034"/>
                  </a:lnTo>
                  <a:lnTo>
                    <a:pt x="34348" y="6852"/>
                  </a:lnTo>
                  <a:lnTo>
                    <a:pt x="34348" y="6183"/>
                  </a:lnTo>
                  <a:lnTo>
                    <a:pt x="34743" y="5879"/>
                  </a:lnTo>
                  <a:lnTo>
                    <a:pt x="34743" y="5211"/>
                  </a:lnTo>
                  <a:lnTo>
                    <a:pt x="35107" y="4907"/>
                  </a:lnTo>
                  <a:lnTo>
                    <a:pt x="35107" y="4572"/>
                  </a:lnTo>
                  <a:cubicBezTo>
                    <a:pt x="35503" y="4420"/>
                    <a:pt x="35503" y="3995"/>
                    <a:pt x="35837" y="3812"/>
                  </a:cubicBezTo>
                  <a:cubicBezTo>
                    <a:pt x="35867" y="3782"/>
                    <a:pt x="35867" y="3752"/>
                    <a:pt x="35867" y="3721"/>
                  </a:cubicBezTo>
                  <a:cubicBezTo>
                    <a:pt x="35867" y="3539"/>
                    <a:pt x="35959" y="3357"/>
                    <a:pt x="36080" y="3235"/>
                  </a:cubicBezTo>
                  <a:lnTo>
                    <a:pt x="36050" y="2961"/>
                  </a:lnTo>
                  <a:lnTo>
                    <a:pt x="35867" y="2809"/>
                  </a:lnTo>
                  <a:cubicBezTo>
                    <a:pt x="35837" y="2627"/>
                    <a:pt x="35928" y="2445"/>
                    <a:pt x="35807" y="2293"/>
                  </a:cubicBezTo>
                  <a:lnTo>
                    <a:pt x="35503" y="2201"/>
                  </a:lnTo>
                  <a:lnTo>
                    <a:pt x="35503" y="1198"/>
                  </a:lnTo>
                  <a:lnTo>
                    <a:pt x="35685" y="1046"/>
                  </a:lnTo>
                  <a:cubicBezTo>
                    <a:pt x="35609" y="970"/>
                    <a:pt x="35533" y="955"/>
                    <a:pt x="35457" y="955"/>
                  </a:cubicBezTo>
                  <a:cubicBezTo>
                    <a:pt x="35406" y="955"/>
                    <a:pt x="35356" y="962"/>
                    <a:pt x="35305" y="962"/>
                  </a:cubicBezTo>
                  <a:cubicBezTo>
                    <a:pt x="35280" y="962"/>
                    <a:pt x="35254" y="960"/>
                    <a:pt x="35229" y="955"/>
                  </a:cubicBezTo>
                  <a:lnTo>
                    <a:pt x="35016" y="803"/>
                  </a:lnTo>
                  <a:lnTo>
                    <a:pt x="34803" y="986"/>
                  </a:lnTo>
                  <a:lnTo>
                    <a:pt x="34530" y="925"/>
                  </a:lnTo>
                  <a:lnTo>
                    <a:pt x="34743" y="712"/>
                  </a:lnTo>
                  <a:cubicBezTo>
                    <a:pt x="34682" y="591"/>
                    <a:pt x="34834" y="469"/>
                    <a:pt x="34682" y="347"/>
                  </a:cubicBezTo>
                  <a:lnTo>
                    <a:pt x="34408" y="287"/>
                  </a:lnTo>
                  <a:lnTo>
                    <a:pt x="34317" y="13"/>
                  </a:lnTo>
                  <a:cubicBezTo>
                    <a:pt x="34250" y="13"/>
                    <a:pt x="34188" y="1"/>
                    <a:pt x="3413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5" name="Google Shape;7015;p11"/>
            <p:cNvSpPr/>
            <p:nvPr/>
          </p:nvSpPr>
          <p:spPr>
            <a:xfrm>
              <a:off x="3284815" y="4271397"/>
              <a:ext cx="27031" cy="23108"/>
            </a:xfrm>
            <a:custGeom>
              <a:avLst/>
              <a:gdLst/>
              <a:ahLst/>
              <a:cxnLst/>
              <a:rect l="l" t="t" r="r" b="b"/>
              <a:pathLst>
                <a:path w="1886" h="1612" extrusionOk="0">
                  <a:moveTo>
                    <a:pt x="1247" y="487"/>
                  </a:moveTo>
                  <a:cubicBezTo>
                    <a:pt x="1368" y="639"/>
                    <a:pt x="1216" y="609"/>
                    <a:pt x="1064" y="639"/>
                  </a:cubicBezTo>
                  <a:cubicBezTo>
                    <a:pt x="1095" y="700"/>
                    <a:pt x="1064" y="730"/>
                    <a:pt x="1004" y="791"/>
                  </a:cubicBezTo>
                  <a:cubicBezTo>
                    <a:pt x="882" y="639"/>
                    <a:pt x="1034" y="639"/>
                    <a:pt x="1186" y="609"/>
                  </a:cubicBezTo>
                  <a:cubicBezTo>
                    <a:pt x="1156" y="578"/>
                    <a:pt x="1186" y="517"/>
                    <a:pt x="1247" y="487"/>
                  </a:cubicBezTo>
                  <a:close/>
                  <a:moveTo>
                    <a:pt x="1399" y="791"/>
                  </a:moveTo>
                  <a:lnTo>
                    <a:pt x="1490" y="852"/>
                  </a:lnTo>
                  <a:lnTo>
                    <a:pt x="1399" y="943"/>
                  </a:lnTo>
                  <a:cubicBezTo>
                    <a:pt x="1399" y="943"/>
                    <a:pt x="1338" y="913"/>
                    <a:pt x="1338" y="913"/>
                  </a:cubicBezTo>
                  <a:cubicBezTo>
                    <a:pt x="1368" y="852"/>
                    <a:pt x="1368" y="821"/>
                    <a:pt x="1399" y="791"/>
                  </a:cubicBezTo>
                  <a:close/>
                  <a:moveTo>
                    <a:pt x="1186" y="1"/>
                  </a:moveTo>
                  <a:lnTo>
                    <a:pt x="1095" y="244"/>
                  </a:lnTo>
                  <a:lnTo>
                    <a:pt x="578" y="517"/>
                  </a:lnTo>
                  <a:lnTo>
                    <a:pt x="578" y="882"/>
                  </a:lnTo>
                  <a:cubicBezTo>
                    <a:pt x="457" y="943"/>
                    <a:pt x="396" y="1095"/>
                    <a:pt x="244" y="1095"/>
                  </a:cubicBezTo>
                  <a:cubicBezTo>
                    <a:pt x="183" y="730"/>
                    <a:pt x="153" y="578"/>
                    <a:pt x="1" y="517"/>
                  </a:cubicBezTo>
                  <a:lnTo>
                    <a:pt x="1" y="1551"/>
                  </a:lnTo>
                  <a:cubicBezTo>
                    <a:pt x="1" y="1551"/>
                    <a:pt x="61" y="1581"/>
                    <a:pt x="92" y="1612"/>
                  </a:cubicBezTo>
                  <a:lnTo>
                    <a:pt x="274" y="1612"/>
                  </a:lnTo>
                  <a:lnTo>
                    <a:pt x="457" y="1429"/>
                  </a:lnTo>
                  <a:lnTo>
                    <a:pt x="761" y="1429"/>
                  </a:lnTo>
                  <a:cubicBezTo>
                    <a:pt x="734" y="1377"/>
                    <a:pt x="753" y="1302"/>
                    <a:pt x="837" y="1302"/>
                  </a:cubicBezTo>
                  <a:cubicBezTo>
                    <a:pt x="851" y="1302"/>
                    <a:pt x="865" y="1304"/>
                    <a:pt x="882" y="1308"/>
                  </a:cubicBezTo>
                  <a:cubicBezTo>
                    <a:pt x="912" y="1308"/>
                    <a:pt x="912" y="1399"/>
                    <a:pt x="943" y="1429"/>
                  </a:cubicBezTo>
                  <a:cubicBezTo>
                    <a:pt x="1014" y="1438"/>
                    <a:pt x="1085" y="1442"/>
                    <a:pt x="1157" y="1442"/>
                  </a:cubicBezTo>
                  <a:cubicBezTo>
                    <a:pt x="1328" y="1442"/>
                    <a:pt x="1500" y="1420"/>
                    <a:pt x="1672" y="1399"/>
                  </a:cubicBezTo>
                  <a:lnTo>
                    <a:pt x="1672" y="700"/>
                  </a:lnTo>
                  <a:lnTo>
                    <a:pt x="1885" y="548"/>
                  </a:lnTo>
                  <a:lnTo>
                    <a:pt x="1885" y="305"/>
                  </a:lnTo>
                  <a:lnTo>
                    <a:pt x="1581" y="305"/>
                  </a:lnTo>
                  <a:lnTo>
                    <a:pt x="14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6" name="Google Shape;7016;p11"/>
            <p:cNvSpPr/>
            <p:nvPr/>
          </p:nvSpPr>
          <p:spPr>
            <a:xfrm>
              <a:off x="3812824" y="4151241"/>
              <a:ext cx="41392" cy="18664"/>
            </a:xfrm>
            <a:custGeom>
              <a:avLst/>
              <a:gdLst/>
              <a:ahLst/>
              <a:cxnLst/>
              <a:rect l="l" t="t" r="r" b="b"/>
              <a:pathLst>
                <a:path w="2888" h="1302" extrusionOk="0">
                  <a:moveTo>
                    <a:pt x="2636" y="1"/>
                  </a:moveTo>
                  <a:cubicBezTo>
                    <a:pt x="2499" y="1"/>
                    <a:pt x="2408" y="130"/>
                    <a:pt x="2249" y="176"/>
                  </a:cubicBezTo>
                  <a:lnTo>
                    <a:pt x="1885" y="176"/>
                  </a:lnTo>
                  <a:cubicBezTo>
                    <a:pt x="1459" y="328"/>
                    <a:pt x="1094" y="419"/>
                    <a:pt x="1064" y="814"/>
                  </a:cubicBezTo>
                  <a:lnTo>
                    <a:pt x="669" y="814"/>
                  </a:lnTo>
                  <a:cubicBezTo>
                    <a:pt x="547" y="1027"/>
                    <a:pt x="213" y="966"/>
                    <a:pt x="61" y="1149"/>
                  </a:cubicBezTo>
                  <a:cubicBezTo>
                    <a:pt x="31" y="1209"/>
                    <a:pt x="0" y="1240"/>
                    <a:pt x="61" y="1270"/>
                  </a:cubicBezTo>
                  <a:cubicBezTo>
                    <a:pt x="135" y="1292"/>
                    <a:pt x="200" y="1302"/>
                    <a:pt x="259" y="1302"/>
                  </a:cubicBezTo>
                  <a:cubicBezTo>
                    <a:pt x="443" y="1302"/>
                    <a:pt x="569" y="1210"/>
                    <a:pt x="730" y="1118"/>
                  </a:cubicBezTo>
                  <a:lnTo>
                    <a:pt x="1216" y="1118"/>
                  </a:lnTo>
                  <a:lnTo>
                    <a:pt x="1429" y="966"/>
                  </a:lnTo>
                  <a:lnTo>
                    <a:pt x="1976" y="966"/>
                  </a:lnTo>
                  <a:cubicBezTo>
                    <a:pt x="1794" y="784"/>
                    <a:pt x="1581" y="662"/>
                    <a:pt x="1854" y="449"/>
                  </a:cubicBezTo>
                  <a:lnTo>
                    <a:pt x="1854" y="449"/>
                  </a:lnTo>
                  <a:lnTo>
                    <a:pt x="2189" y="845"/>
                  </a:lnTo>
                  <a:lnTo>
                    <a:pt x="2462" y="753"/>
                  </a:lnTo>
                  <a:lnTo>
                    <a:pt x="2280" y="571"/>
                  </a:lnTo>
                  <a:lnTo>
                    <a:pt x="2553" y="328"/>
                  </a:lnTo>
                  <a:lnTo>
                    <a:pt x="2736" y="480"/>
                  </a:lnTo>
                  <a:cubicBezTo>
                    <a:pt x="2857" y="358"/>
                    <a:pt x="2888" y="176"/>
                    <a:pt x="2797" y="54"/>
                  </a:cubicBezTo>
                  <a:cubicBezTo>
                    <a:pt x="2735" y="16"/>
                    <a:pt x="2683" y="1"/>
                    <a:pt x="2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7" name="Google Shape;7017;p11"/>
            <p:cNvSpPr/>
            <p:nvPr/>
          </p:nvSpPr>
          <p:spPr>
            <a:xfrm>
              <a:off x="3322724" y="4420853"/>
              <a:ext cx="10893" cy="11769"/>
            </a:xfrm>
            <a:custGeom>
              <a:avLst/>
              <a:gdLst/>
              <a:ahLst/>
              <a:cxnLst/>
              <a:rect l="l" t="t" r="r" b="b"/>
              <a:pathLst>
                <a:path w="760" h="821" extrusionOk="0">
                  <a:moveTo>
                    <a:pt x="456" y="0"/>
                  </a:moveTo>
                  <a:lnTo>
                    <a:pt x="304" y="335"/>
                  </a:lnTo>
                  <a:lnTo>
                    <a:pt x="0" y="395"/>
                  </a:lnTo>
                  <a:lnTo>
                    <a:pt x="274" y="821"/>
                  </a:lnTo>
                  <a:lnTo>
                    <a:pt x="760" y="821"/>
                  </a:lnTo>
                  <a:lnTo>
                    <a:pt x="760" y="456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8" name="Google Shape;7018;p11"/>
            <p:cNvSpPr/>
            <p:nvPr/>
          </p:nvSpPr>
          <p:spPr>
            <a:xfrm>
              <a:off x="3872505" y="4134698"/>
              <a:ext cx="17873" cy="7311"/>
            </a:xfrm>
            <a:custGeom>
              <a:avLst/>
              <a:gdLst/>
              <a:ahLst/>
              <a:cxnLst/>
              <a:rect l="l" t="t" r="r" b="b"/>
              <a:pathLst>
                <a:path w="1247" h="510" extrusionOk="0">
                  <a:moveTo>
                    <a:pt x="872" y="0"/>
                  </a:moveTo>
                  <a:cubicBezTo>
                    <a:pt x="676" y="0"/>
                    <a:pt x="541" y="155"/>
                    <a:pt x="365" y="205"/>
                  </a:cubicBezTo>
                  <a:cubicBezTo>
                    <a:pt x="183" y="236"/>
                    <a:pt x="61" y="357"/>
                    <a:pt x="0" y="509"/>
                  </a:cubicBezTo>
                  <a:lnTo>
                    <a:pt x="487" y="509"/>
                  </a:lnTo>
                  <a:lnTo>
                    <a:pt x="669" y="357"/>
                  </a:lnTo>
                  <a:cubicBezTo>
                    <a:pt x="702" y="352"/>
                    <a:pt x="735" y="351"/>
                    <a:pt x="768" y="351"/>
                  </a:cubicBezTo>
                  <a:cubicBezTo>
                    <a:pt x="871" y="351"/>
                    <a:pt x="973" y="369"/>
                    <a:pt x="1064" y="369"/>
                  </a:cubicBezTo>
                  <a:cubicBezTo>
                    <a:pt x="1131" y="369"/>
                    <a:pt x="1193" y="359"/>
                    <a:pt x="1247" y="327"/>
                  </a:cubicBezTo>
                  <a:lnTo>
                    <a:pt x="1003" y="23"/>
                  </a:lnTo>
                  <a:cubicBezTo>
                    <a:pt x="956" y="7"/>
                    <a:pt x="913" y="0"/>
                    <a:pt x="8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19" name="Google Shape;7019;p11"/>
            <p:cNvSpPr/>
            <p:nvPr/>
          </p:nvSpPr>
          <p:spPr>
            <a:xfrm>
              <a:off x="4068114" y="4165017"/>
              <a:ext cx="15694" cy="7053"/>
            </a:xfrm>
            <a:custGeom>
              <a:avLst/>
              <a:gdLst/>
              <a:ahLst/>
              <a:cxnLst/>
              <a:rect l="l" t="t" r="r" b="b"/>
              <a:pathLst>
                <a:path w="1095" h="492" extrusionOk="0">
                  <a:moveTo>
                    <a:pt x="839" y="0"/>
                  </a:moveTo>
                  <a:cubicBezTo>
                    <a:pt x="673" y="0"/>
                    <a:pt x="541" y="85"/>
                    <a:pt x="395" y="127"/>
                  </a:cubicBezTo>
                  <a:cubicBezTo>
                    <a:pt x="283" y="46"/>
                    <a:pt x="230" y="9"/>
                    <a:pt x="178" y="9"/>
                  </a:cubicBezTo>
                  <a:cubicBezTo>
                    <a:pt x="132" y="9"/>
                    <a:pt x="86" y="39"/>
                    <a:pt x="0" y="96"/>
                  </a:cubicBezTo>
                  <a:cubicBezTo>
                    <a:pt x="61" y="157"/>
                    <a:pt x="122" y="218"/>
                    <a:pt x="182" y="279"/>
                  </a:cubicBezTo>
                  <a:cubicBezTo>
                    <a:pt x="365" y="339"/>
                    <a:pt x="547" y="400"/>
                    <a:pt x="730" y="491"/>
                  </a:cubicBezTo>
                  <a:lnTo>
                    <a:pt x="821" y="491"/>
                  </a:lnTo>
                  <a:lnTo>
                    <a:pt x="1094" y="66"/>
                  </a:lnTo>
                  <a:cubicBezTo>
                    <a:pt x="999" y="18"/>
                    <a:pt x="915" y="0"/>
                    <a:pt x="8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0" name="Google Shape;7020;p11"/>
            <p:cNvSpPr/>
            <p:nvPr/>
          </p:nvSpPr>
          <p:spPr>
            <a:xfrm>
              <a:off x="3890807" y="4130269"/>
              <a:ext cx="11767" cy="9561"/>
            </a:xfrm>
            <a:custGeom>
              <a:avLst/>
              <a:gdLst/>
              <a:ahLst/>
              <a:cxnLst/>
              <a:rect l="l" t="t" r="r" b="b"/>
              <a:pathLst>
                <a:path w="821" h="667" extrusionOk="0">
                  <a:moveTo>
                    <a:pt x="322" y="1"/>
                  </a:moveTo>
                  <a:cubicBezTo>
                    <a:pt x="210" y="1"/>
                    <a:pt x="96" y="39"/>
                    <a:pt x="0" y="119"/>
                  </a:cubicBezTo>
                  <a:lnTo>
                    <a:pt x="395" y="393"/>
                  </a:lnTo>
                  <a:lnTo>
                    <a:pt x="456" y="666"/>
                  </a:lnTo>
                  <a:lnTo>
                    <a:pt x="821" y="605"/>
                  </a:lnTo>
                  <a:lnTo>
                    <a:pt x="608" y="423"/>
                  </a:lnTo>
                  <a:lnTo>
                    <a:pt x="608" y="89"/>
                  </a:lnTo>
                  <a:cubicBezTo>
                    <a:pt x="522" y="31"/>
                    <a:pt x="422" y="1"/>
                    <a:pt x="3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1" name="Google Shape;7021;p11"/>
            <p:cNvSpPr/>
            <p:nvPr/>
          </p:nvSpPr>
          <p:spPr>
            <a:xfrm>
              <a:off x="3802806" y="4169876"/>
              <a:ext cx="8284" cy="6981"/>
            </a:xfrm>
            <a:custGeom>
              <a:avLst/>
              <a:gdLst/>
              <a:ahLst/>
              <a:cxnLst/>
              <a:rect l="l" t="t" r="r" b="b"/>
              <a:pathLst>
                <a:path w="578" h="487" extrusionOk="0">
                  <a:moveTo>
                    <a:pt x="213" y="0"/>
                  </a:moveTo>
                  <a:lnTo>
                    <a:pt x="0" y="183"/>
                  </a:lnTo>
                  <a:lnTo>
                    <a:pt x="213" y="487"/>
                  </a:lnTo>
                  <a:lnTo>
                    <a:pt x="547" y="426"/>
                  </a:lnTo>
                  <a:cubicBezTo>
                    <a:pt x="486" y="274"/>
                    <a:pt x="578" y="122"/>
                    <a:pt x="45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2" name="Google Shape;7022;p11"/>
            <p:cNvSpPr/>
            <p:nvPr/>
          </p:nvSpPr>
          <p:spPr>
            <a:xfrm>
              <a:off x="3335781" y="4407780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05" y="0"/>
                  </a:moveTo>
                  <a:cubicBezTo>
                    <a:pt x="244" y="92"/>
                    <a:pt x="183" y="213"/>
                    <a:pt x="122" y="304"/>
                  </a:cubicBezTo>
                  <a:cubicBezTo>
                    <a:pt x="1" y="426"/>
                    <a:pt x="1" y="517"/>
                    <a:pt x="31" y="548"/>
                  </a:cubicBezTo>
                  <a:lnTo>
                    <a:pt x="578" y="274"/>
                  </a:lnTo>
                  <a:cubicBezTo>
                    <a:pt x="609" y="0"/>
                    <a:pt x="487" y="0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3" name="Google Shape;7023;p11"/>
            <p:cNvSpPr/>
            <p:nvPr/>
          </p:nvSpPr>
          <p:spPr>
            <a:xfrm>
              <a:off x="3901685" y="4128047"/>
              <a:ext cx="8728" cy="9160"/>
            </a:xfrm>
            <a:custGeom>
              <a:avLst/>
              <a:gdLst/>
              <a:ahLst/>
              <a:cxnLst/>
              <a:rect l="l" t="t" r="r" b="b"/>
              <a:pathLst>
                <a:path w="609" h="639" extrusionOk="0">
                  <a:moveTo>
                    <a:pt x="335" y="1"/>
                  </a:moveTo>
                  <a:lnTo>
                    <a:pt x="1" y="61"/>
                  </a:lnTo>
                  <a:lnTo>
                    <a:pt x="214" y="244"/>
                  </a:lnTo>
                  <a:cubicBezTo>
                    <a:pt x="305" y="365"/>
                    <a:pt x="92" y="548"/>
                    <a:pt x="335" y="639"/>
                  </a:cubicBezTo>
                  <a:lnTo>
                    <a:pt x="609" y="426"/>
                  </a:lnTo>
                  <a:cubicBezTo>
                    <a:pt x="457" y="335"/>
                    <a:pt x="457" y="152"/>
                    <a:pt x="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4" name="Google Shape;7024;p11"/>
            <p:cNvSpPr/>
            <p:nvPr/>
          </p:nvSpPr>
          <p:spPr>
            <a:xfrm>
              <a:off x="3910844" y="4122384"/>
              <a:ext cx="7854" cy="8730"/>
            </a:xfrm>
            <a:custGeom>
              <a:avLst/>
              <a:gdLst/>
              <a:ahLst/>
              <a:cxnLst/>
              <a:rect l="l" t="t" r="r" b="b"/>
              <a:pathLst>
                <a:path w="548" h="609" extrusionOk="0">
                  <a:moveTo>
                    <a:pt x="61" y="0"/>
                  </a:moveTo>
                  <a:lnTo>
                    <a:pt x="0" y="274"/>
                  </a:lnTo>
                  <a:lnTo>
                    <a:pt x="274" y="608"/>
                  </a:lnTo>
                  <a:lnTo>
                    <a:pt x="547" y="517"/>
                  </a:lnTo>
                  <a:cubicBezTo>
                    <a:pt x="547" y="365"/>
                    <a:pt x="365" y="396"/>
                    <a:pt x="335" y="304"/>
                  </a:cubicBezTo>
                  <a:cubicBezTo>
                    <a:pt x="243" y="213"/>
                    <a:pt x="152" y="92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5" name="Google Shape;7025;p11"/>
            <p:cNvSpPr/>
            <p:nvPr/>
          </p:nvSpPr>
          <p:spPr>
            <a:xfrm>
              <a:off x="4439713" y="4335890"/>
              <a:ext cx="7854" cy="4817"/>
            </a:xfrm>
            <a:custGeom>
              <a:avLst/>
              <a:gdLst/>
              <a:ahLst/>
              <a:cxnLst/>
              <a:rect l="l" t="t" r="r" b="b"/>
              <a:pathLst>
                <a:path w="548" h="336" extrusionOk="0">
                  <a:moveTo>
                    <a:pt x="244" y="0"/>
                  </a:moveTo>
                  <a:lnTo>
                    <a:pt x="1" y="274"/>
                  </a:lnTo>
                  <a:cubicBezTo>
                    <a:pt x="35" y="320"/>
                    <a:pt x="82" y="335"/>
                    <a:pt x="143" y="335"/>
                  </a:cubicBezTo>
                  <a:cubicBezTo>
                    <a:pt x="242" y="335"/>
                    <a:pt x="377" y="293"/>
                    <a:pt x="548" y="274"/>
                  </a:cubicBezTo>
                  <a:cubicBezTo>
                    <a:pt x="517" y="183"/>
                    <a:pt x="487" y="122"/>
                    <a:pt x="457" y="31"/>
                  </a:cubicBezTo>
                  <a:cubicBezTo>
                    <a:pt x="426" y="0"/>
                    <a:pt x="335" y="0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6" name="Google Shape;7026;p11"/>
            <p:cNvSpPr/>
            <p:nvPr/>
          </p:nvSpPr>
          <p:spPr>
            <a:xfrm>
              <a:off x="3794521" y="4176843"/>
              <a:ext cx="9158" cy="6995"/>
            </a:xfrm>
            <a:custGeom>
              <a:avLst/>
              <a:gdLst/>
              <a:ahLst/>
              <a:cxnLst/>
              <a:rect l="l" t="t" r="r" b="b"/>
              <a:pathLst>
                <a:path w="639" h="488" extrusionOk="0">
                  <a:moveTo>
                    <a:pt x="487" y="1"/>
                  </a:moveTo>
                  <a:lnTo>
                    <a:pt x="1" y="214"/>
                  </a:lnTo>
                  <a:lnTo>
                    <a:pt x="244" y="487"/>
                  </a:lnTo>
                  <a:cubicBezTo>
                    <a:pt x="365" y="335"/>
                    <a:pt x="639" y="274"/>
                    <a:pt x="4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7" name="Google Shape;7027;p11"/>
            <p:cNvSpPr/>
            <p:nvPr/>
          </p:nvSpPr>
          <p:spPr>
            <a:xfrm>
              <a:off x="3930006" y="4121180"/>
              <a:ext cx="12656" cy="2222"/>
            </a:xfrm>
            <a:custGeom>
              <a:avLst/>
              <a:gdLst/>
              <a:ahLst/>
              <a:cxnLst/>
              <a:rect l="l" t="t" r="r" b="b"/>
              <a:pathLst>
                <a:path w="883" h="155" extrusionOk="0">
                  <a:moveTo>
                    <a:pt x="524" y="1"/>
                  </a:moveTo>
                  <a:cubicBezTo>
                    <a:pt x="343" y="1"/>
                    <a:pt x="166" y="41"/>
                    <a:pt x="1" y="115"/>
                  </a:cubicBezTo>
                  <a:cubicBezTo>
                    <a:pt x="303" y="140"/>
                    <a:pt x="480" y="155"/>
                    <a:pt x="594" y="155"/>
                  </a:cubicBezTo>
                  <a:cubicBezTo>
                    <a:pt x="756" y="155"/>
                    <a:pt x="793" y="125"/>
                    <a:pt x="882" y="54"/>
                  </a:cubicBezTo>
                  <a:cubicBezTo>
                    <a:pt x="762" y="18"/>
                    <a:pt x="642" y="1"/>
                    <a:pt x="5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8" name="Google Shape;7028;p11"/>
            <p:cNvSpPr/>
            <p:nvPr/>
          </p:nvSpPr>
          <p:spPr>
            <a:xfrm>
              <a:off x="3918684" y="4123259"/>
              <a:ext cx="5676" cy="5232"/>
            </a:xfrm>
            <a:custGeom>
              <a:avLst/>
              <a:gdLst/>
              <a:ahLst/>
              <a:cxnLst/>
              <a:rect l="l" t="t" r="r" b="b"/>
              <a:pathLst>
                <a:path w="396" h="365" extrusionOk="0">
                  <a:moveTo>
                    <a:pt x="335" y="0"/>
                  </a:moveTo>
                  <a:lnTo>
                    <a:pt x="0" y="91"/>
                  </a:lnTo>
                  <a:lnTo>
                    <a:pt x="0" y="365"/>
                  </a:lnTo>
                  <a:lnTo>
                    <a:pt x="396" y="335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29" name="Google Shape;7029;p11"/>
            <p:cNvSpPr/>
            <p:nvPr/>
          </p:nvSpPr>
          <p:spPr>
            <a:xfrm>
              <a:off x="4425338" y="4340434"/>
              <a:ext cx="6120" cy="4186"/>
            </a:xfrm>
            <a:custGeom>
              <a:avLst/>
              <a:gdLst/>
              <a:ahLst/>
              <a:cxnLst/>
              <a:rect l="l" t="t" r="r" b="b"/>
              <a:pathLst>
                <a:path w="427" h="292" extrusionOk="0">
                  <a:moveTo>
                    <a:pt x="185" y="1"/>
                  </a:moveTo>
                  <a:cubicBezTo>
                    <a:pt x="119" y="1"/>
                    <a:pt x="54" y="25"/>
                    <a:pt x="1" y="78"/>
                  </a:cubicBezTo>
                  <a:lnTo>
                    <a:pt x="31" y="291"/>
                  </a:lnTo>
                  <a:lnTo>
                    <a:pt x="426" y="109"/>
                  </a:lnTo>
                  <a:cubicBezTo>
                    <a:pt x="358" y="40"/>
                    <a:pt x="270" y="1"/>
                    <a:pt x="1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0" name="Google Shape;7030;p11"/>
            <p:cNvSpPr/>
            <p:nvPr/>
          </p:nvSpPr>
          <p:spPr>
            <a:xfrm>
              <a:off x="3360189" y="438686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0" y="0"/>
                  </a:moveTo>
                  <a:lnTo>
                    <a:pt x="61" y="335"/>
                  </a:lnTo>
                  <a:lnTo>
                    <a:pt x="426" y="244"/>
                  </a:lnTo>
                  <a:cubicBezTo>
                    <a:pt x="334" y="122"/>
                    <a:pt x="182" y="3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1" name="Google Shape;7031;p11"/>
            <p:cNvSpPr/>
            <p:nvPr/>
          </p:nvSpPr>
          <p:spPr>
            <a:xfrm>
              <a:off x="3314010" y="4284470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91" y="1"/>
                  </a:moveTo>
                  <a:lnTo>
                    <a:pt x="0" y="396"/>
                  </a:lnTo>
                  <a:lnTo>
                    <a:pt x="395" y="335"/>
                  </a:lnTo>
                  <a:cubicBezTo>
                    <a:pt x="365" y="183"/>
                    <a:pt x="213" y="15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2" name="Google Shape;7032;p11"/>
            <p:cNvSpPr/>
            <p:nvPr/>
          </p:nvSpPr>
          <p:spPr>
            <a:xfrm>
              <a:off x="3347118" y="4409529"/>
              <a:ext cx="3927" cy="4358"/>
            </a:xfrm>
            <a:custGeom>
              <a:avLst/>
              <a:gdLst/>
              <a:ahLst/>
              <a:cxnLst/>
              <a:rect l="l" t="t" r="r" b="b"/>
              <a:pathLst>
                <a:path w="274" h="304" extrusionOk="0">
                  <a:moveTo>
                    <a:pt x="183" y="0"/>
                  </a:moveTo>
                  <a:lnTo>
                    <a:pt x="183" y="0"/>
                  </a:lnTo>
                  <a:cubicBezTo>
                    <a:pt x="0" y="91"/>
                    <a:pt x="0" y="91"/>
                    <a:pt x="61" y="304"/>
                  </a:cubicBezTo>
                  <a:cubicBezTo>
                    <a:pt x="274" y="274"/>
                    <a:pt x="122" y="122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3" name="Google Shape;7033;p11"/>
            <p:cNvSpPr/>
            <p:nvPr/>
          </p:nvSpPr>
          <p:spPr>
            <a:xfrm>
              <a:off x="3324903" y="4275755"/>
              <a:ext cx="3927" cy="4802"/>
            </a:xfrm>
            <a:custGeom>
              <a:avLst/>
              <a:gdLst/>
              <a:ahLst/>
              <a:cxnLst/>
              <a:rect l="l" t="t" r="r" b="b"/>
              <a:pathLst>
                <a:path w="274" h="335" extrusionOk="0">
                  <a:moveTo>
                    <a:pt x="122" y="1"/>
                  </a:moveTo>
                  <a:cubicBezTo>
                    <a:pt x="0" y="122"/>
                    <a:pt x="0" y="213"/>
                    <a:pt x="122" y="335"/>
                  </a:cubicBezTo>
                  <a:cubicBezTo>
                    <a:pt x="274" y="213"/>
                    <a:pt x="274" y="12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4" name="Google Shape;7034;p11"/>
            <p:cNvSpPr/>
            <p:nvPr/>
          </p:nvSpPr>
          <p:spPr>
            <a:xfrm>
              <a:off x="3956579" y="4121668"/>
              <a:ext cx="3067" cy="2910"/>
            </a:xfrm>
            <a:custGeom>
              <a:avLst/>
              <a:gdLst/>
              <a:ahLst/>
              <a:cxnLst/>
              <a:rect l="l" t="t" r="r" b="b"/>
              <a:pathLst>
                <a:path w="214" h="203" extrusionOk="0">
                  <a:moveTo>
                    <a:pt x="131" y="1"/>
                  </a:moveTo>
                  <a:cubicBezTo>
                    <a:pt x="103" y="1"/>
                    <a:pt x="62" y="16"/>
                    <a:pt x="1" y="50"/>
                  </a:cubicBezTo>
                  <a:lnTo>
                    <a:pt x="214" y="202"/>
                  </a:lnTo>
                  <a:cubicBezTo>
                    <a:pt x="192" y="94"/>
                    <a:pt x="201" y="1"/>
                    <a:pt x="1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5" name="Google Shape;7035;p11"/>
            <p:cNvSpPr/>
            <p:nvPr/>
          </p:nvSpPr>
          <p:spPr>
            <a:xfrm>
              <a:off x="3869022" y="4141995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304" y="0"/>
                  </a:moveTo>
                  <a:lnTo>
                    <a:pt x="304" y="0"/>
                  </a:lnTo>
                  <a:cubicBezTo>
                    <a:pt x="152" y="31"/>
                    <a:pt x="0" y="0"/>
                    <a:pt x="152" y="152"/>
                  </a:cubicBez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6" name="Google Shape;7036;p11"/>
            <p:cNvSpPr/>
            <p:nvPr/>
          </p:nvSpPr>
          <p:spPr>
            <a:xfrm>
              <a:off x="4068114" y="4141995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61" y="0"/>
                  </a:moveTo>
                  <a:cubicBezTo>
                    <a:pt x="61" y="31"/>
                    <a:pt x="0" y="61"/>
                    <a:pt x="0" y="61"/>
                  </a:cubicBezTo>
                  <a:cubicBezTo>
                    <a:pt x="30" y="91"/>
                    <a:pt x="30" y="122"/>
                    <a:pt x="61" y="152"/>
                  </a:cubicBezTo>
                  <a:lnTo>
                    <a:pt x="122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7" name="Google Shape;7037;p11"/>
            <p:cNvSpPr/>
            <p:nvPr/>
          </p:nvSpPr>
          <p:spPr>
            <a:xfrm>
              <a:off x="3864665" y="4144604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cubicBezTo>
                    <a:pt x="31" y="1"/>
                    <a:pt x="0" y="31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8" name="Google Shape;7038;p11"/>
            <p:cNvSpPr/>
            <p:nvPr/>
          </p:nvSpPr>
          <p:spPr>
            <a:xfrm>
              <a:off x="4075954" y="4144747"/>
              <a:ext cx="3053" cy="2480"/>
            </a:xfrm>
            <a:custGeom>
              <a:avLst/>
              <a:gdLst/>
              <a:ahLst/>
              <a:cxnLst/>
              <a:rect l="l" t="t" r="r" b="b"/>
              <a:pathLst>
                <a:path w="213" h="173" extrusionOk="0">
                  <a:moveTo>
                    <a:pt x="113" y="1"/>
                  </a:moveTo>
                  <a:cubicBezTo>
                    <a:pt x="89" y="1"/>
                    <a:pt x="54" y="16"/>
                    <a:pt x="0" y="51"/>
                  </a:cubicBezTo>
                  <a:lnTo>
                    <a:pt x="213" y="173"/>
                  </a:lnTo>
                  <a:cubicBezTo>
                    <a:pt x="170" y="87"/>
                    <a:pt x="173" y="1"/>
                    <a:pt x="1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39" name="Google Shape;7039;p11"/>
            <p:cNvSpPr/>
            <p:nvPr/>
          </p:nvSpPr>
          <p:spPr>
            <a:xfrm>
              <a:off x="4078133" y="4146353"/>
              <a:ext cx="3053" cy="2394"/>
            </a:xfrm>
            <a:custGeom>
              <a:avLst/>
              <a:gdLst/>
              <a:ahLst/>
              <a:cxnLst/>
              <a:rect l="l" t="t" r="r" b="b"/>
              <a:pathLst>
                <a:path w="213" h="167" extrusionOk="0">
                  <a:moveTo>
                    <a:pt x="0" y="0"/>
                  </a:moveTo>
                  <a:cubicBezTo>
                    <a:pt x="45" y="67"/>
                    <a:pt x="40" y="167"/>
                    <a:pt x="107" y="167"/>
                  </a:cubicBezTo>
                  <a:cubicBezTo>
                    <a:pt x="131" y="167"/>
                    <a:pt x="165" y="154"/>
                    <a:pt x="213" y="1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0" name="Google Shape;7040;p11"/>
            <p:cNvSpPr/>
            <p:nvPr/>
          </p:nvSpPr>
          <p:spPr>
            <a:xfrm>
              <a:off x="4084669" y="4148962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61" y="0"/>
                  </a:move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31" y="122"/>
                    <a:pt x="61" y="152"/>
                  </a:cubicBezTo>
                  <a:lnTo>
                    <a:pt x="122" y="9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1" name="Google Shape;7041;p11"/>
            <p:cNvSpPr/>
            <p:nvPr/>
          </p:nvSpPr>
          <p:spPr>
            <a:xfrm>
              <a:off x="4333423" y="4153749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2"/>
                  </a:lnTo>
                  <a:cubicBezTo>
                    <a:pt x="30" y="92"/>
                    <a:pt x="61" y="122"/>
                    <a:pt x="122" y="122"/>
                  </a:cubicBezTo>
                  <a:cubicBezTo>
                    <a:pt x="122" y="122"/>
                    <a:pt x="152" y="92"/>
                    <a:pt x="182" y="6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2" name="Google Shape;7042;p11"/>
            <p:cNvSpPr/>
            <p:nvPr/>
          </p:nvSpPr>
          <p:spPr>
            <a:xfrm>
              <a:off x="4336462" y="4160731"/>
              <a:ext cx="1763" cy="2193"/>
            </a:xfrm>
            <a:custGeom>
              <a:avLst/>
              <a:gdLst/>
              <a:ahLst/>
              <a:cxnLst/>
              <a:rect l="l" t="t" r="r" b="b"/>
              <a:pathLst>
                <a:path w="123" h="153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91"/>
                    <a:pt x="31" y="122"/>
                    <a:pt x="62" y="152"/>
                  </a:cubicBezTo>
                  <a:cubicBezTo>
                    <a:pt x="92" y="122"/>
                    <a:pt x="122" y="91"/>
                    <a:pt x="122" y="91"/>
                  </a:cubicBezTo>
                  <a:cubicBezTo>
                    <a:pt x="92" y="6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3" name="Google Shape;7043;p11"/>
            <p:cNvSpPr/>
            <p:nvPr/>
          </p:nvSpPr>
          <p:spPr>
            <a:xfrm>
              <a:off x="3388066" y="4250482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61" y="1"/>
                  </a:moveTo>
                  <a:lnTo>
                    <a:pt x="0" y="61"/>
                  </a:lnTo>
                  <a:lnTo>
                    <a:pt x="61" y="153"/>
                  </a:lnTo>
                  <a:cubicBezTo>
                    <a:pt x="92" y="153"/>
                    <a:pt x="122" y="122"/>
                    <a:pt x="122" y="122"/>
                  </a:cubicBezTo>
                  <a:cubicBezTo>
                    <a:pt x="122" y="61"/>
                    <a:pt x="92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4" name="Google Shape;7044;p11"/>
            <p:cNvSpPr/>
            <p:nvPr/>
          </p:nvSpPr>
          <p:spPr>
            <a:xfrm>
              <a:off x="3342317" y="4271397"/>
              <a:ext cx="1763" cy="2193"/>
            </a:xfrm>
            <a:custGeom>
              <a:avLst/>
              <a:gdLst/>
              <a:ahLst/>
              <a:cxnLst/>
              <a:rect l="l" t="t" r="r" b="b"/>
              <a:pathLst>
                <a:path w="123" h="153" extrusionOk="0">
                  <a:moveTo>
                    <a:pt x="62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92"/>
                    <a:pt x="31" y="122"/>
                    <a:pt x="62" y="153"/>
                  </a:cubicBezTo>
                  <a:lnTo>
                    <a:pt x="122" y="9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5" name="Google Shape;7045;p11"/>
            <p:cNvSpPr/>
            <p:nvPr/>
          </p:nvSpPr>
          <p:spPr>
            <a:xfrm>
              <a:off x="3310957" y="427357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83" y="1"/>
                  </a:moveTo>
                  <a:lnTo>
                    <a:pt x="0" y="183"/>
                  </a:lnTo>
                  <a:cubicBezTo>
                    <a:pt x="152" y="153"/>
                    <a:pt x="304" y="153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6" name="Google Shape;7046;p11"/>
            <p:cNvSpPr/>
            <p:nvPr/>
          </p:nvSpPr>
          <p:spPr>
            <a:xfrm>
              <a:off x="3314440" y="4299278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1" y="62"/>
                  </a:lnTo>
                  <a:cubicBezTo>
                    <a:pt x="31" y="62"/>
                    <a:pt x="92" y="92"/>
                    <a:pt x="122" y="123"/>
                  </a:cubicBezTo>
                  <a:cubicBezTo>
                    <a:pt x="153" y="123"/>
                    <a:pt x="183" y="62"/>
                    <a:pt x="183" y="62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7" name="Google Shape;7047;p11"/>
            <p:cNvSpPr/>
            <p:nvPr/>
          </p:nvSpPr>
          <p:spPr>
            <a:xfrm>
              <a:off x="3349727" y="4344606"/>
              <a:ext cx="2623" cy="2480"/>
            </a:xfrm>
            <a:custGeom>
              <a:avLst/>
              <a:gdLst/>
              <a:ahLst/>
              <a:cxnLst/>
              <a:rect l="l" t="t" r="r" b="b"/>
              <a:pathLst>
                <a:path w="183" h="173" extrusionOk="0">
                  <a:moveTo>
                    <a:pt x="1" y="0"/>
                  </a:moveTo>
                  <a:cubicBezTo>
                    <a:pt x="22" y="86"/>
                    <a:pt x="13" y="172"/>
                    <a:pt x="71" y="172"/>
                  </a:cubicBezTo>
                  <a:cubicBezTo>
                    <a:pt x="94" y="172"/>
                    <a:pt x="130" y="157"/>
                    <a:pt x="183" y="12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8" name="Google Shape;7048;p11"/>
            <p:cNvSpPr/>
            <p:nvPr/>
          </p:nvSpPr>
          <p:spPr>
            <a:xfrm>
              <a:off x="4027596" y="4375326"/>
              <a:ext cx="2623" cy="2838"/>
            </a:xfrm>
            <a:custGeom>
              <a:avLst/>
              <a:gdLst/>
              <a:ahLst/>
              <a:cxnLst/>
              <a:rect l="l" t="t" r="r" b="b"/>
              <a:pathLst>
                <a:path w="183" h="198" extrusionOk="0">
                  <a:moveTo>
                    <a:pt x="87" y="1"/>
                  </a:moveTo>
                  <a:cubicBezTo>
                    <a:pt x="67" y="1"/>
                    <a:pt x="40" y="14"/>
                    <a:pt x="0" y="46"/>
                  </a:cubicBezTo>
                  <a:lnTo>
                    <a:pt x="183" y="198"/>
                  </a:lnTo>
                  <a:cubicBezTo>
                    <a:pt x="138" y="108"/>
                    <a:pt x="143" y="1"/>
                    <a:pt x="8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49" name="Google Shape;7049;p11"/>
            <p:cNvSpPr/>
            <p:nvPr/>
          </p:nvSpPr>
          <p:spPr>
            <a:xfrm>
              <a:off x="3365851" y="4386865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122" y="0"/>
                  </a:moveTo>
                  <a:cubicBezTo>
                    <a:pt x="0" y="0"/>
                    <a:pt x="0" y="61"/>
                    <a:pt x="0" y="152"/>
                  </a:cubicBezTo>
                  <a:lnTo>
                    <a:pt x="213" y="152"/>
                  </a:lnTo>
                  <a:cubicBezTo>
                    <a:pt x="183" y="92"/>
                    <a:pt x="15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0" name="Google Shape;7050;p11"/>
            <p:cNvSpPr/>
            <p:nvPr/>
          </p:nvSpPr>
          <p:spPr>
            <a:xfrm>
              <a:off x="3342317" y="4416496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cubicBezTo>
                    <a:pt x="31" y="31"/>
                    <a:pt x="1" y="61"/>
                    <a:pt x="1" y="122"/>
                  </a:cubicBezTo>
                  <a:cubicBezTo>
                    <a:pt x="1" y="122"/>
                    <a:pt x="31" y="152"/>
                    <a:pt x="62" y="183"/>
                  </a:cubicBezTo>
                  <a:lnTo>
                    <a:pt x="122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1" name="Google Shape;7051;p11"/>
            <p:cNvSpPr/>
            <p:nvPr/>
          </p:nvSpPr>
          <p:spPr>
            <a:xfrm>
              <a:off x="3994488" y="4416051"/>
              <a:ext cx="2623" cy="2480"/>
            </a:xfrm>
            <a:custGeom>
              <a:avLst/>
              <a:gdLst/>
              <a:ahLst/>
              <a:cxnLst/>
              <a:rect l="l" t="t" r="r" b="b"/>
              <a:pathLst>
                <a:path w="183" h="173" extrusionOk="0">
                  <a:moveTo>
                    <a:pt x="0" y="1"/>
                  </a:moveTo>
                  <a:lnTo>
                    <a:pt x="0" y="1"/>
                  </a:lnTo>
                  <a:cubicBezTo>
                    <a:pt x="22" y="87"/>
                    <a:pt x="13" y="173"/>
                    <a:pt x="70" y="173"/>
                  </a:cubicBezTo>
                  <a:cubicBezTo>
                    <a:pt x="94" y="173"/>
                    <a:pt x="129" y="158"/>
                    <a:pt x="183" y="1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2" name="Google Shape;7052;p11"/>
            <p:cNvSpPr/>
            <p:nvPr/>
          </p:nvSpPr>
          <p:spPr>
            <a:xfrm>
              <a:off x="3672537" y="4419449"/>
              <a:ext cx="2637" cy="2294"/>
            </a:xfrm>
            <a:custGeom>
              <a:avLst/>
              <a:gdLst/>
              <a:ahLst/>
              <a:cxnLst/>
              <a:rect l="l" t="t" r="r" b="b"/>
              <a:pathLst>
                <a:path w="184" h="160" extrusionOk="0">
                  <a:moveTo>
                    <a:pt x="98" y="0"/>
                  </a:moveTo>
                  <a:cubicBezTo>
                    <a:pt x="75" y="0"/>
                    <a:pt x="44" y="12"/>
                    <a:pt x="1" y="38"/>
                  </a:cubicBezTo>
                  <a:lnTo>
                    <a:pt x="183" y="159"/>
                  </a:lnTo>
                  <a:cubicBezTo>
                    <a:pt x="161" y="72"/>
                    <a:pt x="155" y="0"/>
                    <a:pt x="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3" name="Google Shape;7053;p11"/>
            <p:cNvSpPr/>
            <p:nvPr/>
          </p:nvSpPr>
          <p:spPr>
            <a:xfrm>
              <a:off x="3663823" y="4430874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53" y="0"/>
                  </a:moveTo>
                  <a:cubicBezTo>
                    <a:pt x="92" y="0"/>
                    <a:pt x="62" y="31"/>
                    <a:pt x="1" y="61"/>
                  </a:cubicBezTo>
                  <a:lnTo>
                    <a:pt x="92" y="122"/>
                  </a:lnTo>
                  <a:lnTo>
                    <a:pt x="214" y="61"/>
                  </a:lnTo>
                  <a:cubicBezTo>
                    <a:pt x="183" y="31"/>
                    <a:pt x="153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4" name="Google Shape;7054;p11"/>
            <p:cNvSpPr/>
            <p:nvPr/>
          </p:nvSpPr>
          <p:spPr>
            <a:xfrm>
              <a:off x="3653375" y="4432622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0" y="0"/>
                  </a:moveTo>
                  <a:lnTo>
                    <a:pt x="0" y="182"/>
                  </a:lnTo>
                  <a:cubicBezTo>
                    <a:pt x="31" y="152"/>
                    <a:pt x="122" y="152"/>
                    <a:pt x="122" y="122"/>
                  </a:cubicBezTo>
                  <a:cubicBezTo>
                    <a:pt x="152" y="0"/>
                    <a:pt x="92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5" name="Google Shape;7055;p11"/>
            <p:cNvSpPr/>
            <p:nvPr/>
          </p:nvSpPr>
          <p:spPr>
            <a:xfrm>
              <a:off x="3336655" y="4437410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61" y="0"/>
                  </a:moveTo>
                  <a:cubicBezTo>
                    <a:pt x="61" y="0"/>
                    <a:pt x="1" y="61"/>
                    <a:pt x="1" y="61"/>
                  </a:cubicBezTo>
                  <a:cubicBezTo>
                    <a:pt x="31" y="92"/>
                    <a:pt x="61" y="122"/>
                    <a:pt x="61" y="152"/>
                  </a:cubicBezTo>
                  <a:lnTo>
                    <a:pt x="153" y="9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6" name="Google Shape;7056;p11"/>
            <p:cNvSpPr/>
            <p:nvPr/>
          </p:nvSpPr>
          <p:spPr>
            <a:xfrm>
              <a:off x="3655109" y="4448735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305" y="1"/>
                  </a:moveTo>
                  <a:lnTo>
                    <a:pt x="305" y="1"/>
                  </a:lnTo>
                  <a:cubicBezTo>
                    <a:pt x="153" y="31"/>
                    <a:pt x="1" y="31"/>
                    <a:pt x="123" y="153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7" name="Google Shape;7057;p11"/>
            <p:cNvSpPr/>
            <p:nvPr/>
          </p:nvSpPr>
          <p:spPr>
            <a:xfrm>
              <a:off x="3623750" y="4478796"/>
              <a:ext cx="1763" cy="2193"/>
            </a:xfrm>
            <a:custGeom>
              <a:avLst/>
              <a:gdLst/>
              <a:ahLst/>
              <a:cxnLst/>
              <a:rect l="l" t="t" r="r" b="b"/>
              <a:pathLst>
                <a:path w="123" h="153" extrusionOk="0">
                  <a:moveTo>
                    <a:pt x="61" y="1"/>
                  </a:moveTo>
                  <a:cubicBezTo>
                    <a:pt x="31" y="31"/>
                    <a:pt x="0" y="62"/>
                    <a:pt x="0" y="62"/>
                  </a:cubicBezTo>
                  <a:cubicBezTo>
                    <a:pt x="31" y="92"/>
                    <a:pt x="31" y="123"/>
                    <a:pt x="61" y="153"/>
                  </a:cubicBezTo>
                  <a:lnTo>
                    <a:pt x="122" y="123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58" name="Google Shape;7058;p11"/>
            <p:cNvSpPr/>
            <p:nvPr/>
          </p:nvSpPr>
          <p:spPr>
            <a:xfrm>
              <a:off x="4043706" y="4141995"/>
              <a:ext cx="1763" cy="2193"/>
            </a:xfrm>
            <a:custGeom>
              <a:avLst/>
              <a:gdLst/>
              <a:ahLst/>
              <a:cxnLst/>
              <a:rect l="l" t="t" r="r" b="b"/>
              <a:pathLst>
                <a:path w="123" h="153" extrusionOk="0">
                  <a:moveTo>
                    <a:pt x="62" y="0"/>
                  </a:moveTo>
                  <a:cubicBezTo>
                    <a:pt x="62" y="31"/>
                    <a:pt x="1" y="61"/>
                    <a:pt x="1" y="61"/>
                  </a:cubicBezTo>
                  <a:cubicBezTo>
                    <a:pt x="31" y="91"/>
                    <a:pt x="31" y="122"/>
                    <a:pt x="62" y="152"/>
                  </a:cubicBezTo>
                  <a:lnTo>
                    <a:pt x="123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059" name="Google Shape;7059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6780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0133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060" name="Google Shape;7060;p11"/>
          <p:cNvSpPr txBox="1">
            <a:spLocks noGrp="1"/>
          </p:cNvSpPr>
          <p:nvPr>
            <p:ph type="body" idx="1"/>
          </p:nvPr>
        </p:nvSpPr>
        <p:spPr>
          <a:xfrm>
            <a:off x="3114000" y="4095000"/>
            <a:ext cx="5964000" cy="6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1219170" lvl="1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061" name="Google Shape;7061;p11"/>
          <p:cNvSpPr/>
          <p:nvPr/>
        </p:nvSpPr>
        <p:spPr>
          <a:xfrm rot="-10392468" flipH="1">
            <a:off x="9822157" y="634414"/>
            <a:ext cx="38131" cy="29161"/>
          </a:xfrm>
          <a:custGeom>
            <a:avLst/>
            <a:gdLst/>
            <a:ahLst/>
            <a:cxnLst/>
            <a:rect l="l" t="t" r="r" b="b"/>
            <a:pathLst>
              <a:path w="1135" h="868" extrusionOk="0">
                <a:moveTo>
                  <a:pt x="567" y="1"/>
                </a:moveTo>
                <a:cubicBezTo>
                  <a:pt x="0" y="1"/>
                  <a:pt x="0" y="868"/>
                  <a:pt x="567" y="868"/>
                </a:cubicBezTo>
                <a:cubicBezTo>
                  <a:pt x="1134" y="868"/>
                  <a:pt x="1134" y="1"/>
                  <a:pt x="567" y="1"/>
                </a:cubicBezTo>
                <a:close/>
              </a:path>
            </a:pathLst>
          </a:custGeom>
          <a:solidFill>
            <a:srgbClr val="489B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62" name="Google Shape;7062;p11"/>
          <p:cNvSpPr/>
          <p:nvPr/>
        </p:nvSpPr>
        <p:spPr>
          <a:xfrm rot="-10392468" flipH="1">
            <a:off x="9826799" y="595452"/>
            <a:ext cx="38131" cy="29161"/>
          </a:xfrm>
          <a:custGeom>
            <a:avLst/>
            <a:gdLst/>
            <a:ahLst/>
            <a:cxnLst/>
            <a:rect l="l" t="t" r="r" b="b"/>
            <a:pathLst>
              <a:path w="1135" h="868" extrusionOk="0">
                <a:moveTo>
                  <a:pt x="567" y="0"/>
                </a:moveTo>
                <a:cubicBezTo>
                  <a:pt x="0" y="0"/>
                  <a:pt x="0" y="867"/>
                  <a:pt x="567" y="867"/>
                </a:cubicBezTo>
                <a:cubicBezTo>
                  <a:pt x="1134" y="867"/>
                  <a:pt x="1134" y="0"/>
                  <a:pt x="567" y="0"/>
                </a:cubicBezTo>
                <a:close/>
              </a:path>
            </a:pathLst>
          </a:custGeom>
          <a:solidFill>
            <a:srgbClr val="489B7D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7378940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427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0921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65" name="Google Shape;7065;p13"/>
          <p:cNvGrpSpPr/>
          <p:nvPr/>
        </p:nvGrpSpPr>
        <p:grpSpPr>
          <a:xfrm rot="-228152">
            <a:off x="-2181293" y="157132"/>
            <a:ext cx="15736489" cy="6332869"/>
            <a:chOff x="4635753" y="3494511"/>
            <a:chExt cx="1271665" cy="355236"/>
          </a:xfrm>
        </p:grpSpPr>
        <p:sp>
          <p:nvSpPr>
            <p:cNvPr id="7066" name="Google Shape;7066;p13"/>
            <p:cNvSpPr/>
            <p:nvPr/>
          </p:nvSpPr>
          <p:spPr>
            <a:xfrm>
              <a:off x="4635753" y="3507585"/>
              <a:ext cx="1271665" cy="342162"/>
            </a:xfrm>
            <a:custGeom>
              <a:avLst/>
              <a:gdLst/>
              <a:ahLst/>
              <a:cxnLst/>
              <a:rect l="l" t="t" r="r" b="b"/>
              <a:pathLst>
                <a:path w="88726" h="23869" extrusionOk="0">
                  <a:moveTo>
                    <a:pt x="74288" y="699"/>
                  </a:moveTo>
                  <a:lnTo>
                    <a:pt x="74349" y="790"/>
                  </a:lnTo>
                  <a:lnTo>
                    <a:pt x="74288" y="851"/>
                  </a:lnTo>
                  <a:cubicBezTo>
                    <a:pt x="74257" y="821"/>
                    <a:pt x="74227" y="790"/>
                    <a:pt x="74227" y="730"/>
                  </a:cubicBezTo>
                  <a:cubicBezTo>
                    <a:pt x="74227" y="730"/>
                    <a:pt x="74288" y="699"/>
                    <a:pt x="74288" y="699"/>
                  </a:cubicBezTo>
                  <a:close/>
                  <a:moveTo>
                    <a:pt x="32828" y="1186"/>
                  </a:moveTo>
                  <a:lnTo>
                    <a:pt x="32828" y="1186"/>
                  </a:lnTo>
                  <a:cubicBezTo>
                    <a:pt x="32889" y="1216"/>
                    <a:pt x="32919" y="1277"/>
                    <a:pt x="32980" y="1338"/>
                  </a:cubicBezTo>
                  <a:cubicBezTo>
                    <a:pt x="32941" y="1369"/>
                    <a:pt x="32913" y="1382"/>
                    <a:pt x="32894" y="1382"/>
                  </a:cubicBezTo>
                  <a:cubicBezTo>
                    <a:pt x="32840" y="1382"/>
                    <a:pt x="32851" y="1276"/>
                    <a:pt x="32828" y="1186"/>
                  </a:cubicBezTo>
                  <a:close/>
                  <a:moveTo>
                    <a:pt x="53497" y="1368"/>
                  </a:moveTo>
                  <a:lnTo>
                    <a:pt x="53497" y="1368"/>
                  </a:lnTo>
                  <a:cubicBezTo>
                    <a:pt x="53467" y="1429"/>
                    <a:pt x="53436" y="1490"/>
                    <a:pt x="53376" y="1550"/>
                  </a:cubicBezTo>
                  <a:cubicBezTo>
                    <a:pt x="53254" y="1398"/>
                    <a:pt x="53406" y="1398"/>
                    <a:pt x="53497" y="1368"/>
                  </a:cubicBezTo>
                  <a:close/>
                  <a:moveTo>
                    <a:pt x="19576" y="1915"/>
                  </a:moveTo>
                  <a:lnTo>
                    <a:pt x="19636" y="2037"/>
                  </a:lnTo>
                  <a:lnTo>
                    <a:pt x="19576" y="2097"/>
                  </a:lnTo>
                  <a:cubicBezTo>
                    <a:pt x="19545" y="2067"/>
                    <a:pt x="19515" y="2006"/>
                    <a:pt x="19515" y="1976"/>
                  </a:cubicBezTo>
                  <a:cubicBezTo>
                    <a:pt x="19515" y="1976"/>
                    <a:pt x="19545" y="1946"/>
                    <a:pt x="19576" y="1915"/>
                  </a:cubicBezTo>
                  <a:close/>
                  <a:moveTo>
                    <a:pt x="73836" y="1915"/>
                  </a:moveTo>
                  <a:cubicBezTo>
                    <a:pt x="73900" y="1915"/>
                    <a:pt x="73969" y="1946"/>
                    <a:pt x="74014" y="2006"/>
                  </a:cubicBezTo>
                  <a:cubicBezTo>
                    <a:pt x="73969" y="2067"/>
                    <a:pt x="73900" y="2097"/>
                    <a:pt x="73836" y="2097"/>
                  </a:cubicBezTo>
                  <a:cubicBezTo>
                    <a:pt x="73771" y="2097"/>
                    <a:pt x="73710" y="2067"/>
                    <a:pt x="73680" y="2006"/>
                  </a:cubicBezTo>
                  <a:cubicBezTo>
                    <a:pt x="73710" y="1946"/>
                    <a:pt x="73771" y="1915"/>
                    <a:pt x="73836" y="1915"/>
                  </a:cubicBezTo>
                  <a:close/>
                  <a:moveTo>
                    <a:pt x="75504" y="1915"/>
                  </a:moveTo>
                  <a:lnTo>
                    <a:pt x="75564" y="2037"/>
                  </a:lnTo>
                  <a:lnTo>
                    <a:pt x="75504" y="2097"/>
                  </a:lnTo>
                  <a:cubicBezTo>
                    <a:pt x="75473" y="2067"/>
                    <a:pt x="75473" y="2006"/>
                    <a:pt x="75443" y="1976"/>
                  </a:cubicBezTo>
                  <a:cubicBezTo>
                    <a:pt x="75443" y="1976"/>
                    <a:pt x="75504" y="1946"/>
                    <a:pt x="75504" y="1915"/>
                  </a:cubicBezTo>
                  <a:close/>
                  <a:moveTo>
                    <a:pt x="19940" y="2310"/>
                  </a:moveTo>
                  <a:cubicBezTo>
                    <a:pt x="19940" y="2310"/>
                    <a:pt x="20001" y="2341"/>
                    <a:pt x="20001" y="2341"/>
                  </a:cubicBezTo>
                  <a:lnTo>
                    <a:pt x="19879" y="2432"/>
                  </a:lnTo>
                  <a:lnTo>
                    <a:pt x="19819" y="2341"/>
                  </a:lnTo>
                  <a:cubicBezTo>
                    <a:pt x="19849" y="2341"/>
                    <a:pt x="19910" y="2310"/>
                    <a:pt x="19940" y="2310"/>
                  </a:cubicBezTo>
                  <a:close/>
                  <a:moveTo>
                    <a:pt x="20457" y="2462"/>
                  </a:moveTo>
                  <a:cubicBezTo>
                    <a:pt x="20487" y="2462"/>
                    <a:pt x="20518" y="2523"/>
                    <a:pt x="20518" y="2523"/>
                  </a:cubicBezTo>
                  <a:lnTo>
                    <a:pt x="20487" y="2553"/>
                  </a:lnTo>
                  <a:cubicBezTo>
                    <a:pt x="20457" y="2553"/>
                    <a:pt x="20427" y="2584"/>
                    <a:pt x="20396" y="2584"/>
                  </a:cubicBezTo>
                  <a:cubicBezTo>
                    <a:pt x="20396" y="2584"/>
                    <a:pt x="20366" y="2553"/>
                    <a:pt x="20335" y="2523"/>
                  </a:cubicBezTo>
                  <a:cubicBezTo>
                    <a:pt x="20396" y="2523"/>
                    <a:pt x="20427" y="2493"/>
                    <a:pt x="20457" y="2462"/>
                  </a:cubicBezTo>
                  <a:close/>
                  <a:moveTo>
                    <a:pt x="49242" y="2462"/>
                  </a:moveTo>
                  <a:cubicBezTo>
                    <a:pt x="49272" y="2493"/>
                    <a:pt x="49333" y="2523"/>
                    <a:pt x="49363" y="2523"/>
                  </a:cubicBezTo>
                  <a:lnTo>
                    <a:pt x="49303" y="2584"/>
                  </a:lnTo>
                  <a:lnTo>
                    <a:pt x="49181" y="2523"/>
                  </a:lnTo>
                  <a:lnTo>
                    <a:pt x="49242" y="2462"/>
                  </a:lnTo>
                  <a:close/>
                  <a:moveTo>
                    <a:pt x="50336" y="2462"/>
                  </a:moveTo>
                  <a:cubicBezTo>
                    <a:pt x="50366" y="2462"/>
                    <a:pt x="50397" y="2523"/>
                    <a:pt x="50397" y="2523"/>
                  </a:cubicBezTo>
                  <a:lnTo>
                    <a:pt x="50275" y="2584"/>
                  </a:lnTo>
                  <a:lnTo>
                    <a:pt x="50245" y="2523"/>
                  </a:lnTo>
                  <a:cubicBezTo>
                    <a:pt x="50275" y="2523"/>
                    <a:pt x="50306" y="2493"/>
                    <a:pt x="50336" y="2462"/>
                  </a:cubicBezTo>
                  <a:close/>
                  <a:moveTo>
                    <a:pt x="26323" y="2462"/>
                  </a:moveTo>
                  <a:cubicBezTo>
                    <a:pt x="26415" y="2462"/>
                    <a:pt x="26475" y="2462"/>
                    <a:pt x="26567" y="2493"/>
                  </a:cubicBezTo>
                  <a:lnTo>
                    <a:pt x="26567" y="2584"/>
                  </a:lnTo>
                  <a:lnTo>
                    <a:pt x="26536" y="2584"/>
                  </a:lnTo>
                  <a:cubicBezTo>
                    <a:pt x="26475" y="2614"/>
                    <a:pt x="26415" y="2614"/>
                    <a:pt x="26323" y="2614"/>
                  </a:cubicBezTo>
                  <a:cubicBezTo>
                    <a:pt x="26323" y="2614"/>
                    <a:pt x="26293" y="2523"/>
                    <a:pt x="26263" y="2523"/>
                  </a:cubicBezTo>
                  <a:cubicBezTo>
                    <a:pt x="26263" y="2493"/>
                    <a:pt x="26323" y="2462"/>
                    <a:pt x="26323" y="2462"/>
                  </a:cubicBezTo>
                  <a:close/>
                  <a:moveTo>
                    <a:pt x="45442" y="2432"/>
                  </a:moveTo>
                  <a:cubicBezTo>
                    <a:pt x="45473" y="2462"/>
                    <a:pt x="45503" y="2493"/>
                    <a:pt x="45503" y="2493"/>
                  </a:cubicBezTo>
                  <a:cubicBezTo>
                    <a:pt x="45503" y="2553"/>
                    <a:pt x="45473" y="2584"/>
                    <a:pt x="45442" y="2614"/>
                  </a:cubicBezTo>
                  <a:lnTo>
                    <a:pt x="45381" y="2553"/>
                  </a:lnTo>
                  <a:lnTo>
                    <a:pt x="45442" y="2432"/>
                  </a:lnTo>
                  <a:close/>
                  <a:moveTo>
                    <a:pt x="64014" y="2280"/>
                  </a:moveTo>
                  <a:cubicBezTo>
                    <a:pt x="64136" y="2401"/>
                    <a:pt x="64136" y="2493"/>
                    <a:pt x="64044" y="2614"/>
                  </a:cubicBezTo>
                  <a:cubicBezTo>
                    <a:pt x="63923" y="2584"/>
                    <a:pt x="63862" y="2432"/>
                    <a:pt x="63740" y="2341"/>
                  </a:cubicBezTo>
                  <a:lnTo>
                    <a:pt x="64014" y="2280"/>
                  </a:lnTo>
                  <a:close/>
                  <a:moveTo>
                    <a:pt x="65929" y="2462"/>
                  </a:moveTo>
                  <a:cubicBezTo>
                    <a:pt x="65959" y="2462"/>
                    <a:pt x="65990" y="2553"/>
                    <a:pt x="65990" y="2584"/>
                  </a:cubicBezTo>
                  <a:cubicBezTo>
                    <a:pt x="65990" y="2584"/>
                    <a:pt x="65929" y="2614"/>
                    <a:pt x="65929" y="2614"/>
                  </a:cubicBezTo>
                  <a:lnTo>
                    <a:pt x="65716" y="2614"/>
                  </a:lnTo>
                  <a:lnTo>
                    <a:pt x="65716" y="2493"/>
                  </a:lnTo>
                  <a:lnTo>
                    <a:pt x="65686" y="2493"/>
                  </a:lnTo>
                  <a:cubicBezTo>
                    <a:pt x="65777" y="2462"/>
                    <a:pt x="65838" y="2462"/>
                    <a:pt x="65929" y="2462"/>
                  </a:cubicBezTo>
                  <a:close/>
                  <a:moveTo>
                    <a:pt x="28511" y="2440"/>
                  </a:moveTo>
                  <a:cubicBezTo>
                    <a:pt x="28563" y="2440"/>
                    <a:pt x="28616" y="2457"/>
                    <a:pt x="28664" y="2493"/>
                  </a:cubicBezTo>
                  <a:cubicBezTo>
                    <a:pt x="28618" y="2599"/>
                    <a:pt x="28573" y="2637"/>
                    <a:pt x="28519" y="2637"/>
                  </a:cubicBezTo>
                  <a:cubicBezTo>
                    <a:pt x="28466" y="2637"/>
                    <a:pt x="28405" y="2599"/>
                    <a:pt x="28329" y="2553"/>
                  </a:cubicBezTo>
                  <a:lnTo>
                    <a:pt x="28299" y="2553"/>
                  </a:lnTo>
                  <a:cubicBezTo>
                    <a:pt x="28354" y="2480"/>
                    <a:pt x="28432" y="2440"/>
                    <a:pt x="28511" y="2440"/>
                  </a:cubicBezTo>
                  <a:close/>
                  <a:moveTo>
                    <a:pt x="62312" y="2219"/>
                  </a:moveTo>
                  <a:lnTo>
                    <a:pt x="62373" y="2553"/>
                  </a:lnTo>
                  <a:cubicBezTo>
                    <a:pt x="62312" y="2614"/>
                    <a:pt x="62259" y="2637"/>
                    <a:pt x="62209" y="2637"/>
                  </a:cubicBezTo>
                  <a:cubicBezTo>
                    <a:pt x="62160" y="2637"/>
                    <a:pt x="62114" y="2614"/>
                    <a:pt x="62069" y="2584"/>
                  </a:cubicBezTo>
                  <a:cubicBezTo>
                    <a:pt x="62069" y="2432"/>
                    <a:pt x="62221" y="2371"/>
                    <a:pt x="62312" y="2219"/>
                  </a:cubicBezTo>
                  <a:close/>
                  <a:moveTo>
                    <a:pt x="28909" y="2647"/>
                  </a:moveTo>
                  <a:lnTo>
                    <a:pt x="28909" y="2647"/>
                  </a:lnTo>
                  <a:cubicBezTo>
                    <a:pt x="28939" y="2676"/>
                    <a:pt x="28969" y="2706"/>
                    <a:pt x="28998" y="2736"/>
                  </a:cubicBezTo>
                  <a:cubicBezTo>
                    <a:pt x="28998" y="2766"/>
                    <a:pt x="28968" y="2766"/>
                    <a:pt x="28937" y="2797"/>
                  </a:cubicBezTo>
                  <a:cubicBezTo>
                    <a:pt x="28937" y="2766"/>
                    <a:pt x="28907" y="2705"/>
                    <a:pt x="28907" y="2675"/>
                  </a:cubicBezTo>
                  <a:cubicBezTo>
                    <a:pt x="28893" y="2675"/>
                    <a:pt x="28899" y="2661"/>
                    <a:pt x="28909" y="2647"/>
                  </a:cubicBezTo>
                  <a:close/>
                  <a:moveTo>
                    <a:pt x="51339" y="2310"/>
                  </a:moveTo>
                  <a:cubicBezTo>
                    <a:pt x="51461" y="2401"/>
                    <a:pt x="51369" y="2584"/>
                    <a:pt x="51430" y="2797"/>
                  </a:cubicBezTo>
                  <a:lnTo>
                    <a:pt x="50762" y="2797"/>
                  </a:lnTo>
                  <a:lnTo>
                    <a:pt x="50731" y="2553"/>
                  </a:lnTo>
                  <a:cubicBezTo>
                    <a:pt x="50777" y="2477"/>
                    <a:pt x="50838" y="2462"/>
                    <a:pt x="50902" y="2462"/>
                  </a:cubicBezTo>
                  <a:cubicBezTo>
                    <a:pt x="50945" y="2462"/>
                    <a:pt x="50990" y="2469"/>
                    <a:pt x="51033" y="2469"/>
                  </a:cubicBezTo>
                  <a:cubicBezTo>
                    <a:pt x="51055" y="2469"/>
                    <a:pt x="51076" y="2467"/>
                    <a:pt x="51096" y="2462"/>
                  </a:cubicBezTo>
                  <a:cubicBezTo>
                    <a:pt x="51187" y="2401"/>
                    <a:pt x="51278" y="2371"/>
                    <a:pt x="51339" y="2310"/>
                  </a:cubicBezTo>
                  <a:close/>
                  <a:moveTo>
                    <a:pt x="77126" y="2971"/>
                  </a:moveTo>
                  <a:cubicBezTo>
                    <a:pt x="77183" y="2971"/>
                    <a:pt x="77251" y="3009"/>
                    <a:pt x="77327" y="3070"/>
                  </a:cubicBezTo>
                  <a:cubicBezTo>
                    <a:pt x="77246" y="3135"/>
                    <a:pt x="77182" y="3166"/>
                    <a:pt x="77126" y="3166"/>
                  </a:cubicBezTo>
                  <a:cubicBezTo>
                    <a:pt x="77078" y="3166"/>
                    <a:pt x="77035" y="3143"/>
                    <a:pt x="76993" y="3101"/>
                  </a:cubicBezTo>
                  <a:cubicBezTo>
                    <a:pt x="77023" y="3009"/>
                    <a:pt x="77069" y="2971"/>
                    <a:pt x="77126" y="2971"/>
                  </a:cubicBezTo>
                  <a:close/>
                  <a:moveTo>
                    <a:pt x="13679" y="3192"/>
                  </a:moveTo>
                  <a:cubicBezTo>
                    <a:pt x="13709" y="3192"/>
                    <a:pt x="13740" y="3222"/>
                    <a:pt x="13740" y="3253"/>
                  </a:cubicBezTo>
                  <a:lnTo>
                    <a:pt x="13648" y="3313"/>
                  </a:lnTo>
                  <a:lnTo>
                    <a:pt x="13557" y="3253"/>
                  </a:lnTo>
                  <a:cubicBezTo>
                    <a:pt x="13618" y="3222"/>
                    <a:pt x="13648" y="3192"/>
                    <a:pt x="13679" y="3192"/>
                  </a:cubicBezTo>
                  <a:close/>
                  <a:moveTo>
                    <a:pt x="36217" y="2998"/>
                  </a:moveTo>
                  <a:cubicBezTo>
                    <a:pt x="36323" y="3139"/>
                    <a:pt x="36321" y="3226"/>
                    <a:pt x="36263" y="3313"/>
                  </a:cubicBezTo>
                  <a:cubicBezTo>
                    <a:pt x="36088" y="3255"/>
                    <a:pt x="36109" y="3141"/>
                    <a:pt x="36217" y="2998"/>
                  </a:cubicBezTo>
                  <a:close/>
                  <a:moveTo>
                    <a:pt x="77844" y="3161"/>
                  </a:moveTo>
                  <a:cubicBezTo>
                    <a:pt x="77912" y="3161"/>
                    <a:pt x="77981" y="3192"/>
                    <a:pt x="78026" y="3253"/>
                  </a:cubicBezTo>
                  <a:lnTo>
                    <a:pt x="77996" y="3253"/>
                  </a:lnTo>
                  <a:cubicBezTo>
                    <a:pt x="77950" y="3313"/>
                    <a:pt x="77890" y="3344"/>
                    <a:pt x="77829" y="3344"/>
                  </a:cubicBezTo>
                  <a:cubicBezTo>
                    <a:pt x="77768" y="3344"/>
                    <a:pt x="77707" y="3313"/>
                    <a:pt x="77662" y="3253"/>
                  </a:cubicBezTo>
                  <a:cubicBezTo>
                    <a:pt x="77707" y="3192"/>
                    <a:pt x="77776" y="3161"/>
                    <a:pt x="77844" y="3161"/>
                  </a:cubicBezTo>
                  <a:close/>
                  <a:moveTo>
                    <a:pt x="20476" y="2817"/>
                  </a:moveTo>
                  <a:cubicBezTo>
                    <a:pt x="20609" y="2817"/>
                    <a:pt x="20664" y="2880"/>
                    <a:pt x="20639" y="3101"/>
                  </a:cubicBezTo>
                  <a:lnTo>
                    <a:pt x="20335" y="3313"/>
                  </a:lnTo>
                  <a:cubicBezTo>
                    <a:pt x="20299" y="3313"/>
                    <a:pt x="20230" y="3346"/>
                    <a:pt x="20154" y="3346"/>
                  </a:cubicBezTo>
                  <a:cubicBezTo>
                    <a:pt x="20103" y="3346"/>
                    <a:pt x="20050" y="3332"/>
                    <a:pt x="20001" y="3283"/>
                  </a:cubicBezTo>
                  <a:lnTo>
                    <a:pt x="20001" y="3222"/>
                  </a:lnTo>
                  <a:lnTo>
                    <a:pt x="20366" y="2827"/>
                  </a:lnTo>
                  <a:cubicBezTo>
                    <a:pt x="20407" y="2821"/>
                    <a:pt x="20444" y="2817"/>
                    <a:pt x="20476" y="2817"/>
                  </a:cubicBezTo>
                  <a:close/>
                  <a:moveTo>
                    <a:pt x="33102" y="3313"/>
                  </a:moveTo>
                  <a:cubicBezTo>
                    <a:pt x="33132" y="3374"/>
                    <a:pt x="33162" y="3405"/>
                    <a:pt x="33162" y="3435"/>
                  </a:cubicBezTo>
                  <a:cubicBezTo>
                    <a:pt x="33162" y="3465"/>
                    <a:pt x="33132" y="3496"/>
                    <a:pt x="33102" y="3496"/>
                  </a:cubicBezTo>
                  <a:lnTo>
                    <a:pt x="33041" y="3405"/>
                  </a:lnTo>
                  <a:lnTo>
                    <a:pt x="33102" y="3313"/>
                  </a:lnTo>
                  <a:close/>
                  <a:moveTo>
                    <a:pt x="15839" y="2454"/>
                  </a:moveTo>
                  <a:cubicBezTo>
                    <a:pt x="15851" y="2454"/>
                    <a:pt x="15861" y="2456"/>
                    <a:pt x="15867" y="2462"/>
                  </a:cubicBezTo>
                  <a:cubicBezTo>
                    <a:pt x="15989" y="2614"/>
                    <a:pt x="16141" y="2523"/>
                    <a:pt x="16293" y="2705"/>
                  </a:cubicBezTo>
                  <a:cubicBezTo>
                    <a:pt x="16445" y="2857"/>
                    <a:pt x="16597" y="2766"/>
                    <a:pt x="16870" y="2857"/>
                  </a:cubicBezTo>
                  <a:lnTo>
                    <a:pt x="17083" y="3131"/>
                  </a:lnTo>
                  <a:cubicBezTo>
                    <a:pt x="17112" y="3141"/>
                    <a:pt x="17139" y="3145"/>
                    <a:pt x="17165" y="3145"/>
                  </a:cubicBezTo>
                  <a:cubicBezTo>
                    <a:pt x="17326" y="3145"/>
                    <a:pt x="17420" y="2976"/>
                    <a:pt x="17550" y="2976"/>
                  </a:cubicBezTo>
                  <a:cubicBezTo>
                    <a:pt x="17592" y="2976"/>
                    <a:pt x="17638" y="2993"/>
                    <a:pt x="17691" y="3040"/>
                  </a:cubicBezTo>
                  <a:cubicBezTo>
                    <a:pt x="17752" y="3161"/>
                    <a:pt x="17721" y="3313"/>
                    <a:pt x="17721" y="3465"/>
                  </a:cubicBezTo>
                  <a:lnTo>
                    <a:pt x="17478" y="3526"/>
                  </a:lnTo>
                  <a:lnTo>
                    <a:pt x="17296" y="3344"/>
                  </a:lnTo>
                  <a:lnTo>
                    <a:pt x="17144" y="3496"/>
                  </a:lnTo>
                  <a:lnTo>
                    <a:pt x="16749" y="3526"/>
                  </a:lnTo>
                  <a:lnTo>
                    <a:pt x="16566" y="3678"/>
                  </a:lnTo>
                  <a:lnTo>
                    <a:pt x="15168" y="3678"/>
                  </a:lnTo>
                  <a:cubicBezTo>
                    <a:pt x="15047" y="3556"/>
                    <a:pt x="15168" y="3405"/>
                    <a:pt x="15107" y="3283"/>
                  </a:cubicBezTo>
                  <a:cubicBezTo>
                    <a:pt x="15184" y="3181"/>
                    <a:pt x="15271" y="3159"/>
                    <a:pt x="15361" y="3159"/>
                  </a:cubicBezTo>
                  <a:cubicBezTo>
                    <a:pt x="15430" y="3159"/>
                    <a:pt x="15502" y="3172"/>
                    <a:pt x="15572" y="3172"/>
                  </a:cubicBezTo>
                  <a:cubicBezTo>
                    <a:pt x="15631" y="3172"/>
                    <a:pt x="15689" y="3163"/>
                    <a:pt x="15746" y="3131"/>
                  </a:cubicBezTo>
                  <a:cubicBezTo>
                    <a:pt x="15867" y="3009"/>
                    <a:pt x="15685" y="3009"/>
                    <a:pt x="15685" y="2949"/>
                  </a:cubicBezTo>
                  <a:cubicBezTo>
                    <a:pt x="15624" y="2797"/>
                    <a:pt x="15594" y="2645"/>
                    <a:pt x="15654" y="2493"/>
                  </a:cubicBezTo>
                  <a:cubicBezTo>
                    <a:pt x="15703" y="2493"/>
                    <a:pt x="15791" y="2454"/>
                    <a:pt x="15839" y="2454"/>
                  </a:cubicBezTo>
                  <a:close/>
                  <a:moveTo>
                    <a:pt x="29910" y="3192"/>
                  </a:moveTo>
                  <a:cubicBezTo>
                    <a:pt x="30032" y="3253"/>
                    <a:pt x="30123" y="3283"/>
                    <a:pt x="30244" y="3344"/>
                  </a:cubicBezTo>
                  <a:cubicBezTo>
                    <a:pt x="30275" y="3351"/>
                    <a:pt x="30305" y="3353"/>
                    <a:pt x="30335" y="3353"/>
                  </a:cubicBezTo>
                  <a:cubicBezTo>
                    <a:pt x="30364" y="3353"/>
                    <a:pt x="30393" y="3351"/>
                    <a:pt x="30419" y="3351"/>
                  </a:cubicBezTo>
                  <a:cubicBezTo>
                    <a:pt x="30472" y="3351"/>
                    <a:pt x="30518" y="3359"/>
                    <a:pt x="30548" y="3405"/>
                  </a:cubicBezTo>
                  <a:lnTo>
                    <a:pt x="30336" y="3678"/>
                  </a:lnTo>
                  <a:cubicBezTo>
                    <a:pt x="30306" y="3685"/>
                    <a:pt x="30278" y="3688"/>
                    <a:pt x="30253" y="3688"/>
                  </a:cubicBezTo>
                  <a:cubicBezTo>
                    <a:pt x="30048" y="3688"/>
                    <a:pt x="29985" y="3489"/>
                    <a:pt x="29849" y="3435"/>
                  </a:cubicBezTo>
                  <a:lnTo>
                    <a:pt x="29910" y="3192"/>
                  </a:lnTo>
                  <a:close/>
                  <a:moveTo>
                    <a:pt x="24074" y="3708"/>
                  </a:moveTo>
                  <a:cubicBezTo>
                    <a:pt x="24165" y="3830"/>
                    <a:pt x="24196" y="3921"/>
                    <a:pt x="24044" y="4073"/>
                  </a:cubicBezTo>
                  <a:lnTo>
                    <a:pt x="23831" y="3739"/>
                  </a:lnTo>
                  <a:lnTo>
                    <a:pt x="24074" y="3708"/>
                  </a:lnTo>
                  <a:close/>
                  <a:moveTo>
                    <a:pt x="21376" y="3852"/>
                  </a:moveTo>
                  <a:cubicBezTo>
                    <a:pt x="21444" y="3852"/>
                    <a:pt x="21510" y="3883"/>
                    <a:pt x="21551" y="3952"/>
                  </a:cubicBezTo>
                  <a:lnTo>
                    <a:pt x="21521" y="4134"/>
                  </a:lnTo>
                  <a:lnTo>
                    <a:pt x="21278" y="4347"/>
                  </a:lnTo>
                  <a:lnTo>
                    <a:pt x="21217" y="4347"/>
                  </a:lnTo>
                  <a:cubicBezTo>
                    <a:pt x="21126" y="4256"/>
                    <a:pt x="21217" y="4104"/>
                    <a:pt x="21156" y="3982"/>
                  </a:cubicBezTo>
                  <a:cubicBezTo>
                    <a:pt x="21206" y="3899"/>
                    <a:pt x="21293" y="3852"/>
                    <a:pt x="21376" y="3852"/>
                  </a:cubicBezTo>
                  <a:close/>
                  <a:moveTo>
                    <a:pt x="19150" y="4073"/>
                  </a:moveTo>
                  <a:cubicBezTo>
                    <a:pt x="19332" y="4104"/>
                    <a:pt x="19363" y="4286"/>
                    <a:pt x="19484" y="4316"/>
                  </a:cubicBezTo>
                  <a:cubicBezTo>
                    <a:pt x="19439" y="4377"/>
                    <a:pt x="19363" y="4408"/>
                    <a:pt x="19287" y="4408"/>
                  </a:cubicBezTo>
                  <a:cubicBezTo>
                    <a:pt x="19211" y="4408"/>
                    <a:pt x="19135" y="4377"/>
                    <a:pt x="19089" y="4316"/>
                  </a:cubicBezTo>
                  <a:lnTo>
                    <a:pt x="19150" y="4073"/>
                  </a:lnTo>
                  <a:close/>
                  <a:moveTo>
                    <a:pt x="20244" y="4040"/>
                  </a:moveTo>
                  <a:cubicBezTo>
                    <a:pt x="20311" y="4040"/>
                    <a:pt x="20384" y="4055"/>
                    <a:pt x="20457" y="4104"/>
                  </a:cubicBezTo>
                  <a:cubicBezTo>
                    <a:pt x="20431" y="4209"/>
                    <a:pt x="20376" y="4234"/>
                    <a:pt x="20310" y="4234"/>
                  </a:cubicBezTo>
                  <a:cubicBezTo>
                    <a:pt x="20248" y="4234"/>
                    <a:pt x="20176" y="4212"/>
                    <a:pt x="20108" y="4212"/>
                  </a:cubicBezTo>
                  <a:cubicBezTo>
                    <a:pt x="20082" y="4212"/>
                    <a:pt x="20056" y="4215"/>
                    <a:pt x="20031" y="4225"/>
                  </a:cubicBezTo>
                  <a:lnTo>
                    <a:pt x="19879" y="4408"/>
                  </a:lnTo>
                  <a:lnTo>
                    <a:pt x="19515" y="4347"/>
                  </a:lnTo>
                  <a:lnTo>
                    <a:pt x="20001" y="4073"/>
                  </a:lnTo>
                  <a:cubicBezTo>
                    <a:pt x="20056" y="4073"/>
                    <a:pt x="20143" y="4040"/>
                    <a:pt x="20244" y="4040"/>
                  </a:cubicBezTo>
                  <a:close/>
                  <a:moveTo>
                    <a:pt x="80580" y="4408"/>
                  </a:moveTo>
                  <a:cubicBezTo>
                    <a:pt x="80580" y="4408"/>
                    <a:pt x="80610" y="4468"/>
                    <a:pt x="80641" y="4468"/>
                  </a:cubicBezTo>
                  <a:lnTo>
                    <a:pt x="80519" y="4529"/>
                  </a:lnTo>
                  <a:lnTo>
                    <a:pt x="80458" y="4468"/>
                  </a:lnTo>
                  <a:cubicBezTo>
                    <a:pt x="80489" y="4468"/>
                    <a:pt x="80549" y="4438"/>
                    <a:pt x="80580" y="4408"/>
                  </a:cubicBezTo>
                  <a:close/>
                  <a:moveTo>
                    <a:pt x="80215" y="4377"/>
                  </a:moveTo>
                  <a:lnTo>
                    <a:pt x="80276" y="4438"/>
                  </a:lnTo>
                  <a:lnTo>
                    <a:pt x="80215" y="4560"/>
                  </a:lnTo>
                  <a:lnTo>
                    <a:pt x="80154" y="4499"/>
                  </a:lnTo>
                  <a:cubicBezTo>
                    <a:pt x="80154" y="4468"/>
                    <a:pt x="80185" y="4438"/>
                    <a:pt x="80215" y="4377"/>
                  </a:cubicBezTo>
                  <a:close/>
                  <a:moveTo>
                    <a:pt x="17847" y="4029"/>
                  </a:moveTo>
                  <a:cubicBezTo>
                    <a:pt x="17884" y="4029"/>
                    <a:pt x="17914" y="4033"/>
                    <a:pt x="17934" y="4043"/>
                  </a:cubicBezTo>
                  <a:cubicBezTo>
                    <a:pt x="18056" y="4164"/>
                    <a:pt x="18238" y="4195"/>
                    <a:pt x="18360" y="4316"/>
                  </a:cubicBezTo>
                  <a:cubicBezTo>
                    <a:pt x="18238" y="4468"/>
                    <a:pt x="18086" y="4347"/>
                    <a:pt x="17904" y="4468"/>
                  </a:cubicBezTo>
                  <a:lnTo>
                    <a:pt x="17782" y="4590"/>
                  </a:lnTo>
                  <a:lnTo>
                    <a:pt x="16262" y="4590"/>
                  </a:lnTo>
                  <a:cubicBezTo>
                    <a:pt x="16232" y="4590"/>
                    <a:pt x="16202" y="4560"/>
                    <a:pt x="16171" y="4529"/>
                  </a:cubicBezTo>
                  <a:lnTo>
                    <a:pt x="16141" y="4316"/>
                  </a:lnTo>
                  <a:cubicBezTo>
                    <a:pt x="16171" y="4286"/>
                    <a:pt x="16232" y="4256"/>
                    <a:pt x="16232" y="4256"/>
                  </a:cubicBezTo>
                  <a:lnTo>
                    <a:pt x="17417" y="4256"/>
                  </a:lnTo>
                  <a:lnTo>
                    <a:pt x="17600" y="4043"/>
                  </a:lnTo>
                  <a:cubicBezTo>
                    <a:pt x="17681" y="4043"/>
                    <a:pt x="17775" y="4029"/>
                    <a:pt x="17847" y="4029"/>
                  </a:cubicBezTo>
                  <a:close/>
                  <a:moveTo>
                    <a:pt x="9636" y="4590"/>
                  </a:moveTo>
                  <a:lnTo>
                    <a:pt x="9758" y="4651"/>
                  </a:lnTo>
                  <a:cubicBezTo>
                    <a:pt x="9727" y="4681"/>
                    <a:pt x="9697" y="4712"/>
                    <a:pt x="9697" y="4712"/>
                  </a:cubicBezTo>
                  <a:cubicBezTo>
                    <a:pt x="9636" y="4681"/>
                    <a:pt x="9606" y="4681"/>
                    <a:pt x="9575" y="4651"/>
                  </a:cubicBezTo>
                  <a:lnTo>
                    <a:pt x="9636" y="4590"/>
                  </a:lnTo>
                  <a:close/>
                  <a:moveTo>
                    <a:pt x="14274" y="4403"/>
                  </a:moveTo>
                  <a:cubicBezTo>
                    <a:pt x="14330" y="4403"/>
                    <a:pt x="14386" y="4414"/>
                    <a:pt x="14439" y="4414"/>
                  </a:cubicBezTo>
                  <a:cubicBezTo>
                    <a:pt x="14460" y="4414"/>
                    <a:pt x="14480" y="4412"/>
                    <a:pt x="14499" y="4408"/>
                  </a:cubicBezTo>
                  <a:cubicBezTo>
                    <a:pt x="14651" y="4499"/>
                    <a:pt x="14651" y="4681"/>
                    <a:pt x="14499" y="4742"/>
                  </a:cubicBezTo>
                  <a:lnTo>
                    <a:pt x="14347" y="4742"/>
                  </a:lnTo>
                  <a:cubicBezTo>
                    <a:pt x="14256" y="4651"/>
                    <a:pt x="14135" y="4590"/>
                    <a:pt x="14104" y="4468"/>
                  </a:cubicBezTo>
                  <a:cubicBezTo>
                    <a:pt x="14157" y="4416"/>
                    <a:pt x="14215" y="4403"/>
                    <a:pt x="14274" y="4403"/>
                  </a:cubicBezTo>
                  <a:close/>
                  <a:moveTo>
                    <a:pt x="15898" y="4590"/>
                  </a:moveTo>
                  <a:cubicBezTo>
                    <a:pt x="15898" y="4620"/>
                    <a:pt x="15928" y="4651"/>
                    <a:pt x="15928" y="4681"/>
                  </a:cubicBezTo>
                  <a:cubicBezTo>
                    <a:pt x="15928" y="4712"/>
                    <a:pt x="15898" y="4742"/>
                    <a:pt x="15898" y="4742"/>
                  </a:cubicBezTo>
                  <a:cubicBezTo>
                    <a:pt x="15867" y="4712"/>
                    <a:pt x="15837" y="4681"/>
                    <a:pt x="15837" y="4651"/>
                  </a:cubicBezTo>
                  <a:cubicBezTo>
                    <a:pt x="15837" y="4620"/>
                    <a:pt x="15867" y="4590"/>
                    <a:pt x="15898" y="4590"/>
                  </a:cubicBezTo>
                  <a:close/>
                  <a:moveTo>
                    <a:pt x="81005" y="5502"/>
                  </a:moveTo>
                  <a:lnTo>
                    <a:pt x="81127" y="5563"/>
                  </a:lnTo>
                  <a:lnTo>
                    <a:pt x="81066" y="5593"/>
                  </a:lnTo>
                  <a:cubicBezTo>
                    <a:pt x="81036" y="5593"/>
                    <a:pt x="80975" y="5563"/>
                    <a:pt x="80944" y="5563"/>
                  </a:cubicBezTo>
                  <a:lnTo>
                    <a:pt x="81005" y="5502"/>
                  </a:lnTo>
                  <a:close/>
                  <a:moveTo>
                    <a:pt x="81735" y="5471"/>
                  </a:moveTo>
                  <a:lnTo>
                    <a:pt x="81796" y="5532"/>
                  </a:lnTo>
                  <a:cubicBezTo>
                    <a:pt x="81765" y="5563"/>
                    <a:pt x="81735" y="5593"/>
                    <a:pt x="81735" y="5654"/>
                  </a:cubicBezTo>
                  <a:lnTo>
                    <a:pt x="81674" y="5563"/>
                  </a:lnTo>
                  <a:lnTo>
                    <a:pt x="81735" y="5471"/>
                  </a:lnTo>
                  <a:close/>
                  <a:moveTo>
                    <a:pt x="5502" y="9210"/>
                  </a:moveTo>
                  <a:lnTo>
                    <a:pt x="5533" y="9271"/>
                  </a:lnTo>
                  <a:cubicBezTo>
                    <a:pt x="5502" y="9301"/>
                    <a:pt x="5472" y="9301"/>
                    <a:pt x="5442" y="9332"/>
                  </a:cubicBezTo>
                  <a:cubicBezTo>
                    <a:pt x="5411" y="9332"/>
                    <a:pt x="5381" y="9301"/>
                    <a:pt x="5381" y="9271"/>
                  </a:cubicBezTo>
                  <a:lnTo>
                    <a:pt x="5502" y="9210"/>
                  </a:lnTo>
                  <a:close/>
                  <a:moveTo>
                    <a:pt x="6323" y="11642"/>
                  </a:moveTo>
                  <a:cubicBezTo>
                    <a:pt x="6353" y="11702"/>
                    <a:pt x="6384" y="11733"/>
                    <a:pt x="6384" y="11794"/>
                  </a:cubicBezTo>
                  <a:cubicBezTo>
                    <a:pt x="6384" y="11794"/>
                    <a:pt x="6353" y="11824"/>
                    <a:pt x="6323" y="11824"/>
                  </a:cubicBezTo>
                  <a:cubicBezTo>
                    <a:pt x="6293" y="11794"/>
                    <a:pt x="6293" y="11763"/>
                    <a:pt x="6262" y="11733"/>
                  </a:cubicBezTo>
                  <a:cubicBezTo>
                    <a:pt x="6262" y="11702"/>
                    <a:pt x="6323" y="11672"/>
                    <a:pt x="6323" y="11672"/>
                  </a:cubicBezTo>
                  <a:lnTo>
                    <a:pt x="6323" y="11642"/>
                  </a:lnTo>
                  <a:close/>
                  <a:moveTo>
                    <a:pt x="68634" y="12348"/>
                  </a:moveTo>
                  <a:cubicBezTo>
                    <a:pt x="68703" y="12348"/>
                    <a:pt x="68771" y="12386"/>
                    <a:pt x="68817" y="12462"/>
                  </a:cubicBezTo>
                  <a:lnTo>
                    <a:pt x="68786" y="12462"/>
                  </a:lnTo>
                  <a:cubicBezTo>
                    <a:pt x="68741" y="12508"/>
                    <a:pt x="68680" y="12531"/>
                    <a:pt x="68619" y="12531"/>
                  </a:cubicBezTo>
                  <a:cubicBezTo>
                    <a:pt x="68558" y="12531"/>
                    <a:pt x="68497" y="12508"/>
                    <a:pt x="68452" y="12462"/>
                  </a:cubicBezTo>
                  <a:cubicBezTo>
                    <a:pt x="68497" y="12386"/>
                    <a:pt x="68566" y="12348"/>
                    <a:pt x="68634" y="12348"/>
                  </a:cubicBezTo>
                  <a:close/>
                  <a:moveTo>
                    <a:pt x="4467" y="12891"/>
                  </a:moveTo>
                  <a:cubicBezTo>
                    <a:pt x="4519" y="12891"/>
                    <a:pt x="4579" y="12952"/>
                    <a:pt x="4632" y="12952"/>
                  </a:cubicBezTo>
                  <a:cubicBezTo>
                    <a:pt x="4638" y="12952"/>
                    <a:pt x="4645" y="12951"/>
                    <a:pt x="4651" y="12949"/>
                  </a:cubicBezTo>
                  <a:lnTo>
                    <a:pt x="4651" y="12949"/>
                  </a:lnTo>
                  <a:cubicBezTo>
                    <a:pt x="4600" y="13034"/>
                    <a:pt x="4548" y="13072"/>
                    <a:pt x="4497" y="13072"/>
                  </a:cubicBezTo>
                  <a:cubicBezTo>
                    <a:pt x="4457" y="13072"/>
                    <a:pt x="4417" y="13049"/>
                    <a:pt x="4378" y="13010"/>
                  </a:cubicBezTo>
                  <a:cubicBezTo>
                    <a:pt x="4400" y="12919"/>
                    <a:pt x="4432" y="12891"/>
                    <a:pt x="4467" y="12891"/>
                  </a:cubicBezTo>
                  <a:close/>
                  <a:moveTo>
                    <a:pt x="57407" y="13443"/>
                  </a:moveTo>
                  <a:cubicBezTo>
                    <a:pt x="57472" y="13443"/>
                    <a:pt x="57566" y="13460"/>
                    <a:pt x="57722" y="13496"/>
                  </a:cubicBezTo>
                  <a:cubicBezTo>
                    <a:pt x="57633" y="13567"/>
                    <a:pt x="57523" y="13597"/>
                    <a:pt x="57417" y="13597"/>
                  </a:cubicBezTo>
                  <a:cubicBezTo>
                    <a:pt x="57342" y="13597"/>
                    <a:pt x="57268" y="13582"/>
                    <a:pt x="57205" y="13557"/>
                  </a:cubicBezTo>
                  <a:cubicBezTo>
                    <a:pt x="57279" y="13483"/>
                    <a:pt x="57308" y="13443"/>
                    <a:pt x="57407" y="13443"/>
                  </a:cubicBezTo>
                  <a:close/>
                  <a:moveTo>
                    <a:pt x="81887" y="14347"/>
                  </a:moveTo>
                  <a:cubicBezTo>
                    <a:pt x="81917" y="14347"/>
                    <a:pt x="81978" y="14377"/>
                    <a:pt x="82008" y="14408"/>
                  </a:cubicBezTo>
                  <a:lnTo>
                    <a:pt x="81948" y="14468"/>
                  </a:lnTo>
                  <a:lnTo>
                    <a:pt x="81826" y="14408"/>
                  </a:lnTo>
                  <a:cubicBezTo>
                    <a:pt x="81856" y="14377"/>
                    <a:pt x="81887" y="14347"/>
                    <a:pt x="81887" y="14347"/>
                  </a:cubicBezTo>
                  <a:close/>
                  <a:moveTo>
                    <a:pt x="1669" y="15376"/>
                  </a:moveTo>
                  <a:cubicBezTo>
                    <a:pt x="1727" y="15376"/>
                    <a:pt x="1797" y="15435"/>
                    <a:pt x="1853" y="15443"/>
                  </a:cubicBezTo>
                  <a:lnTo>
                    <a:pt x="1853" y="15443"/>
                  </a:lnTo>
                  <a:cubicBezTo>
                    <a:pt x="1803" y="15510"/>
                    <a:pt x="1752" y="15549"/>
                    <a:pt x="1701" y="15549"/>
                  </a:cubicBezTo>
                  <a:cubicBezTo>
                    <a:pt x="1661" y="15549"/>
                    <a:pt x="1621" y="15525"/>
                    <a:pt x="1581" y="15472"/>
                  </a:cubicBezTo>
                  <a:cubicBezTo>
                    <a:pt x="1602" y="15399"/>
                    <a:pt x="1633" y="15376"/>
                    <a:pt x="1669" y="15376"/>
                  </a:cubicBezTo>
                  <a:close/>
                  <a:moveTo>
                    <a:pt x="40597" y="21603"/>
                  </a:moveTo>
                  <a:cubicBezTo>
                    <a:pt x="40620" y="21603"/>
                    <a:pt x="40640" y="21642"/>
                    <a:pt x="40640" y="21642"/>
                  </a:cubicBezTo>
                  <a:lnTo>
                    <a:pt x="40518" y="21703"/>
                  </a:lnTo>
                  <a:lnTo>
                    <a:pt x="40457" y="21642"/>
                  </a:lnTo>
                  <a:cubicBezTo>
                    <a:pt x="40488" y="21642"/>
                    <a:pt x="40549" y="21611"/>
                    <a:pt x="40579" y="21611"/>
                  </a:cubicBezTo>
                  <a:cubicBezTo>
                    <a:pt x="40585" y="21605"/>
                    <a:pt x="40591" y="21603"/>
                    <a:pt x="40597" y="21603"/>
                  </a:cubicBezTo>
                  <a:close/>
                  <a:moveTo>
                    <a:pt x="65382" y="21794"/>
                  </a:moveTo>
                  <a:cubicBezTo>
                    <a:pt x="65412" y="21794"/>
                    <a:pt x="65443" y="21794"/>
                    <a:pt x="65473" y="21824"/>
                  </a:cubicBezTo>
                  <a:lnTo>
                    <a:pt x="65412" y="21885"/>
                  </a:lnTo>
                  <a:lnTo>
                    <a:pt x="65321" y="21824"/>
                  </a:lnTo>
                  <a:cubicBezTo>
                    <a:pt x="65321" y="21824"/>
                    <a:pt x="65382" y="21794"/>
                    <a:pt x="65382" y="21794"/>
                  </a:cubicBezTo>
                  <a:close/>
                  <a:moveTo>
                    <a:pt x="63315" y="21733"/>
                  </a:moveTo>
                  <a:lnTo>
                    <a:pt x="63376" y="21794"/>
                  </a:lnTo>
                  <a:lnTo>
                    <a:pt x="63315" y="21915"/>
                  </a:lnTo>
                  <a:cubicBezTo>
                    <a:pt x="63285" y="21885"/>
                    <a:pt x="63254" y="21855"/>
                    <a:pt x="63254" y="21855"/>
                  </a:cubicBezTo>
                  <a:cubicBezTo>
                    <a:pt x="63285" y="21824"/>
                    <a:pt x="63285" y="21794"/>
                    <a:pt x="63315" y="21733"/>
                  </a:cubicBezTo>
                  <a:close/>
                  <a:moveTo>
                    <a:pt x="64713" y="21915"/>
                  </a:moveTo>
                  <a:lnTo>
                    <a:pt x="64774" y="22037"/>
                  </a:lnTo>
                  <a:lnTo>
                    <a:pt x="64713" y="22098"/>
                  </a:lnTo>
                  <a:cubicBezTo>
                    <a:pt x="64683" y="22067"/>
                    <a:pt x="64652" y="22007"/>
                    <a:pt x="64652" y="21976"/>
                  </a:cubicBezTo>
                  <a:cubicBezTo>
                    <a:pt x="64652" y="21976"/>
                    <a:pt x="64713" y="21946"/>
                    <a:pt x="64713" y="21915"/>
                  </a:cubicBezTo>
                  <a:close/>
                  <a:moveTo>
                    <a:pt x="56506" y="22128"/>
                  </a:moveTo>
                  <a:cubicBezTo>
                    <a:pt x="56537" y="22159"/>
                    <a:pt x="56597" y="22159"/>
                    <a:pt x="56628" y="22189"/>
                  </a:cubicBezTo>
                  <a:lnTo>
                    <a:pt x="56567" y="22250"/>
                  </a:lnTo>
                  <a:lnTo>
                    <a:pt x="56446" y="22189"/>
                  </a:lnTo>
                  <a:cubicBezTo>
                    <a:pt x="56476" y="22159"/>
                    <a:pt x="56506" y="22128"/>
                    <a:pt x="56506" y="22128"/>
                  </a:cubicBezTo>
                  <a:close/>
                  <a:moveTo>
                    <a:pt x="57418" y="22098"/>
                  </a:moveTo>
                  <a:lnTo>
                    <a:pt x="57479" y="22159"/>
                  </a:lnTo>
                  <a:lnTo>
                    <a:pt x="57418" y="22280"/>
                  </a:lnTo>
                  <a:cubicBezTo>
                    <a:pt x="57388" y="22250"/>
                    <a:pt x="57357" y="22219"/>
                    <a:pt x="57357" y="22219"/>
                  </a:cubicBezTo>
                  <a:cubicBezTo>
                    <a:pt x="57357" y="22189"/>
                    <a:pt x="57388" y="22128"/>
                    <a:pt x="57418" y="22098"/>
                  </a:cubicBezTo>
                  <a:close/>
                  <a:moveTo>
                    <a:pt x="68573" y="22098"/>
                  </a:moveTo>
                  <a:lnTo>
                    <a:pt x="68604" y="22311"/>
                  </a:lnTo>
                  <a:lnTo>
                    <a:pt x="68361" y="22615"/>
                  </a:lnTo>
                  <a:cubicBezTo>
                    <a:pt x="68341" y="22618"/>
                    <a:pt x="68323" y="22619"/>
                    <a:pt x="68306" y="22619"/>
                  </a:cubicBezTo>
                  <a:cubicBezTo>
                    <a:pt x="68165" y="22619"/>
                    <a:pt x="68108" y="22517"/>
                    <a:pt x="68026" y="22463"/>
                  </a:cubicBezTo>
                  <a:cubicBezTo>
                    <a:pt x="67935" y="22432"/>
                    <a:pt x="67844" y="22402"/>
                    <a:pt x="67753" y="22371"/>
                  </a:cubicBezTo>
                  <a:lnTo>
                    <a:pt x="67753" y="22098"/>
                  </a:lnTo>
                  <a:close/>
                  <a:moveTo>
                    <a:pt x="37524" y="22409"/>
                  </a:moveTo>
                  <a:cubicBezTo>
                    <a:pt x="37593" y="22409"/>
                    <a:pt x="37661" y="22447"/>
                    <a:pt x="37691" y="22523"/>
                  </a:cubicBezTo>
                  <a:cubicBezTo>
                    <a:pt x="37661" y="22599"/>
                    <a:pt x="37600" y="22637"/>
                    <a:pt x="37536" y="22637"/>
                  </a:cubicBezTo>
                  <a:cubicBezTo>
                    <a:pt x="37471" y="22637"/>
                    <a:pt x="37403" y="22599"/>
                    <a:pt x="37357" y="22523"/>
                  </a:cubicBezTo>
                  <a:cubicBezTo>
                    <a:pt x="37387" y="22447"/>
                    <a:pt x="37456" y="22409"/>
                    <a:pt x="37524" y="22409"/>
                  </a:cubicBezTo>
                  <a:close/>
                  <a:moveTo>
                    <a:pt x="15199" y="22827"/>
                  </a:moveTo>
                  <a:cubicBezTo>
                    <a:pt x="15229" y="22827"/>
                    <a:pt x="15259" y="22888"/>
                    <a:pt x="15259" y="22888"/>
                  </a:cubicBezTo>
                  <a:lnTo>
                    <a:pt x="15168" y="22949"/>
                  </a:lnTo>
                  <a:lnTo>
                    <a:pt x="15107" y="22888"/>
                  </a:lnTo>
                  <a:cubicBezTo>
                    <a:pt x="15138" y="22888"/>
                    <a:pt x="15168" y="22858"/>
                    <a:pt x="15199" y="22827"/>
                  </a:cubicBezTo>
                  <a:close/>
                  <a:moveTo>
                    <a:pt x="53819" y="22667"/>
                  </a:moveTo>
                  <a:cubicBezTo>
                    <a:pt x="53842" y="22667"/>
                    <a:pt x="53862" y="22706"/>
                    <a:pt x="53862" y="22706"/>
                  </a:cubicBezTo>
                  <a:cubicBezTo>
                    <a:pt x="53862" y="22797"/>
                    <a:pt x="53831" y="22888"/>
                    <a:pt x="53831" y="22949"/>
                  </a:cubicBezTo>
                  <a:lnTo>
                    <a:pt x="53710" y="22949"/>
                  </a:lnTo>
                  <a:cubicBezTo>
                    <a:pt x="53710" y="22888"/>
                    <a:pt x="53680" y="22797"/>
                    <a:pt x="53710" y="22736"/>
                  </a:cubicBezTo>
                  <a:cubicBezTo>
                    <a:pt x="53710" y="22706"/>
                    <a:pt x="53801" y="22675"/>
                    <a:pt x="53801" y="22675"/>
                  </a:cubicBezTo>
                  <a:cubicBezTo>
                    <a:pt x="53807" y="22669"/>
                    <a:pt x="53813" y="22667"/>
                    <a:pt x="53819" y="22667"/>
                  </a:cubicBezTo>
                  <a:close/>
                  <a:moveTo>
                    <a:pt x="61886" y="22827"/>
                  </a:moveTo>
                  <a:cubicBezTo>
                    <a:pt x="61917" y="22858"/>
                    <a:pt x="61978" y="22888"/>
                    <a:pt x="62008" y="22888"/>
                  </a:cubicBezTo>
                  <a:lnTo>
                    <a:pt x="61947" y="22949"/>
                  </a:lnTo>
                  <a:lnTo>
                    <a:pt x="61826" y="22888"/>
                  </a:lnTo>
                  <a:cubicBezTo>
                    <a:pt x="61856" y="22888"/>
                    <a:pt x="61886" y="22827"/>
                    <a:pt x="61886" y="22827"/>
                  </a:cubicBezTo>
                  <a:close/>
                  <a:moveTo>
                    <a:pt x="50792" y="22645"/>
                  </a:moveTo>
                  <a:cubicBezTo>
                    <a:pt x="50944" y="22645"/>
                    <a:pt x="50944" y="22827"/>
                    <a:pt x="51217" y="22888"/>
                  </a:cubicBezTo>
                  <a:lnTo>
                    <a:pt x="50822" y="22979"/>
                  </a:lnTo>
                  <a:cubicBezTo>
                    <a:pt x="50701" y="22888"/>
                    <a:pt x="50701" y="22736"/>
                    <a:pt x="50792" y="22645"/>
                  </a:cubicBezTo>
                  <a:close/>
                  <a:moveTo>
                    <a:pt x="53436" y="22584"/>
                  </a:moveTo>
                  <a:cubicBezTo>
                    <a:pt x="53588" y="22675"/>
                    <a:pt x="53588" y="22888"/>
                    <a:pt x="53436" y="22979"/>
                  </a:cubicBezTo>
                  <a:lnTo>
                    <a:pt x="53224" y="22949"/>
                  </a:lnTo>
                  <a:lnTo>
                    <a:pt x="53163" y="22645"/>
                  </a:lnTo>
                  <a:lnTo>
                    <a:pt x="53436" y="22584"/>
                  </a:lnTo>
                  <a:close/>
                  <a:moveTo>
                    <a:pt x="54622" y="22645"/>
                  </a:moveTo>
                  <a:lnTo>
                    <a:pt x="54622" y="22645"/>
                  </a:lnTo>
                  <a:cubicBezTo>
                    <a:pt x="54804" y="22706"/>
                    <a:pt x="54743" y="22827"/>
                    <a:pt x="54652" y="22979"/>
                  </a:cubicBezTo>
                  <a:cubicBezTo>
                    <a:pt x="54500" y="22858"/>
                    <a:pt x="54500" y="22736"/>
                    <a:pt x="54622" y="22645"/>
                  </a:cubicBezTo>
                  <a:close/>
                  <a:moveTo>
                    <a:pt x="55382" y="22645"/>
                  </a:moveTo>
                  <a:lnTo>
                    <a:pt x="55442" y="22918"/>
                  </a:lnTo>
                  <a:lnTo>
                    <a:pt x="55108" y="22979"/>
                  </a:lnTo>
                  <a:lnTo>
                    <a:pt x="55047" y="22645"/>
                  </a:lnTo>
                  <a:close/>
                  <a:moveTo>
                    <a:pt x="62859" y="22493"/>
                  </a:moveTo>
                  <a:cubicBezTo>
                    <a:pt x="62950" y="22584"/>
                    <a:pt x="62859" y="22736"/>
                    <a:pt x="62950" y="22949"/>
                  </a:cubicBezTo>
                  <a:lnTo>
                    <a:pt x="62585" y="22979"/>
                  </a:lnTo>
                  <a:lnTo>
                    <a:pt x="62555" y="22766"/>
                  </a:lnTo>
                  <a:lnTo>
                    <a:pt x="62859" y="22493"/>
                  </a:lnTo>
                  <a:close/>
                  <a:moveTo>
                    <a:pt x="45412" y="22615"/>
                  </a:moveTo>
                  <a:cubicBezTo>
                    <a:pt x="45503" y="22736"/>
                    <a:pt x="45625" y="22766"/>
                    <a:pt x="45655" y="22918"/>
                  </a:cubicBezTo>
                  <a:cubicBezTo>
                    <a:pt x="45602" y="22971"/>
                    <a:pt x="45544" y="22984"/>
                    <a:pt x="45485" y="22984"/>
                  </a:cubicBezTo>
                  <a:cubicBezTo>
                    <a:pt x="45429" y="22984"/>
                    <a:pt x="45373" y="22973"/>
                    <a:pt x="45320" y="22973"/>
                  </a:cubicBezTo>
                  <a:cubicBezTo>
                    <a:pt x="45300" y="22973"/>
                    <a:pt x="45279" y="22974"/>
                    <a:pt x="45260" y="22979"/>
                  </a:cubicBezTo>
                  <a:cubicBezTo>
                    <a:pt x="45138" y="22888"/>
                    <a:pt x="45138" y="22706"/>
                    <a:pt x="45260" y="22615"/>
                  </a:cubicBezTo>
                  <a:close/>
                  <a:moveTo>
                    <a:pt x="57981" y="22815"/>
                  </a:moveTo>
                  <a:cubicBezTo>
                    <a:pt x="57996" y="22815"/>
                    <a:pt x="58010" y="22819"/>
                    <a:pt x="58026" y="22827"/>
                  </a:cubicBezTo>
                  <a:cubicBezTo>
                    <a:pt x="58087" y="22827"/>
                    <a:pt x="58148" y="22858"/>
                    <a:pt x="58178" y="22888"/>
                  </a:cubicBezTo>
                  <a:cubicBezTo>
                    <a:pt x="58149" y="22960"/>
                    <a:pt x="58107" y="22991"/>
                    <a:pt x="58054" y="22991"/>
                  </a:cubicBezTo>
                  <a:cubicBezTo>
                    <a:pt x="57996" y="22991"/>
                    <a:pt x="57924" y="22952"/>
                    <a:pt x="57844" y="22888"/>
                  </a:cubicBezTo>
                  <a:lnTo>
                    <a:pt x="57813" y="22888"/>
                  </a:lnTo>
                  <a:cubicBezTo>
                    <a:pt x="57902" y="22844"/>
                    <a:pt x="57942" y="22815"/>
                    <a:pt x="57981" y="22815"/>
                  </a:cubicBezTo>
                  <a:close/>
                  <a:moveTo>
                    <a:pt x="46777" y="22835"/>
                  </a:moveTo>
                  <a:cubicBezTo>
                    <a:pt x="46845" y="22835"/>
                    <a:pt x="46946" y="22852"/>
                    <a:pt x="47114" y="22888"/>
                  </a:cubicBezTo>
                  <a:cubicBezTo>
                    <a:pt x="47022" y="22962"/>
                    <a:pt x="46908" y="23002"/>
                    <a:pt x="46798" y="23002"/>
                  </a:cubicBezTo>
                  <a:cubicBezTo>
                    <a:pt x="46727" y="23002"/>
                    <a:pt x="46657" y="22985"/>
                    <a:pt x="46597" y="22949"/>
                  </a:cubicBezTo>
                  <a:cubicBezTo>
                    <a:pt x="46653" y="22875"/>
                    <a:pt x="46674" y="22835"/>
                    <a:pt x="46777" y="22835"/>
                  </a:cubicBezTo>
                  <a:close/>
                  <a:moveTo>
                    <a:pt x="16475" y="22675"/>
                  </a:moveTo>
                  <a:cubicBezTo>
                    <a:pt x="16566" y="22766"/>
                    <a:pt x="16475" y="22918"/>
                    <a:pt x="16475" y="23131"/>
                  </a:cubicBezTo>
                  <a:lnTo>
                    <a:pt x="16232" y="23162"/>
                  </a:lnTo>
                  <a:lnTo>
                    <a:pt x="16110" y="22888"/>
                  </a:lnTo>
                  <a:lnTo>
                    <a:pt x="16475" y="22675"/>
                  </a:lnTo>
                  <a:close/>
                  <a:moveTo>
                    <a:pt x="46141" y="22615"/>
                  </a:moveTo>
                  <a:cubicBezTo>
                    <a:pt x="46293" y="22766"/>
                    <a:pt x="46293" y="23010"/>
                    <a:pt x="46141" y="23162"/>
                  </a:cubicBezTo>
                  <a:lnTo>
                    <a:pt x="45898" y="22888"/>
                  </a:lnTo>
                  <a:lnTo>
                    <a:pt x="45898" y="22645"/>
                  </a:lnTo>
                  <a:lnTo>
                    <a:pt x="46141" y="22615"/>
                  </a:lnTo>
                  <a:close/>
                  <a:moveTo>
                    <a:pt x="49424" y="22645"/>
                  </a:moveTo>
                  <a:lnTo>
                    <a:pt x="49637" y="22858"/>
                  </a:lnTo>
                  <a:lnTo>
                    <a:pt x="49424" y="23192"/>
                  </a:lnTo>
                  <a:cubicBezTo>
                    <a:pt x="49151" y="23101"/>
                    <a:pt x="48968" y="22979"/>
                    <a:pt x="48968" y="22645"/>
                  </a:cubicBezTo>
                  <a:close/>
                  <a:moveTo>
                    <a:pt x="73558" y="0"/>
                  </a:moveTo>
                  <a:lnTo>
                    <a:pt x="73437" y="122"/>
                  </a:lnTo>
                  <a:cubicBezTo>
                    <a:pt x="73300" y="137"/>
                    <a:pt x="73163" y="137"/>
                    <a:pt x="73034" y="137"/>
                  </a:cubicBezTo>
                  <a:cubicBezTo>
                    <a:pt x="72905" y="137"/>
                    <a:pt x="72783" y="137"/>
                    <a:pt x="72677" y="152"/>
                  </a:cubicBezTo>
                  <a:lnTo>
                    <a:pt x="72525" y="517"/>
                  </a:lnTo>
                  <a:lnTo>
                    <a:pt x="72282" y="456"/>
                  </a:lnTo>
                  <a:lnTo>
                    <a:pt x="72221" y="152"/>
                  </a:lnTo>
                  <a:lnTo>
                    <a:pt x="71735" y="578"/>
                  </a:lnTo>
                  <a:cubicBezTo>
                    <a:pt x="71765" y="821"/>
                    <a:pt x="71583" y="882"/>
                    <a:pt x="71491" y="1003"/>
                  </a:cubicBezTo>
                  <a:cubicBezTo>
                    <a:pt x="71400" y="821"/>
                    <a:pt x="71339" y="608"/>
                    <a:pt x="71096" y="487"/>
                  </a:cubicBezTo>
                  <a:lnTo>
                    <a:pt x="71005" y="821"/>
                  </a:lnTo>
                  <a:lnTo>
                    <a:pt x="70428" y="517"/>
                  </a:lnTo>
                  <a:lnTo>
                    <a:pt x="69880" y="517"/>
                  </a:lnTo>
                  <a:lnTo>
                    <a:pt x="69759" y="882"/>
                  </a:lnTo>
                  <a:cubicBezTo>
                    <a:pt x="69728" y="790"/>
                    <a:pt x="69698" y="699"/>
                    <a:pt x="69668" y="608"/>
                  </a:cubicBezTo>
                  <a:cubicBezTo>
                    <a:pt x="69637" y="517"/>
                    <a:pt x="69698" y="395"/>
                    <a:pt x="69576" y="304"/>
                  </a:cubicBezTo>
                  <a:lnTo>
                    <a:pt x="69333" y="578"/>
                  </a:lnTo>
                  <a:lnTo>
                    <a:pt x="69333" y="882"/>
                  </a:lnTo>
                  <a:lnTo>
                    <a:pt x="69090" y="1216"/>
                  </a:lnTo>
                  <a:lnTo>
                    <a:pt x="68391" y="1216"/>
                  </a:lnTo>
                  <a:lnTo>
                    <a:pt x="68239" y="1338"/>
                  </a:lnTo>
                  <a:cubicBezTo>
                    <a:pt x="67905" y="1186"/>
                    <a:pt x="67965" y="790"/>
                    <a:pt x="67662" y="669"/>
                  </a:cubicBezTo>
                  <a:lnTo>
                    <a:pt x="67479" y="669"/>
                  </a:lnTo>
                  <a:lnTo>
                    <a:pt x="67388" y="973"/>
                  </a:lnTo>
                  <a:lnTo>
                    <a:pt x="66871" y="1186"/>
                  </a:lnTo>
                  <a:cubicBezTo>
                    <a:pt x="66738" y="1159"/>
                    <a:pt x="66698" y="992"/>
                    <a:pt x="66547" y="992"/>
                  </a:cubicBezTo>
                  <a:cubicBezTo>
                    <a:pt x="66526" y="992"/>
                    <a:pt x="66502" y="996"/>
                    <a:pt x="66476" y="1003"/>
                  </a:cubicBezTo>
                  <a:cubicBezTo>
                    <a:pt x="66263" y="1155"/>
                    <a:pt x="66142" y="1429"/>
                    <a:pt x="65838" y="1581"/>
                  </a:cubicBezTo>
                  <a:cubicBezTo>
                    <a:pt x="65625" y="1490"/>
                    <a:pt x="65716" y="1186"/>
                    <a:pt x="65534" y="1094"/>
                  </a:cubicBezTo>
                  <a:cubicBezTo>
                    <a:pt x="65473" y="1094"/>
                    <a:pt x="65443" y="1064"/>
                    <a:pt x="65412" y="1034"/>
                  </a:cubicBezTo>
                  <a:cubicBezTo>
                    <a:pt x="65326" y="1155"/>
                    <a:pt x="65230" y="1187"/>
                    <a:pt x="65124" y="1187"/>
                  </a:cubicBezTo>
                  <a:cubicBezTo>
                    <a:pt x="65043" y="1187"/>
                    <a:pt x="64957" y="1168"/>
                    <a:pt x="64865" y="1155"/>
                  </a:cubicBezTo>
                  <a:lnTo>
                    <a:pt x="64744" y="1034"/>
                  </a:lnTo>
                  <a:cubicBezTo>
                    <a:pt x="64470" y="1094"/>
                    <a:pt x="64531" y="1398"/>
                    <a:pt x="64379" y="1550"/>
                  </a:cubicBezTo>
                  <a:lnTo>
                    <a:pt x="64196" y="1550"/>
                  </a:lnTo>
                  <a:lnTo>
                    <a:pt x="64044" y="1368"/>
                  </a:lnTo>
                  <a:cubicBezTo>
                    <a:pt x="63892" y="1216"/>
                    <a:pt x="64014" y="1034"/>
                    <a:pt x="63832" y="1034"/>
                  </a:cubicBezTo>
                  <a:lnTo>
                    <a:pt x="63710" y="1338"/>
                  </a:lnTo>
                  <a:cubicBezTo>
                    <a:pt x="63664" y="1360"/>
                    <a:pt x="63625" y="1370"/>
                    <a:pt x="63589" y="1370"/>
                  </a:cubicBezTo>
                  <a:cubicBezTo>
                    <a:pt x="63482" y="1370"/>
                    <a:pt x="63414" y="1284"/>
                    <a:pt x="63345" y="1216"/>
                  </a:cubicBezTo>
                  <a:lnTo>
                    <a:pt x="62981" y="1398"/>
                  </a:lnTo>
                  <a:lnTo>
                    <a:pt x="62768" y="912"/>
                  </a:lnTo>
                  <a:lnTo>
                    <a:pt x="62494" y="1368"/>
                  </a:lnTo>
                  <a:lnTo>
                    <a:pt x="62160" y="1155"/>
                  </a:lnTo>
                  <a:lnTo>
                    <a:pt x="61917" y="1368"/>
                  </a:lnTo>
                  <a:lnTo>
                    <a:pt x="61765" y="1186"/>
                  </a:lnTo>
                  <a:lnTo>
                    <a:pt x="61582" y="1368"/>
                  </a:lnTo>
                  <a:lnTo>
                    <a:pt x="61400" y="1003"/>
                  </a:lnTo>
                  <a:cubicBezTo>
                    <a:pt x="61218" y="1186"/>
                    <a:pt x="61066" y="1368"/>
                    <a:pt x="60883" y="1520"/>
                  </a:cubicBezTo>
                  <a:cubicBezTo>
                    <a:pt x="60883" y="1520"/>
                    <a:pt x="60853" y="1490"/>
                    <a:pt x="60822" y="1490"/>
                  </a:cubicBezTo>
                  <a:cubicBezTo>
                    <a:pt x="60701" y="1307"/>
                    <a:pt x="60914" y="1034"/>
                    <a:pt x="60701" y="821"/>
                  </a:cubicBezTo>
                  <a:cubicBezTo>
                    <a:pt x="60610" y="1094"/>
                    <a:pt x="60306" y="1003"/>
                    <a:pt x="60154" y="1186"/>
                  </a:cubicBezTo>
                  <a:cubicBezTo>
                    <a:pt x="60144" y="1206"/>
                    <a:pt x="60117" y="1213"/>
                    <a:pt x="60082" y="1213"/>
                  </a:cubicBezTo>
                  <a:cubicBezTo>
                    <a:pt x="60012" y="1213"/>
                    <a:pt x="59911" y="1186"/>
                    <a:pt x="59850" y="1186"/>
                  </a:cubicBezTo>
                  <a:cubicBezTo>
                    <a:pt x="59749" y="1105"/>
                    <a:pt x="59661" y="1010"/>
                    <a:pt x="59568" y="1010"/>
                  </a:cubicBezTo>
                  <a:cubicBezTo>
                    <a:pt x="59522" y="1010"/>
                    <a:pt x="59475" y="1034"/>
                    <a:pt x="59424" y="1094"/>
                  </a:cubicBezTo>
                  <a:lnTo>
                    <a:pt x="59364" y="1368"/>
                  </a:lnTo>
                  <a:lnTo>
                    <a:pt x="58664" y="1368"/>
                  </a:lnTo>
                  <a:lnTo>
                    <a:pt x="58208" y="1125"/>
                  </a:lnTo>
                  <a:lnTo>
                    <a:pt x="58117" y="851"/>
                  </a:lnTo>
                  <a:lnTo>
                    <a:pt x="57935" y="851"/>
                  </a:lnTo>
                  <a:lnTo>
                    <a:pt x="57753" y="1034"/>
                  </a:lnTo>
                  <a:lnTo>
                    <a:pt x="57388" y="1034"/>
                  </a:lnTo>
                  <a:lnTo>
                    <a:pt x="57236" y="1398"/>
                  </a:lnTo>
                  <a:lnTo>
                    <a:pt x="57084" y="1034"/>
                  </a:lnTo>
                  <a:lnTo>
                    <a:pt x="56810" y="1064"/>
                  </a:lnTo>
                  <a:cubicBezTo>
                    <a:pt x="56780" y="1246"/>
                    <a:pt x="56871" y="1398"/>
                    <a:pt x="56719" y="1550"/>
                  </a:cubicBezTo>
                  <a:lnTo>
                    <a:pt x="56537" y="1398"/>
                  </a:lnTo>
                  <a:lnTo>
                    <a:pt x="56020" y="1398"/>
                  </a:lnTo>
                  <a:cubicBezTo>
                    <a:pt x="55942" y="1425"/>
                    <a:pt x="55886" y="1563"/>
                    <a:pt x="55737" y="1563"/>
                  </a:cubicBezTo>
                  <a:cubicBezTo>
                    <a:pt x="55712" y="1563"/>
                    <a:pt x="55685" y="1559"/>
                    <a:pt x="55655" y="1550"/>
                  </a:cubicBezTo>
                  <a:lnTo>
                    <a:pt x="55473" y="1368"/>
                  </a:lnTo>
                  <a:lnTo>
                    <a:pt x="55139" y="1368"/>
                  </a:lnTo>
                  <a:lnTo>
                    <a:pt x="54956" y="1216"/>
                  </a:lnTo>
                  <a:cubicBezTo>
                    <a:pt x="54835" y="1307"/>
                    <a:pt x="54743" y="1490"/>
                    <a:pt x="54591" y="1520"/>
                  </a:cubicBezTo>
                  <a:lnTo>
                    <a:pt x="54470" y="1186"/>
                  </a:lnTo>
                  <a:cubicBezTo>
                    <a:pt x="54409" y="1201"/>
                    <a:pt x="54348" y="1208"/>
                    <a:pt x="54291" y="1208"/>
                  </a:cubicBezTo>
                  <a:cubicBezTo>
                    <a:pt x="54234" y="1208"/>
                    <a:pt x="54181" y="1201"/>
                    <a:pt x="54135" y="1186"/>
                  </a:cubicBezTo>
                  <a:cubicBezTo>
                    <a:pt x="54044" y="1155"/>
                    <a:pt x="53953" y="1094"/>
                    <a:pt x="53892" y="1034"/>
                  </a:cubicBezTo>
                  <a:lnTo>
                    <a:pt x="53771" y="1368"/>
                  </a:lnTo>
                  <a:cubicBezTo>
                    <a:pt x="53725" y="1383"/>
                    <a:pt x="53680" y="1391"/>
                    <a:pt x="53634" y="1391"/>
                  </a:cubicBezTo>
                  <a:cubicBezTo>
                    <a:pt x="53588" y="1391"/>
                    <a:pt x="53543" y="1383"/>
                    <a:pt x="53497" y="1368"/>
                  </a:cubicBezTo>
                  <a:cubicBezTo>
                    <a:pt x="53497" y="1216"/>
                    <a:pt x="53376" y="1216"/>
                    <a:pt x="53193" y="1216"/>
                  </a:cubicBezTo>
                  <a:lnTo>
                    <a:pt x="52889" y="1642"/>
                  </a:lnTo>
                  <a:lnTo>
                    <a:pt x="52707" y="1216"/>
                  </a:lnTo>
                  <a:lnTo>
                    <a:pt x="52524" y="1216"/>
                  </a:lnTo>
                  <a:lnTo>
                    <a:pt x="52372" y="1550"/>
                  </a:lnTo>
                  <a:lnTo>
                    <a:pt x="51825" y="1550"/>
                  </a:lnTo>
                  <a:lnTo>
                    <a:pt x="51673" y="1429"/>
                  </a:lnTo>
                  <a:lnTo>
                    <a:pt x="51217" y="1338"/>
                  </a:lnTo>
                  <a:lnTo>
                    <a:pt x="51217" y="1094"/>
                  </a:lnTo>
                  <a:lnTo>
                    <a:pt x="50913" y="1034"/>
                  </a:lnTo>
                  <a:lnTo>
                    <a:pt x="50822" y="1581"/>
                  </a:lnTo>
                  <a:lnTo>
                    <a:pt x="50610" y="1398"/>
                  </a:lnTo>
                  <a:lnTo>
                    <a:pt x="50275" y="1398"/>
                  </a:lnTo>
                  <a:lnTo>
                    <a:pt x="50093" y="1216"/>
                  </a:lnTo>
                  <a:lnTo>
                    <a:pt x="49728" y="1216"/>
                  </a:lnTo>
                  <a:lnTo>
                    <a:pt x="49546" y="1398"/>
                  </a:lnTo>
                  <a:cubicBezTo>
                    <a:pt x="49526" y="1404"/>
                    <a:pt x="49507" y="1406"/>
                    <a:pt x="49489" y="1406"/>
                  </a:cubicBezTo>
                  <a:cubicBezTo>
                    <a:pt x="49323" y="1406"/>
                    <a:pt x="49193" y="1208"/>
                    <a:pt x="49048" y="1208"/>
                  </a:cubicBezTo>
                  <a:cubicBezTo>
                    <a:pt x="49032" y="1208"/>
                    <a:pt x="49015" y="1210"/>
                    <a:pt x="48999" y="1216"/>
                  </a:cubicBezTo>
                  <a:cubicBezTo>
                    <a:pt x="48984" y="1221"/>
                    <a:pt x="48971" y="1223"/>
                    <a:pt x="48957" y="1223"/>
                  </a:cubicBezTo>
                  <a:cubicBezTo>
                    <a:pt x="48831" y="1223"/>
                    <a:pt x="48744" y="1027"/>
                    <a:pt x="48597" y="1027"/>
                  </a:cubicBezTo>
                  <a:cubicBezTo>
                    <a:pt x="48562" y="1027"/>
                    <a:pt x="48524" y="1037"/>
                    <a:pt x="48482" y="1064"/>
                  </a:cubicBezTo>
                  <a:cubicBezTo>
                    <a:pt x="48451" y="1186"/>
                    <a:pt x="48421" y="1277"/>
                    <a:pt x="48360" y="1398"/>
                  </a:cubicBezTo>
                  <a:lnTo>
                    <a:pt x="48117" y="1368"/>
                  </a:lnTo>
                  <a:lnTo>
                    <a:pt x="48026" y="1034"/>
                  </a:lnTo>
                  <a:lnTo>
                    <a:pt x="47813" y="1216"/>
                  </a:lnTo>
                  <a:lnTo>
                    <a:pt x="47479" y="1216"/>
                  </a:lnTo>
                  <a:cubicBezTo>
                    <a:pt x="47394" y="1131"/>
                    <a:pt x="47310" y="1017"/>
                    <a:pt x="47204" y="1017"/>
                  </a:cubicBezTo>
                  <a:cubicBezTo>
                    <a:pt x="47158" y="1017"/>
                    <a:pt x="47109" y="1039"/>
                    <a:pt x="47053" y="1094"/>
                  </a:cubicBezTo>
                  <a:lnTo>
                    <a:pt x="47023" y="1338"/>
                  </a:lnTo>
                  <a:lnTo>
                    <a:pt x="46476" y="1581"/>
                  </a:lnTo>
                  <a:lnTo>
                    <a:pt x="46263" y="1398"/>
                  </a:lnTo>
                  <a:cubicBezTo>
                    <a:pt x="46202" y="1398"/>
                    <a:pt x="46101" y="1371"/>
                    <a:pt x="46022" y="1371"/>
                  </a:cubicBezTo>
                  <a:cubicBezTo>
                    <a:pt x="45983" y="1371"/>
                    <a:pt x="45949" y="1378"/>
                    <a:pt x="45929" y="1398"/>
                  </a:cubicBezTo>
                  <a:cubicBezTo>
                    <a:pt x="45777" y="1550"/>
                    <a:pt x="45503" y="1520"/>
                    <a:pt x="45290" y="1885"/>
                  </a:cubicBezTo>
                  <a:lnTo>
                    <a:pt x="45078" y="1368"/>
                  </a:lnTo>
                  <a:lnTo>
                    <a:pt x="44895" y="1550"/>
                  </a:lnTo>
                  <a:lnTo>
                    <a:pt x="44713" y="1398"/>
                  </a:lnTo>
                  <a:cubicBezTo>
                    <a:pt x="44652" y="1459"/>
                    <a:pt x="44622" y="1490"/>
                    <a:pt x="44530" y="1550"/>
                  </a:cubicBezTo>
                  <a:cubicBezTo>
                    <a:pt x="44449" y="1632"/>
                    <a:pt x="44416" y="1738"/>
                    <a:pt x="44258" y="1738"/>
                  </a:cubicBezTo>
                  <a:cubicBezTo>
                    <a:pt x="44239" y="1738"/>
                    <a:pt x="44219" y="1736"/>
                    <a:pt x="44196" y="1733"/>
                  </a:cubicBezTo>
                  <a:lnTo>
                    <a:pt x="43801" y="1398"/>
                  </a:lnTo>
                  <a:lnTo>
                    <a:pt x="43619" y="1398"/>
                  </a:lnTo>
                  <a:cubicBezTo>
                    <a:pt x="43406" y="1307"/>
                    <a:pt x="43223" y="1216"/>
                    <a:pt x="43041" y="1125"/>
                  </a:cubicBezTo>
                  <a:cubicBezTo>
                    <a:pt x="43011" y="1094"/>
                    <a:pt x="42950" y="1094"/>
                    <a:pt x="42919" y="1064"/>
                  </a:cubicBezTo>
                  <a:lnTo>
                    <a:pt x="42798" y="1186"/>
                  </a:lnTo>
                  <a:lnTo>
                    <a:pt x="42585" y="1246"/>
                  </a:lnTo>
                  <a:cubicBezTo>
                    <a:pt x="42463" y="1398"/>
                    <a:pt x="42646" y="1611"/>
                    <a:pt x="42403" y="1763"/>
                  </a:cubicBezTo>
                  <a:lnTo>
                    <a:pt x="42312" y="1246"/>
                  </a:lnTo>
                  <a:cubicBezTo>
                    <a:pt x="42236" y="1231"/>
                    <a:pt x="42152" y="1208"/>
                    <a:pt x="42072" y="1208"/>
                  </a:cubicBezTo>
                  <a:cubicBezTo>
                    <a:pt x="41992" y="1208"/>
                    <a:pt x="41916" y="1231"/>
                    <a:pt x="41856" y="1307"/>
                  </a:cubicBezTo>
                  <a:lnTo>
                    <a:pt x="42008" y="1490"/>
                  </a:lnTo>
                  <a:lnTo>
                    <a:pt x="41795" y="1581"/>
                  </a:lnTo>
                  <a:lnTo>
                    <a:pt x="41582" y="1398"/>
                  </a:lnTo>
                  <a:lnTo>
                    <a:pt x="41369" y="1581"/>
                  </a:lnTo>
                  <a:lnTo>
                    <a:pt x="41035" y="1034"/>
                  </a:lnTo>
                  <a:cubicBezTo>
                    <a:pt x="41021" y="1032"/>
                    <a:pt x="41008" y="1031"/>
                    <a:pt x="40995" y="1031"/>
                  </a:cubicBezTo>
                  <a:cubicBezTo>
                    <a:pt x="40814" y="1031"/>
                    <a:pt x="40753" y="1222"/>
                    <a:pt x="40640" y="1307"/>
                  </a:cubicBezTo>
                  <a:lnTo>
                    <a:pt x="40579" y="1550"/>
                  </a:lnTo>
                  <a:cubicBezTo>
                    <a:pt x="40529" y="1563"/>
                    <a:pt x="40485" y="1575"/>
                    <a:pt x="40445" y="1575"/>
                  </a:cubicBezTo>
                  <a:cubicBezTo>
                    <a:pt x="40388" y="1575"/>
                    <a:pt x="40341" y="1549"/>
                    <a:pt x="40305" y="1459"/>
                  </a:cubicBezTo>
                  <a:lnTo>
                    <a:pt x="40427" y="1277"/>
                  </a:lnTo>
                  <a:cubicBezTo>
                    <a:pt x="40275" y="1064"/>
                    <a:pt x="40001" y="1034"/>
                    <a:pt x="39849" y="912"/>
                  </a:cubicBezTo>
                  <a:lnTo>
                    <a:pt x="39424" y="1125"/>
                  </a:lnTo>
                  <a:lnTo>
                    <a:pt x="39363" y="1398"/>
                  </a:lnTo>
                  <a:lnTo>
                    <a:pt x="39120" y="1216"/>
                  </a:lnTo>
                  <a:lnTo>
                    <a:pt x="38603" y="1216"/>
                  </a:lnTo>
                  <a:lnTo>
                    <a:pt x="38482" y="882"/>
                  </a:lnTo>
                  <a:lnTo>
                    <a:pt x="38238" y="882"/>
                  </a:lnTo>
                  <a:lnTo>
                    <a:pt x="37904" y="1398"/>
                  </a:lnTo>
                  <a:lnTo>
                    <a:pt x="37661" y="1338"/>
                  </a:lnTo>
                  <a:lnTo>
                    <a:pt x="37843" y="1125"/>
                  </a:lnTo>
                  <a:lnTo>
                    <a:pt x="37600" y="1034"/>
                  </a:lnTo>
                  <a:lnTo>
                    <a:pt x="37266" y="1429"/>
                  </a:lnTo>
                  <a:lnTo>
                    <a:pt x="37083" y="1246"/>
                  </a:lnTo>
                  <a:lnTo>
                    <a:pt x="36810" y="1429"/>
                  </a:lnTo>
                  <a:lnTo>
                    <a:pt x="36476" y="1216"/>
                  </a:lnTo>
                  <a:cubicBezTo>
                    <a:pt x="36415" y="1246"/>
                    <a:pt x="36324" y="1277"/>
                    <a:pt x="36293" y="1338"/>
                  </a:cubicBezTo>
                  <a:cubicBezTo>
                    <a:pt x="36238" y="1392"/>
                    <a:pt x="36173" y="1403"/>
                    <a:pt x="36103" y="1403"/>
                  </a:cubicBezTo>
                  <a:cubicBezTo>
                    <a:pt x="36056" y="1403"/>
                    <a:pt x="36007" y="1398"/>
                    <a:pt x="35959" y="1398"/>
                  </a:cubicBezTo>
                  <a:cubicBezTo>
                    <a:pt x="35898" y="1429"/>
                    <a:pt x="35837" y="1429"/>
                    <a:pt x="35776" y="1490"/>
                  </a:cubicBezTo>
                  <a:lnTo>
                    <a:pt x="35928" y="1672"/>
                  </a:lnTo>
                  <a:lnTo>
                    <a:pt x="35685" y="1915"/>
                  </a:lnTo>
                  <a:cubicBezTo>
                    <a:pt x="35533" y="1824"/>
                    <a:pt x="35624" y="1702"/>
                    <a:pt x="35594" y="1581"/>
                  </a:cubicBezTo>
                  <a:cubicBezTo>
                    <a:pt x="35564" y="1520"/>
                    <a:pt x="35533" y="1459"/>
                    <a:pt x="35503" y="1398"/>
                  </a:cubicBezTo>
                  <a:cubicBezTo>
                    <a:pt x="35351" y="1520"/>
                    <a:pt x="35260" y="1702"/>
                    <a:pt x="35108" y="1763"/>
                  </a:cubicBezTo>
                  <a:cubicBezTo>
                    <a:pt x="35095" y="1764"/>
                    <a:pt x="35082" y="1765"/>
                    <a:pt x="35071" y="1765"/>
                  </a:cubicBezTo>
                  <a:cubicBezTo>
                    <a:pt x="34816" y="1765"/>
                    <a:pt x="34949" y="1457"/>
                    <a:pt x="34804" y="1398"/>
                  </a:cubicBezTo>
                  <a:lnTo>
                    <a:pt x="34804" y="1398"/>
                  </a:lnTo>
                  <a:cubicBezTo>
                    <a:pt x="34561" y="1581"/>
                    <a:pt x="34865" y="1915"/>
                    <a:pt x="34621" y="2097"/>
                  </a:cubicBezTo>
                  <a:cubicBezTo>
                    <a:pt x="34439" y="1915"/>
                    <a:pt x="34652" y="1642"/>
                    <a:pt x="34469" y="1490"/>
                  </a:cubicBezTo>
                  <a:lnTo>
                    <a:pt x="34317" y="1186"/>
                  </a:lnTo>
                  <a:cubicBezTo>
                    <a:pt x="34228" y="1319"/>
                    <a:pt x="34139" y="1404"/>
                    <a:pt x="34039" y="1404"/>
                  </a:cubicBezTo>
                  <a:cubicBezTo>
                    <a:pt x="34002" y="1404"/>
                    <a:pt x="33963" y="1392"/>
                    <a:pt x="33922" y="1368"/>
                  </a:cubicBezTo>
                  <a:lnTo>
                    <a:pt x="33801" y="1034"/>
                  </a:lnTo>
                  <a:lnTo>
                    <a:pt x="33406" y="1429"/>
                  </a:lnTo>
                  <a:lnTo>
                    <a:pt x="33102" y="1034"/>
                  </a:lnTo>
                  <a:cubicBezTo>
                    <a:pt x="32950" y="1034"/>
                    <a:pt x="32828" y="1034"/>
                    <a:pt x="32828" y="1186"/>
                  </a:cubicBezTo>
                  <a:cubicBezTo>
                    <a:pt x="32706" y="1186"/>
                    <a:pt x="32676" y="1277"/>
                    <a:pt x="32646" y="1368"/>
                  </a:cubicBezTo>
                  <a:cubicBezTo>
                    <a:pt x="32646" y="1429"/>
                    <a:pt x="32615" y="1520"/>
                    <a:pt x="32585" y="1581"/>
                  </a:cubicBezTo>
                  <a:lnTo>
                    <a:pt x="32251" y="1581"/>
                  </a:lnTo>
                  <a:cubicBezTo>
                    <a:pt x="32007" y="1398"/>
                    <a:pt x="31916" y="1186"/>
                    <a:pt x="31612" y="1034"/>
                  </a:cubicBezTo>
                  <a:lnTo>
                    <a:pt x="30974" y="1733"/>
                  </a:lnTo>
                  <a:cubicBezTo>
                    <a:pt x="30883" y="1611"/>
                    <a:pt x="30792" y="1490"/>
                    <a:pt x="30670" y="1429"/>
                  </a:cubicBezTo>
                  <a:cubicBezTo>
                    <a:pt x="30548" y="1368"/>
                    <a:pt x="30396" y="1368"/>
                    <a:pt x="30336" y="1216"/>
                  </a:cubicBezTo>
                  <a:lnTo>
                    <a:pt x="29940" y="1550"/>
                  </a:lnTo>
                  <a:lnTo>
                    <a:pt x="29758" y="1398"/>
                  </a:lnTo>
                  <a:lnTo>
                    <a:pt x="29697" y="1459"/>
                  </a:lnTo>
                  <a:cubicBezTo>
                    <a:pt x="29606" y="1508"/>
                    <a:pt x="29525" y="1526"/>
                    <a:pt x="29450" y="1526"/>
                  </a:cubicBezTo>
                  <a:cubicBezTo>
                    <a:pt x="29226" y="1526"/>
                    <a:pt x="29063" y="1362"/>
                    <a:pt x="28883" y="1362"/>
                  </a:cubicBezTo>
                  <a:cubicBezTo>
                    <a:pt x="28823" y="1362"/>
                    <a:pt x="28761" y="1380"/>
                    <a:pt x="28694" y="1429"/>
                  </a:cubicBezTo>
                  <a:cubicBezTo>
                    <a:pt x="28664" y="1550"/>
                    <a:pt x="28603" y="1642"/>
                    <a:pt x="28573" y="1763"/>
                  </a:cubicBezTo>
                  <a:cubicBezTo>
                    <a:pt x="28542" y="1702"/>
                    <a:pt x="28512" y="1672"/>
                    <a:pt x="28481" y="1611"/>
                  </a:cubicBezTo>
                  <a:cubicBezTo>
                    <a:pt x="28451" y="1581"/>
                    <a:pt x="28451" y="1490"/>
                    <a:pt x="28451" y="1459"/>
                  </a:cubicBezTo>
                  <a:cubicBezTo>
                    <a:pt x="28421" y="1429"/>
                    <a:pt x="28329" y="1429"/>
                    <a:pt x="28299" y="1398"/>
                  </a:cubicBezTo>
                  <a:cubicBezTo>
                    <a:pt x="28299" y="1490"/>
                    <a:pt x="28299" y="1581"/>
                    <a:pt x="28299" y="1642"/>
                  </a:cubicBezTo>
                  <a:cubicBezTo>
                    <a:pt x="28299" y="1672"/>
                    <a:pt x="28178" y="1702"/>
                    <a:pt x="28178" y="1702"/>
                  </a:cubicBezTo>
                  <a:cubicBezTo>
                    <a:pt x="28178" y="1708"/>
                    <a:pt x="28175" y="1711"/>
                    <a:pt x="28172" y="1711"/>
                  </a:cubicBezTo>
                  <a:cubicBezTo>
                    <a:pt x="28157" y="1711"/>
                    <a:pt x="28117" y="1666"/>
                    <a:pt x="28117" y="1642"/>
                  </a:cubicBezTo>
                  <a:lnTo>
                    <a:pt x="28117" y="1398"/>
                  </a:lnTo>
                  <a:cubicBezTo>
                    <a:pt x="28086" y="1429"/>
                    <a:pt x="27995" y="1429"/>
                    <a:pt x="27995" y="1459"/>
                  </a:cubicBezTo>
                  <a:cubicBezTo>
                    <a:pt x="27934" y="1550"/>
                    <a:pt x="27904" y="1672"/>
                    <a:pt x="27874" y="1763"/>
                  </a:cubicBezTo>
                  <a:lnTo>
                    <a:pt x="27630" y="1702"/>
                  </a:lnTo>
                  <a:cubicBezTo>
                    <a:pt x="27539" y="1550"/>
                    <a:pt x="27722" y="1338"/>
                    <a:pt x="27478" y="1246"/>
                  </a:cubicBezTo>
                  <a:lnTo>
                    <a:pt x="27357" y="1581"/>
                  </a:lnTo>
                  <a:lnTo>
                    <a:pt x="26141" y="1581"/>
                  </a:lnTo>
                  <a:lnTo>
                    <a:pt x="25989" y="1733"/>
                  </a:lnTo>
                  <a:lnTo>
                    <a:pt x="25442" y="1429"/>
                  </a:lnTo>
                  <a:lnTo>
                    <a:pt x="25016" y="1642"/>
                  </a:lnTo>
                  <a:lnTo>
                    <a:pt x="24956" y="1885"/>
                  </a:lnTo>
                  <a:lnTo>
                    <a:pt x="24469" y="2097"/>
                  </a:lnTo>
                  <a:lnTo>
                    <a:pt x="24074" y="1702"/>
                  </a:lnTo>
                  <a:cubicBezTo>
                    <a:pt x="23770" y="1946"/>
                    <a:pt x="24074" y="2067"/>
                    <a:pt x="24074" y="2219"/>
                  </a:cubicBezTo>
                  <a:cubicBezTo>
                    <a:pt x="24003" y="2229"/>
                    <a:pt x="23956" y="2236"/>
                    <a:pt x="23918" y="2236"/>
                  </a:cubicBezTo>
                  <a:cubicBezTo>
                    <a:pt x="23841" y="2236"/>
                    <a:pt x="23801" y="2209"/>
                    <a:pt x="23679" y="2128"/>
                  </a:cubicBezTo>
                  <a:lnTo>
                    <a:pt x="23557" y="2249"/>
                  </a:lnTo>
                  <a:cubicBezTo>
                    <a:pt x="23284" y="2189"/>
                    <a:pt x="23284" y="1915"/>
                    <a:pt x="23162" y="1763"/>
                  </a:cubicBezTo>
                  <a:lnTo>
                    <a:pt x="22980" y="1915"/>
                  </a:lnTo>
                  <a:lnTo>
                    <a:pt x="22797" y="1763"/>
                  </a:lnTo>
                  <a:lnTo>
                    <a:pt x="22098" y="1763"/>
                  </a:lnTo>
                  <a:cubicBezTo>
                    <a:pt x="22068" y="1763"/>
                    <a:pt x="22068" y="1794"/>
                    <a:pt x="22038" y="1824"/>
                  </a:cubicBezTo>
                  <a:lnTo>
                    <a:pt x="22190" y="2006"/>
                  </a:lnTo>
                  <a:cubicBezTo>
                    <a:pt x="22132" y="2075"/>
                    <a:pt x="22079" y="2101"/>
                    <a:pt x="22030" y="2101"/>
                  </a:cubicBezTo>
                  <a:cubicBezTo>
                    <a:pt x="21950" y="2101"/>
                    <a:pt x="21881" y="2033"/>
                    <a:pt x="21825" y="1976"/>
                  </a:cubicBezTo>
                  <a:lnTo>
                    <a:pt x="21521" y="2158"/>
                  </a:lnTo>
                  <a:cubicBezTo>
                    <a:pt x="21490" y="2371"/>
                    <a:pt x="21582" y="2523"/>
                    <a:pt x="21399" y="2614"/>
                  </a:cubicBezTo>
                  <a:lnTo>
                    <a:pt x="21247" y="2614"/>
                  </a:lnTo>
                  <a:lnTo>
                    <a:pt x="21065" y="2979"/>
                  </a:lnTo>
                  <a:cubicBezTo>
                    <a:pt x="20883" y="2766"/>
                    <a:pt x="21065" y="2493"/>
                    <a:pt x="20913" y="2280"/>
                  </a:cubicBezTo>
                  <a:lnTo>
                    <a:pt x="20700" y="2097"/>
                  </a:lnTo>
                  <a:lnTo>
                    <a:pt x="20335" y="2067"/>
                  </a:lnTo>
                  <a:lnTo>
                    <a:pt x="20031" y="1581"/>
                  </a:lnTo>
                  <a:lnTo>
                    <a:pt x="19849" y="1733"/>
                  </a:lnTo>
                  <a:lnTo>
                    <a:pt x="18998" y="1733"/>
                  </a:lnTo>
                  <a:lnTo>
                    <a:pt x="18572" y="2189"/>
                  </a:lnTo>
                  <a:lnTo>
                    <a:pt x="18755" y="2371"/>
                  </a:lnTo>
                  <a:lnTo>
                    <a:pt x="18755" y="2705"/>
                  </a:lnTo>
                  <a:lnTo>
                    <a:pt x="18998" y="3192"/>
                  </a:lnTo>
                  <a:cubicBezTo>
                    <a:pt x="19016" y="3198"/>
                    <a:pt x="19037" y="3199"/>
                    <a:pt x="19058" y="3199"/>
                  </a:cubicBezTo>
                  <a:cubicBezTo>
                    <a:pt x="19073" y="3199"/>
                    <a:pt x="19087" y="3198"/>
                    <a:pt x="19102" y="3198"/>
                  </a:cubicBezTo>
                  <a:cubicBezTo>
                    <a:pt x="19174" y="3198"/>
                    <a:pt x="19241" y="3212"/>
                    <a:pt x="19241" y="3374"/>
                  </a:cubicBezTo>
                  <a:lnTo>
                    <a:pt x="18147" y="3374"/>
                  </a:lnTo>
                  <a:lnTo>
                    <a:pt x="17934" y="3556"/>
                  </a:lnTo>
                  <a:lnTo>
                    <a:pt x="17843" y="3313"/>
                  </a:lnTo>
                  <a:lnTo>
                    <a:pt x="18208" y="2918"/>
                  </a:lnTo>
                  <a:lnTo>
                    <a:pt x="17782" y="2493"/>
                  </a:lnTo>
                  <a:lnTo>
                    <a:pt x="17357" y="2493"/>
                  </a:lnTo>
                  <a:lnTo>
                    <a:pt x="17113" y="2097"/>
                  </a:lnTo>
                  <a:lnTo>
                    <a:pt x="16931" y="2280"/>
                  </a:lnTo>
                  <a:lnTo>
                    <a:pt x="16627" y="2097"/>
                  </a:lnTo>
                  <a:lnTo>
                    <a:pt x="16384" y="2310"/>
                  </a:lnTo>
                  <a:lnTo>
                    <a:pt x="16050" y="2310"/>
                  </a:lnTo>
                  <a:lnTo>
                    <a:pt x="15867" y="2128"/>
                  </a:lnTo>
                  <a:lnTo>
                    <a:pt x="15594" y="2341"/>
                  </a:lnTo>
                  <a:lnTo>
                    <a:pt x="15290" y="2097"/>
                  </a:lnTo>
                  <a:cubicBezTo>
                    <a:pt x="15168" y="2189"/>
                    <a:pt x="15077" y="2249"/>
                    <a:pt x="14955" y="2310"/>
                  </a:cubicBezTo>
                  <a:cubicBezTo>
                    <a:pt x="14773" y="2341"/>
                    <a:pt x="14591" y="2280"/>
                    <a:pt x="14469" y="2493"/>
                  </a:cubicBezTo>
                  <a:lnTo>
                    <a:pt x="13770" y="2493"/>
                  </a:lnTo>
                  <a:lnTo>
                    <a:pt x="13618" y="2645"/>
                  </a:lnTo>
                  <a:lnTo>
                    <a:pt x="13436" y="2493"/>
                  </a:lnTo>
                  <a:lnTo>
                    <a:pt x="12919" y="2493"/>
                  </a:lnTo>
                  <a:cubicBezTo>
                    <a:pt x="12828" y="2614"/>
                    <a:pt x="12645" y="2645"/>
                    <a:pt x="12645" y="2827"/>
                  </a:cubicBezTo>
                  <a:lnTo>
                    <a:pt x="12858" y="3283"/>
                  </a:lnTo>
                  <a:lnTo>
                    <a:pt x="12493" y="3465"/>
                  </a:lnTo>
                  <a:lnTo>
                    <a:pt x="12858" y="3648"/>
                  </a:lnTo>
                  <a:lnTo>
                    <a:pt x="12767" y="3891"/>
                  </a:lnTo>
                  <a:lnTo>
                    <a:pt x="11460" y="3891"/>
                  </a:lnTo>
                  <a:cubicBezTo>
                    <a:pt x="11399" y="3891"/>
                    <a:pt x="11369" y="3921"/>
                    <a:pt x="11308" y="3952"/>
                  </a:cubicBezTo>
                  <a:cubicBezTo>
                    <a:pt x="11278" y="4043"/>
                    <a:pt x="11247" y="4134"/>
                    <a:pt x="11217" y="4256"/>
                  </a:cubicBezTo>
                  <a:lnTo>
                    <a:pt x="11004" y="4043"/>
                  </a:lnTo>
                  <a:lnTo>
                    <a:pt x="9454" y="4043"/>
                  </a:lnTo>
                  <a:lnTo>
                    <a:pt x="9271" y="3891"/>
                  </a:lnTo>
                  <a:lnTo>
                    <a:pt x="8967" y="4225"/>
                  </a:lnTo>
                  <a:lnTo>
                    <a:pt x="8633" y="4043"/>
                  </a:lnTo>
                  <a:lnTo>
                    <a:pt x="8420" y="4225"/>
                  </a:lnTo>
                  <a:lnTo>
                    <a:pt x="8208" y="4043"/>
                  </a:lnTo>
                  <a:lnTo>
                    <a:pt x="7508" y="4377"/>
                  </a:lnTo>
                  <a:lnTo>
                    <a:pt x="7387" y="4256"/>
                  </a:lnTo>
                  <a:lnTo>
                    <a:pt x="7204" y="4408"/>
                  </a:lnTo>
                  <a:lnTo>
                    <a:pt x="6870" y="4408"/>
                  </a:lnTo>
                  <a:lnTo>
                    <a:pt x="6657" y="4590"/>
                  </a:lnTo>
                  <a:lnTo>
                    <a:pt x="6536" y="4590"/>
                  </a:lnTo>
                  <a:lnTo>
                    <a:pt x="6019" y="5107"/>
                  </a:lnTo>
                  <a:cubicBezTo>
                    <a:pt x="5867" y="5380"/>
                    <a:pt x="5806" y="5471"/>
                    <a:pt x="5745" y="5593"/>
                  </a:cubicBezTo>
                  <a:cubicBezTo>
                    <a:pt x="5745" y="5593"/>
                    <a:pt x="5776" y="5623"/>
                    <a:pt x="5806" y="5654"/>
                  </a:cubicBezTo>
                  <a:lnTo>
                    <a:pt x="6141" y="5654"/>
                  </a:lnTo>
                  <a:lnTo>
                    <a:pt x="6323" y="5502"/>
                  </a:lnTo>
                  <a:lnTo>
                    <a:pt x="6566" y="5441"/>
                  </a:lnTo>
                  <a:lnTo>
                    <a:pt x="6627" y="5137"/>
                  </a:lnTo>
                  <a:lnTo>
                    <a:pt x="6961" y="5137"/>
                  </a:lnTo>
                  <a:cubicBezTo>
                    <a:pt x="7083" y="5076"/>
                    <a:pt x="7174" y="5015"/>
                    <a:pt x="7265" y="4955"/>
                  </a:cubicBezTo>
                  <a:lnTo>
                    <a:pt x="8420" y="4955"/>
                  </a:lnTo>
                  <a:cubicBezTo>
                    <a:pt x="8521" y="4820"/>
                    <a:pt x="8622" y="4779"/>
                    <a:pt x="8723" y="4779"/>
                  </a:cubicBezTo>
                  <a:cubicBezTo>
                    <a:pt x="8804" y="4779"/>
                    <a:pt x="8886" y="4806"/>
                    <a:pt x="8967" y="4833"/>
                  </a:cubicBezTo>
                  <a:lnTo>
                    <a:pt x="9089" y="4955"/>
                  </a:lnTo>
                  <a:lnTo>
                    <a:pt x="9271" y="4772"/>
                  </a:lnTo>
                  <a:cubicBezTo>
                    <a:pt x="9423" y="4863"/>
                    <a:pt x="9393" y="5076"/>
                    <a:pt x="9271" y="5137"/>
                  </a:cubicBezTo>
                  <a:lnTo>
                    <a:pt x="8937" y="5137"/>
                  </a:lnTo>
                  <a:lnTo>
                    <a:pt x="8755" y="5289"/>
                  </a:lnTo>
                  <a:lnTo>
                    <a:pt x="8633" y="5167"/>
                  </a:lnTo>
                  <a:cubicBezTo>
                    <a:pt x="8511" y="5228"/>
                    <a:pt x="8390" y="5259"/>
                    <a:pt x="8268" y="5319"/>
                  </a:cubicBezTo>
                  <a:cubicBezTo>
                    <a:pt x="8214" y="5319"/>
                    <a:pt x="8172" y="5307"/>
                    <a:pt x="8132" y="5307"/>
                  </a:cubicBezTo>
                  <a:cubicBezTo>
                    <a:pt x="8081" y="5307"/>
                    <a:pt x="8032" y="5326"/>
                    <a:pt x="7964" y="5411"/>
                  </a:cubicBezTo>
                  <a:cubicBezTo>
                    <a:pt x="7904" y="5487"/>
                    <a:pt x="7835" y="5502"/>
                    <a:pt x="7763" y="5502"/>
                  </a:cubicBezTo>
                  <a:cubicBezTo>
                    <a:pt x="7715" y="5502"/>
                    <a:pt x="7665" y="5495"/>
                    <a:pt x="7615" y="5495"/>
                  </a:cubicBezTo>
                  <a:cubicBezTo>
                    <a:pt x="7589" y="5495"/>
                    <a:pt x="7564" y="5497"/>
                    <a:pt x="7539" y="5502"/>
                  </a:cubicBezTo>
                  <a:lnTo>
                    <a:pt x="7174" y="5836"/>
                  </a:lnTo>
                  <a:lnTo>
                    <a:pt x="6141" y="5836"/>
                  </a:lnTo>
                  <a:cubicBezTo>
                    <a:pt x="6019" y="5958"/>
                    <a:pt x="6080" y="6171"/>
                    <a:pt x="5897" y="6292"/>
                  </a:cubicBezTo>
                  <a:cubicBezTo>
                    <a:pt x="5776" y="6353"/>
                    <a:pt x="5715" y="6505"/>
                    <a:pt x="5715" y="6626"/>
                  </a:cubicBezTo>
                  <a:cubicBezTo>
                    <a:pt x="5685" y="6748"/>
                    <a:pt x="5442" y="6839"/>
                    <a:pt x="5411" y="6961"/>
                  </a:cubicBezTo>
                  <a:cubicBezTo>
                    <a:pt x="5381" y="7204"/>
                    <a:pt x="5046" y="7417"/>
                    <a:pt x="5229" y="7751"/>
                  </a:cubicBezTo>
                  <a:cubicBezTo>
                    <a:pt x="5472" y="7994"/>
                    <a:pt x="5897" y="8085"/>
                    <a:pt x="6080" y="8450"/>
                  </a:cubicBezTo>
                  <a:lnTo>
                    <a:pt x="6019" y="8693"/>
                  </a:lnTo>
                  <a:lnTo>
                    <a:pt x="5350" y="8693"/>
                  </a:lnTo>
                  <a:lnTo>
                    <a:pt x="5016" y="8845"/>
                  </a:lnTo>
                  <a:cubicBezTo>
                    <a:pt x="5046" y="8997"/>
                    <a:pt x="5016" y="9119"/>
                    <a:pt x="4925" y="9240"/>
                  </a:cubicBezTo>
                  <a:cubicBezTo>
                    <a:pt x="4834" y="9301"/>
                    <a:pt x="4834" y="9423"/>
                    <a:pt x="4803" y="9514"/>
                  </a:cubicBezTo>
                  <a:lnTo>
                    <a:pt x="4408" y="9514"/>
                  </a:lnTo>
                  <a:cubicBezTo>
                    <a:pt x="4378" y="9484"/>
                    <a:pt x="4347" y="9453"/>
                    <a:pt x="4347" y="9453"/>
                  </a:cubicBezTo>
                  <a:cubicBezTo>
                    <a:pt x="4347" y="9119"/>
                    <a:pt x="4621" y="9028"/>
                    <a:pt x="4773" y="8845"/>
                  </a:cubicBezTo>
                  <a:lnTo>
                    <a:pt x="5016" y="8845"/>
                  </a:lnTo>
                  <a:lnTo>
                    <a:pt x="4955" y="8693"/>
                  </a:lnTo>
                  <a:lnTo>
                    <a:pt x="4378" y="8693"/>
                  </a:lnTo>
                  <a:lnTo>
                    <a:pt x="3983" y="9301"/>
                  </a:lnTo>
                  <a:lnTo>
                    <a:pt x="3983" y="9818"/>
                  </a:lnTo>
                  <a:lnTo>
                    <a:pt x="4135" y="9970"/>
                  </a:lnTo>
                  <a:lnTo>
                    <a:pt x="3983" y="10152"/>
                  </a:lnTo>
                  <a:cubicBezTo>
                    <a:pt x="3952" y="10365"/>
                    <a:pt x="3952" y="10578"/>
                    <a:pt x="4043" y="10760"/>
                  </a:cubicBezTo>
                  <a:lnTo>
                    <a:pt x="4469" y="10791"/>
                  </a:lnTo>
                  <a:lnTo>
                    <a:pt x="4530" y="11064"/>
                  </a:lnTo>
                  <a:lnTo>
                    <a:pt x="4742" y="11307"/>
                  </a:lnTo>
                  <a:cubicBezTo>
                    <a:pt x="4761" y="11305"/>
                    <a:pt x="4779" y="11304"/>
                    <a:pt x="4797" y="11304"/>
                  </a:cubicBezTo>
                  <a:cubicBezTo>
                    <a:pt x="5014" y="11304"/>
                    <a:pt x="5182" y="11459"/>
                    <a:pt x="5350" y="11459"/>
                  </a:cubicBezTo>
                  <a:cubicBezTo>
                    <a:pt x="5594" y="11520"/>
                    <a:pt x="5837" y="11611"/>
                    <a:pt x="6049" y="11733"/>
                  </a:cubicBezTo>
                  <a:lnTo>
                    <a:pt x="6049" y="12006"/>
                  </a:lnTo>
                  <a:lnTo>
                    <a:pt x="5624" y="12037"/>
                  </a:lnTo>
                  <a:lnTo>
                    <a:pt x="5411" y="12219"/>
                  </a:lnTo>
                  <a:lnTo>
                    <a:pt x="4894" y="12067"/>
                  </a:lnTo>
                  <a:lnTo>
                    <a:pt x="4590" y="12371"/>
                  </a:lnTo>
                  <a:lnTo>
                    <a:pt x="4286" y="12158"/>
                  </a:lnTo>
                  <a:lnTo>
                    <a:pt x="4043" y="12371"/>
                  </a:lnTo>
                  <a:lnTo>
                    <a:pt x="3709" y="12371"/>
                  </a:lnTo>
                  <a:cubicBezTo>
                    <a:pt x="3587" y="12584"/>
                    <a:pt x="3253" y="12675"/>
                    <a:pt x="3283" y="13010"/>
                  </a:cubicBezTo>
                  <a:lnTo>
                    <a:pt x="3527" y="13101"/>
                  </a:lnTo>
                  <a:cubicBezTo>
                    <a:pt x="3648" y="12979"/>
                    <a:pt x="3770" y="12827"/>
                    <a:pt x="3891" y="12736"/>
                  </a:cubicBezTo>
                  <a:cubicBezTo>
                    <a:pt x="3912" y="12716"/>
                    <a:pt x="3935" y="12709"/>
                    <a:pt x="3961" y="12709"/>
                  </a:cubicBezTo>
                  <a:cubicBezTo>
                    <a:pt x="4013" y="12709"/>
                    <a:pt x="4074" y="12736"/>
                    <a:pt x="4135" y="12736"/>
                  </a:cubicBezTo>
                  <a:lnTo>
                    <a:pt x="4135" y="13161"/>
                  </a:lnTo>
                  <a:cubicBezTo>
                    <a:pt x="4053" y="13231"/>
                    <a:pt x="3967" y="13243"/>
                    <a:pt x="3880" y="13243"/>
                  </a:cubicBezTo>
                  <a:cubicBezTo>
                    <a:pt x="3835" y="13243"/>
                    <a:pt x="3790" y="13240"/>
                    <a:pt x="3746" y="13240"/>
                  </a:cubicBezTo>
                  <a:cubicBezTo>
                    <a:pt x="3650" y="13240"/>
                    <a:pt x="3555" y="13254"/>
                    <a:pt x="3466" y="13344"/>
                  </a:cubicBezTo>
                  <a:cubicBezTo>
                    <a:pt x="3466" y="13496"/>
                    <a:pt x="3496" y="13739"/>
                    <a:pt x="3283" y="13861"/>
                  </a:cubicBezTo>
                  <a:lnTo>
                    <a:pt x="3283" y="14225"/>
                  </a:lnTo>
                  <a:cubicBezTo>
                    <a:pt x="3375" y="14347"/>
                    <a:pt x="3618" y="14438"/>
                    <a:pt x="3375" y="14651"/>
                  </a:cubicBezTo>
                  <a:lnTo>
                    <a:pt x="578" y="14651"/>
                  </a:lnTo>
                  <a:cubicBezTo>
                    <a:pt x="517" y="14803"/>
                    <a:pt x="457" y="14924"/>
                    <a:pt x="426" y="14985"/>
                  </a:cubicBezTo>
                  <a:cubicBezTo>
                    <a:pt x="426" y="15046"/>
                    <a:pt x="305" y="15107"/>
                    <a:pt x="426" y="15198"/>
                  </a:cubicBezTo>
                  <a:lnTo>
                    <a:pt x="761" y="15198"/>
                  </a:lnTo>
                  <a:lnTo>
                    <a:pt x="973" y="15380"/>
                  </a:lnTo>
                  <a:cubicBezTo>
                    <a:pt x="1044" y="15372"/>
                    <a:pt x="1094" y="15365"/>
                    <a:pt x="1134" y="15365"/>
                  </a:cubicBezTo>
                  <a:cubicBezTo>
                    <a:pt x="1232" y="15365"/>
                    <a:pt x="1269" y="15403"/>
                    <a:pt x="1399" y="15532"/>
                  </a:cubicBezTo>
                  <a:lnTo>
                    <a:pt x="639" y="15532"/>
                  </a:lnTo>
                  <a:lnTo>
                    <a:pt x="396" y="15745"/>
                  </a:lnTo>
                  <a:cubicBezTo>
                    <a:pt x="305" y="15927"/>
                    <a:pt x="426" y="16110"/>
                    <a:pt x="305" y="16231"/>
                  </a:cubicBezTo>
                  <a:lnTo>
                    <a:pt x="1" y="16323"/>
                  </a:lnTo>
                  <a:lnTo>
                    <a:pt x="1" y="16687"/>
                  </a:lnTo>
                  <a:cubicBezTo>
                    <a:pt x="244" y="16931"/>
                    <a:pt x="548" y="17113"/>
                    <a:pt x="882" y="17204"/>
                  </a:cubicBezTo>
                  <a:lnTo>
                    <a:pt x="882" y="17782"/>
                  </a:lnTo>
                  <a:cubicBezTo>
                    <a:pt x="1034" y="17812"/>
                    <a:pt x="1217" y="17903"/>
                    <a:pt x="1338" y="18025"/>
                  </a:cubicBezTo>
                  <a:lnTo>
                    <a:pt x="2007" y="18025"/>
                  </a:lnTo>
                  <a:lnTo>
                    <a:pt x="2159" y="18207"/>
                  </a:lnTo>
                  <a:lnTo>
                    <a:pt x="3010" y="18207"/>
                  </a:lnTo>
                  <a:lnTo>
                    <a:pt x="3223" y="18359"/>
                  </a:lnTo>
                  <a:lnTo>
                    <a:pt x="4469" y="18420"/>
                  </a:lnTo>
                  <a:cubicBezTo>
                    <a:pt x="4469" y="18420"/>
                    <a:pt x="4499" y="18450"/>
                    <a:pt x="4499" y="18481"/>
                  </a:cubicBezTo>
                  <a:cubicBezTo>
                    <a:pt x="4436" y="18544"/>
                    <a:pt x="4366" y="18560"/>
                    <a:pt x="4292" y="18560"/>
                  </a:cubicBezTo>
                  <a:cubicBezTo>
                    <a:pt x="4218" y="18560"/>
                    <a:pt x="4140" y="18543"/>
                    <a:pt x="4062" y="18543"/>
                  </a:cubicBezTo>
                  <a:cubicBezTo>
                    <a:pt x="3994" y="18543"/>
                    <a:pt x="3926" y="18556"/>
                    <a:pt x="3861" y="18602"/>
                  </a:cubicBezTo>
                  <a:lnTo>
                    <a:pt x="3739" y="18724"/>
                  </a:lnTo>
                  <a:lnTo>
                    <a:pt x="3557" y="18542"/>
                  </a:lnTo>
                  <a:cubicBezTo>
                    <a:pt x="3466" y="18663"/>
                    <a:pt x="3375" y="18785"/>
                    <a:pt x="3314" y="18906"/>
                  </a:cubicBezTo>
                  <a:cubicBezTo>
                    <a:pt x="3253" y="18997"/>
                    <a:pt x="3192" y="19119"/>
                    <a:pt x="3162" y="19241"/>
                  </a:cubicBezTo>
                  <a:cubicBezTo>
                    <a:pt x="3290" y="19266"/>
                    <a:pt x="3419" y="19273"/>
                    <a:pt x="3549" y="19273"/>
                  </a:cubicBezTo>
                  <a:cubicBezTo>
                    <a:pt x="3677" y="19273"/>
                    <a:pt x="3807" y="19266"/>
                    <a:pt x="3939" y="19266"/>
                  </a:cubicBezTo>
                  <a:cubicBezTo>
                    <a:pt x="4148" y="19266"/>
                    <a:pt x="4363" y="19282"/>
                    <a:pt x="4590" y="19362"/>
                  </a:cubicBezTo>
                  <a:cubicBezTo>
                    <a:pt x="4469" y="19393"/>
                    <a:pt x="4317" y="19423"/>
                    <a:pt x="4195" y="19484"/>
                  </a:cubicBezTo>
                  <a:cubicBezTo>
                    <a:pt x="4104" y="19575"/>
                    <a:pt x="4013" y="19666"/>
                    <a:pt x="3922" y="19788"/>
                  </a:cubicBezTo>
                  <a:lnTo>
                    <a:pt x="3618" y="19545"/>
                  </a:lnTo>
                  <a:cubicBezTo>
                    <a:pt x="3435" y="19757"/>
                    <a:pt x="3253" y="19909"/>
                    <a:pt x="3101" y="20061"/>
                  </a:cubicBezTo>
                  <a:lnTo>
                    <a:pt x="3101" y="20426"/>
                  </a:lnTo>
                  <a:lnTo>
                    <a:pt x="2767" y="20578"/>
                  </a:lnTo>
                  <a:lnTo>
                    <a:pt x="2767" y="20882"/>
                  </a:lnTo>
                  <a:cubicBezTo>
                    <a:pt x="2979" y="21307"/>
                    <a:pt x="3405" y="21338"/>
                    <a:pt x="3648" y="21642"/>
                  </a:cubicBezTo>
                  <a:lnTo>
                    <a:pt x="3648" y="21855"/>
                  </a:lnTo>
                  <a:cubicBezTo>
                    <a:pt x="3800" y="22341"/>
                    <a:pt x="4165" y="22402"/>
                    <a:pt x="4438" y="22615"/>
                  </a:cubicBezTo>
                  <a:lnTo>
                    <a:pt x="6840" y="22615"/>
                  </a:lnTo>
                  <a:lnTo>
                    <a:pt x="7022" y="22797"/>
                  </a:lnTo>
                  <a:lnTo>
                    <a:pt x="9727" y="22797"/>
                  </a:lnTo>
                  <a:lnTo>
                    <a:pt x="9970" y="23192"/>
                  </a:lnTo>
                  <a:cubicBezTo>
                    <a:pt x="10082" y="23162"/>
                    <a:pt x="10193" y="23155"/>
                    <a:pt x="10303" y="23155"/>
                  </a:cubicBezTo>
                  <a:cubicBezTo>
                    <a:pt x="10390" y="23155"/>
                    <a:pt x="10476" y="23159"/>
                    <a:pt x="10559" y="23159"/>
                  </a:cubicBezTo>
                  <a:cubicBezTo>
                    <a:pt x="10684" y="23159"/>
                    <a:pt x="10803" y="23149"/>
                    <a:pt x="10913" y="23101"/>
                  </a:cubicBezTo>
                  <a:lnTo>
                    <a:pt x="10974" y="22827"/>
                  </a:lnTo>
                  <a:cubicBezTo>
                    <a:pt x="11126" y="22949"/>
                    <a:pt x="11278" y="23131"/>
                    <a:pt x="11338" y="23314"/>
                  </a:cubicBezTo>
                  <a:lnTo>
                    <a:pt x="11703" y="23314"/>
                  </a:lnTo>
                  <a:lnTo>
                    <a:pt x="11885" y="23162"/>
                  </a:lnTo>
                  <a:lnTo>
                    <a:pt x="12159" y="23162"/>
                  </a:lnTo>
                  <a:cubicBezTo>
                    <a:pt x="12098" y="23070"/>
                    <a:pt x="12037" y="22979"/>
                    <a:pt x="11977" y="22888"/>
                  </a:cubicBezTo>
                  <a:cubicBezTo>
                    <a:pt x="12037" y="22797"/>
                    <a:pt x="12113" y="22789"/>
                    <a:pt x="12193" y="22789"/>
                  </a:cubicBezTo>
                  <a:cubicBezTo>
                    <a:pt x="12209" y="22789"/>
                    <a:pt x="12225" y="22790"/>
                    <a:pt x="12241" y="22790"/>
                  </a:cubicBezTo>
                  <a:cubicBezTo>
                    <a:pt x="12306" y="22790"/>
                    <a:pt x="12372" y="22785"/>
                    <a:pt x="12433" y="22736"/>
                  </a:cubicBezTo>
                  <a:lnTo>
                    <a:pt x="12493" y="23131"/>
                  </a:lnTo>
                  <a:lnTo>
                    <a:pt x="12159" y="23162"/>
                  </a:lnTo>
                  <a:cubicBezTo>
                    <a:pt x="12159" y="23253"/>
                    <a:pt x="12098" y="23374"/>
                    <a:pt x="12189" y="23466"/>
                  </a:cubicBezTo>
                  <a:lnTo>
                    <a:pt x="12433" y="23344"/>
                  </a:lnTo>
                  <a:lnTo>
                    <a:pt x="12554" y="23496"/>
                  </a:lnTo>
                  <a:lnTo>
                    <a:pt x="12736" y="23314"/>
                  </a:lnTo>
                  <a:lnTo>
                    <a:pt x="14469" y="23314"/>
                  </a:lnTo>
                  <a:cubicBezTo>
                    <a:pt x="14469" y="23314"/>
                    <a:pt x="14499" y="23283"/>
                    <a:pt x="14530" y="23283"/>
                  </a:cubicBezTo>
                  <a:cubicBezTo>
                    <a:pt x="14591" y="23202"/>
                    <a:pt x="14665" y="23148"/>
                    <a:pt x="14744" y="23148"/>
                  </a:cubicBezTo>
                  <a:cubicBezTo>
                    <a:pt x="14783" y="23148"/>
                    <a:pt x="14824" y="23162"/>
                    <a:pt x="14864" y="23192"/>
                  </a:cubicBezTo>
                  <a:lnTo>
                    <a:pt x="14986" y="23557"/>
                  </a:lnTo>
                  <a:lnTo>
                    <a:pt x="15168" y="23162"/>
                  </a:lnTo>
                  <a:lnTo>
                    <a:pt x="15746" y="23162"/>
                  </a:lnTo>
                  <a:cubicBezTo>
                    <a:pt x="15806" y="23101"/>
                    <a:pt x="15837" y="23040"/>
                    <a:pt x="15898" y="22979"/>
                  </a:cubicBezTo>
                  <a:lnTo>
                    <a:pt x="15898" y="22979"/>
                  </a:lnTo>
                  <a:cubicBezTo>
                    <a:pt x="16019" y="23162"/>
                    <a:pt x="15867" y="23131"/>
                    <a:pt x="15746" y="23162"/>
                  </a:cubicBezTo>
                  <a:cubicBezTo>
                    <a:pt x="15776" y="23344"/>
                    <a:pt x="15958" y="23374"/>
                    <a:pt x="16050" y="23526"/>
                  </a:cubicBezTo>
                  <a:lnTo>
                    <a:pt x="16749" y="23526"/>
                  </a:lnTo>
                  <a:lnTo>
                    <a:pt x="16901" y="23678"/>
                  </a:lnTo>
                  <a:lnTo>
                    <a:pt x="17113" y="23496"/>
                  </a:lnTo>
                  <a:cubicBezTo>
                    <a:pt x="17167" y="23509"/>
                    <a:pt x="17220" y="23514"/>
                    <a:pt x="17273" y="23514"/>
                  </a:cubicBezTo>
                  <a:cubicBezTo>
                    <a:pt x="17391" y="23514"/>
                    <a:pt x="17509" y="23491"/>
                    <a:pt x="17628" y="23491"/>
                  </a:cubicBezTo>
                  <a:cubicBezTo>
                    <a:pt x="17699" y="23491"/>
                    <a:pt x="17771" y="23499"/>
                    <a:pt x="17843" y="23526"/>
                  </a:cubicBezTo>
                  <a:cubicBezTo>
                    <a:pt x="17904" y="23678"/>
                    <a:pt x="17843" y="23800"/>
                    <a:pt x="17995" y="23861"/>
                  </a:cubicBezTo>
                  <a:lnTo>
                    <a:pt x="18086" y="23557"/>
                  </a:lnTo>
                  <a:lnTo>
                    <a:pt x="18542" y="23466"/>
                  </a:lnTo>
                  <a:lnTo>
                    <a:pt x="18633" y="23040"/>
                  </a:lnTo>
                  <a:lnTo>
                    <a:pt x="18937" y="23496"/>
                  </a:lnTo>
                  <a:lnTo>
                    <a:pt x="19758" y="23496"/>
                  </a:lnTo>
                  <a:cubicBezTo>
                    <a:pt x="19819" y="23496"/>
                    <a:pt x="19879" y="23466"/>
                    <a:pt x="19910" y="23466"/>
                  </a:cubicBezTo>
                  <a:lnTo>
                    <a:pt x="20031" y="23344"/>
                  </a:lnTo>
                  <a:lnTo>
                    <a:pt x="20791" y="23344"/>
                  </a:lnTo>
                  <a:cubicBezTo>
                    <a:pt x="20822" y="23283"/>
                    <a:pt x="20883" y="23222"/>
                    <a:pt x="20913" y="23162"/>
                  </a:cubicBezTo>
                  <a:lnTo>
                    <a:pt x="20913" y="23162"/>
                  </a:lnTo>
                  <a:cubicBezTo>
                    <a:pt x="21035" y="23344"/>
                    <a:pt x="20913" y="23314"/>
                    <a:pt x="20791" y="23344"/>
                  </a:cubicBezTo>
                  <a:cubicBezTo>
                    <a:pt x="20822" y="23374"/>
                    <a:pt x="20822" y="23435"/>
                    <a:pt x="20822" y="23496"/>
                  </a:cubicBezTo>
                  <a:cubicBezTo>
                    <a:pt x="20835" y="23493"/>
                    <a:pt x="20848" y="23492"/>
                    <a:pt x="20859" y="23492"/>
                  </a:cubicBezTo>
                  <a:cubicBezTo>
                    <a:pt x="20975" y="23492"/>
                    <a:pt x="20985" y="23620"/>
                    <a:pt x="21095" y="23648"/>
                  </a:cubicBezTo>
                  <a:cubicBezTo>
                    <a:pt x="21126" y="23618"/>
                    <a:pt x="21126" y="23587"/>
                    <a:pt x="21156" y="23526"/>
                  </a:cubicBezTo>
                  <a:cubicBezTo>
                    <a:pt x="21187" y="23466"/>
                    <a:pt x="21217" y="23405"/>
                    <a:pt x="21247" y="23314"/>
                  </a:cubicBezTo>
                  <a:lnTo>
                    <a:pt x="21430" y="23496"/>
                  </a:lnTo>
                  <a:lnTo>
                    <a:pt x="21886" y="23496"/>
                  </a:lnTo>
                  <a:lnTo>
                    <a:pt x="22250" y="23709"/>
                  </a:lnTo>
                  <a:lnTo>
                    <a:pt x="22494" y="23496"/>
                  </a:lnTo>
                  <a:lnTo>
                    <a:pt x="22828" y="23496"/>
                  </a:lnTo>
                  <a:lnTo>
                    <a:pt x="23010" y="23678"/>
                  </a:lnTo>
                  <a:lnTo>
                    <a:pt x="23193" y="23496"/>
                  </a:lnTo>
                  <a:lnTo>
                    <a:pt x="24378" y="23496"/>
                  </a:lnTo>
                  <a:lnTo>
                    <a:pt x="24560" y="23648"/>
                  </a:lnTo>
                  <a:lnTo>
                    <a:pt x="24773" y="23496"/>
                  </a:lnTo>
                  <a:lnTo>
                    <a:pt x="25624" y="23496"/>
                  </a:lnTo>
                  <a:lnTo>
                    <a:pt x="25776" y="23344"/>
                  </a:lnTo>
                  <a:lnTo>
                    <a:pt x="26658" y="23344"/>
                  </a:lnTo>
                  <a:lnTo>
                    <a:pt x="26810" y="23496"/>
                  </a:lnTo>
                  <a:lnTo>
                    <a:pt x="27144" y="23496"/>
                  </a:lnTo>
                  <a:lnTo>
                    <a:pt x="27326" y="23314"/>
                  </a:lnTo>
                  <a:lnTo>
                    <a:pt x="28360" y="23314"/>
                  </a:lnTo>
                  <a:lnTo>
                    <a:pt x="28542" y="23162"/>
                  </a:lnTo>
                  <a:lnTo>
                    <a:pt x="28725" y="23314"/>
                  </a:lnTo>
                  <a:lnTo>
                    <a:pt x="28877" y="23162"/>
                  </a:lnTo>
                  <a:lnTo>
                    <a:pt x="29241" y="23162"/>
                  </a:lnTo>
                  <a:lnTo>
                    <a:pt x="29424" y="23314"/>
                  </a:lnTo>
                  <a:lnTo>
                    <a:pt x="29971" y="23314"/>
                  </a:lnTo>
                  <a:lnTo>
                    <a:pt x="30153" y="23131"/>
                  </a:lnTo>
                  <a:cubicBezTo>
                    <a:pt x="30188" y="23145"/>
                    <a:pt x="30225" y="23149"/>
                    <a:pt x="30265" y="23149"/>
                  </a:cubicBezTo>
                  <a:cubicBezTo>
                    <a:pt x="30335" y="23149"/>
                    <a:pt x="30413" y="23135"/>
                    <a:pt x="30490" y="23135"/>
                  </a:cubicBezTo>
                  <a:cubicBezTo>
                    <a:pt x="30561" y="23135"/>
                    <a:pt x="30633" y="23147"/>
                    <a:pt x="30700" y="23192"/>
                  </a:cubicBezTo>
                  <a:lnTo>
                    <a:pt x="30822" y="23344"/>
                  </a:lnTo>
                  <a:lnTo>
                    <a:pt x="31004" y="22979"/>
                  </a:lnTo>
                  <a:lnTo>
                    <a:pt x="31187" y="23162"/>
                  </a:lnTo>
                  <a:lnTo>
                    <a:pt x="32220" y="23162"/>
                  </a:lnTo>
                  <a:cubicBezTo>
                    <a:pt x="32310" y="23287"/>
                    <a:pt x="32410" y="23328"/>
                    <a:pt x="32521" y="23328"/>
                  </a:cubicBezTo>
                  <a:cubicBezTo>
                    <a:pt x="32598" y="23328"/>
                    <a:pt x="32680" y="23308"/>
                    <a:pt x="32767" y="23283"/>
                  </a:cubicBezTo>
                  <a:cubicBezTo>
                    <a:pt x="32889" y="23192"/>
                    <a:pt x="32950" y="23010"/>
                    <a:pt x="33132" y="22979"/>
                  </a:cubicBezTo>
                  <a:lnTo>
                    <a:pt x="33649" y="23222"/>
                  </a:lnTo>
                  <a:cubicBezTo>
                    <a:pt x="33740" y="23344"/>
                    <a:pt x="33588" y="23557"/>
                    <a:pt x="33801" y="23678"/>
                  </a:cubicBezTo>
                  <a:lnTo>
                    <a:pt x="33862" y="23466"/>
                  </a:lnTo>
                  <a:lnTo>
                    <a:pt x="34500" y="22827"/>
                  </a:lnTo>
                  <a:lnTo>
                    <a:pt x="34986" y="23526"/>
                  </a:lnTo>
                  <a:lnTo>
                    <a:pt x="35138" y="23162"/>
                  </a:lnTo>
                  <a:lnTo>
                    <a:pt x="36020" y="23162"/>
                  </a:lnTo>
                  <a:lnTo>
                    <a:pt x="36172" y="22979"/>
                  </a:lnTo>
                  <a:lnTo>
                    <a:pt x="36931" y="22979"/>
                  </a:lnTo>
                  <a:lnTo>
                    <a:pt x="37053" y="23344"/>
                  </a:lnTo>
                  <a:lnTo>
                    <a:pt x="37296" y="23314"/>
                  </a:lnTo>
                  <a:lnTo>
                    <a:pt x="37418" y="22979"/>
                  </a:lnTo>
                  <a:lnTo>
                    <a:pt x="37600" y="22979"/>
                  </a:lnTo>
                  <a:lnTo>
                    <a:pt x="37843" y="23192"/>
                  </a:lnTo>
                  <a:lnTo>
                    <a:pt x="38269" y="22949"/>
                  </a:lnTo>
                  <a:lnTo>
                    <a:pt x="38603" y="23283"/>
                  </a:lnTo>
                  <a:lnTo>
                    <a:pt x="38087" y="23374"/>
                  </a:lnTo>
                  <a:cubicBezTo>
                    <a:pt x="37995" y="23526"/>
                    <a:pt x="38026" y="23709"/>
                    <a:pt x="38117" y="23861"/>
                  </a:cubicBezTo>
                  <a:lnTo>
                    <a:pt x="38299" y="23678"/>
                  </a:lnTo>
                  <a:lnTo>
                    <a:pt x="38634" y="23678"/>
                  </a:lnTo>
                  <a:lnTo>
                    <a:pt x="38846" y="23496"/>
                  </a:lnTo>
                  <a:cubicBezTo>
                    <a:pt x="38875" y="23510"/>
                    <a:pt x="38906" y="23515"/>
                    <a:pt x="38937" y="23515"/>
                  </a:cubicBezTo>
                  <a:cubicBezTo>
                    <a:pt x="38979" y="23515"/>
                    <a:pt x="39023" y="23507"/>
                    <a:pt x="39065" y="23507"/>
                  </a:cubicBezTo>
                  <a:cubicBezTo>
                    <a:pt x="39120" y="23507"/>
                    <a:pt x="39171" y="23521"/>
                    <a:pt x="39211" y="23587"/>
                  </a:cubicBezTo>
                  <a:cubicBezTo>
                    <a:pt x="39272" y="23678"/>
                    <a:pt x="39211" y="23800"/>
                    <a:pt x="39363" y="23830"/>
                  </a:cubicBezTo>
                  <a:lnTo>
                    <a:pt x="39515" y="23526"/>
                  </a:lnTo>
                  <a:cubicBezTo>
                    <a:pt x="39687" y="23641"/>
                    <a:pt x="39751" y="23863"/>
                    <a:pt x="39961" y="23863"/>
                  </a:cubicBezTo>
                  <a:cubicBezTo>
                    <a:pt x="39974" y="23863"/>
                    <a:pt x="39987" y="23862"/>
                    <a:pt x="40001" y="23861"/>
                  </a:cubicBezTo>
                  <a:cubicBezTo>
                    <a:pt x="40093" y="23770"/>
                    <a:pt x="40214" y="23709"/>
                    <a:pt x="40245" y="23557"/>
                  </a:cubicBezTo>
                  <a:cubicBezTo>
                    <a:pt x="40214" y="23526"/>
                    <a:pt x="40153" y="23526"/>
                    <a:pt x="40093" y="23496"/>
                  </a:cubicBezTo>
                  <a:cubicBezTo>
                    <a:pt x="40032" y="23496"/>
                    <a:pt x="39941" y="23496"/>
                    <a:pt x="40001" y="23344"/>
                  </a:cubicBezTo>
                  <a:lnTo>
                    <a:pt x="40579" y="23344"/>
                  </a:lnTo>
                  <a:lnTo>
                    <a:pt x="40731" y="23496"/>
                  </a:lnTo>
                  <a:lnTo>
                    <a:pt x="41065" y="23162"/>
                  </a:lnTo>
                  <a:lnTo>
                    <a:pt x="41248" y="23314"/>
                  </a:lnTo>
                  <a:lnTo>
                    <a:pt x="41947" y="23314"/>
                  </a:lnTo>
                  <a:cubicBezTo>
                    <a:pt x="41947" y="23314"/>
                    <a:pt x="41977" y="23283"/>
                    <a:pt x="42008" y="23253"/>
                  </a:cubicBezTo>
                  <a:cubicBezTo>
                    <a:pt x="42008" y="23192"/>
                    <a:pt x="42008" y="23101"/>
                    <a:pt x="41977" y="23040"/>
                  </a:cubicBezTo>
                  <a:cubicBezTo>
                    <a:pt x="41947" y="22979"/>
                    <a:pt x="41916" y="22918"/>
                    <a:pt x="41856" y="22858"/>
                  </a:cubicBezTo>
                  <a:cubicBezTo>
                    <a:pt x="42047" y="22830"/>
                    <a:pt x="42152" y="22815"/>
                    <a:pt x="42218" y="22815"/>
                  </a:cubicBezTo>
                  <a:cubicBezTo>
                    <a:pt x="42300" y="22815"/>
                    <a:pt x="42322" y="22838"/>
                    <a:pt x="42372" y="22888"/>
                  </a:cubicBezTo>
                  <a:cubicBezTo>
                    <a:pt x="42312" y="23010"/>
                    <a:pt x="42038" y="23101"/>
                    <a:pt x="42251" y="23314"/>
                  </a:cubicBezTo>
                  <a:lnTo>
                    <a:pt x="42585" y="23131"/>
                  </a:lnTo>
                  <a:lnTo>
                    <a:pt x="42828" y="23344"/>
                  </a:lnTo>
                  <a:lnTo>
                    <a:pt x="42919" y="22858"/>
                  </a:lnTo>
                  <a:lnTo>
                    <a:pt x="43163" y="22615"/>
                  </a:lnTo>
                  <a:cubicBezTo>
                    <a:pt x="43188" y="22620"/>
                    <a:pt x="43213" y="22621"/>
                    <a:pt x="43238" y="22621"/>
                  </a:cubicBezTo>
                  <a:cubicBezTo>
                    <a:pt x="43289" y="22621"/>
                    <a:pt x="43339" y="22615"/>
                    <a:pt x="43387" y="22615"/>
                  </a:cubicBezTo>
                  <a:cubicBezTo>
                    <a:pt x="43459" y="22615"/>
                    <a:pt x="43527" y="22630"/>
                    <a:pt x="43588" y="22706"/>
                  </a:cubicBezTo>
                  <a:cubicBezTo>
                    <a:pt x="43467" y="22858"/>
                    <a:pt x="43284" y="23010"/>
                    <a:pt x="43102" y="23070"/>
                  </a:cubicBezTo>
                  <a:cubicBezTo>
                    <a:pt x="43223" y="23222"/>
                    <a:pt x="43375" y="23374"/>
                    <a:pt x="43527" y="23526"/>
                  </a:cubicBezTo>
                  <a:lnTo>
                    <a:pt x="43649" y="23192"/>
                  </a:lnTo>
                  <a:lnTo>
                    <a:pt x="44591" y="23192"/>
                  </a:lnTo>
                  <a:cubicBezTo>
                    <a:pt x="44616" y="23330"/>
                    <a:pt x="44693" y="23354"/>
                    <a:pt x="44785" y="23354"/>
                  </a:cubicBezTo>
                  <a:cubicBezTo>
                    <a:pt x="44835" y="23354"/>
                    <a:pt x="44889" y="23347"/>
                    <a:pt x="44943" y="23347"/>
                  </a:cubicBezTo>
                  <a:cubicBezTo>
                    <a:pt x="45030" y="23347"/>
                    <a:pt x="45113" y="23366"/>
                    <a:pt x="45169" y="23466"/>
                  </a:cubicBezTo>
                  <a:lnTo>
                    <a:pt x="44986" y="23800"/>
                  </a:lnTo>
                  <a:cubicBezTo>
                    <a:pt x="45032" y="23846"/>
                    <a:pt x="45093" y="23868"/>
                    <a:pt x="45150" y="23868"/>
                  </a:cubicBezTo>
                  <a:cubicBezTo>
                    <a:pt x="45207" y="23868"/>
                    <a:pt x="45260" y="23846"/>
                    <a:pt x="45290" y="23800"/>
                  </a:cubicBezTo>
                  <a:cubicBezTo>
                    <a:pt x="45321" y="23678"/>
                    <a:pt x="45321" y="23526"/>
                    <a:pt x="45351" y="23405"/>
                  </a:cubicBezTo>
                  <a:cubicBezTo>
                    <a:pt x="45351" y="23374"/>
                    <a:pt x="45381" y="23344"/>
                    <a:pt x="45412" y="23344"/>
                  </a:cubicBezTo>
                  <a:cubicBezTo>
                    <a:pt x="45516" y="23344"/>
                    <a:pt x="45630" y="23324"/>
                    <a:pt x="45743" y="23324"/>
                  </a:cubicBezTo>
                  <a:cubicBezTo>
                    <a:pt x="45827" y="23324"/>
                    <a:pt x="45911" y="23335"/>
                    <a:pt x="45989" y="23374"/>
                  </a:cubicBezTo>
                  <a:lnTo>
                    <a:pt x="46111" y="23496"/>
                  </a:lnTo>
                  <a:lnTo>
                    <a:pt x="46445" y="23496"/>
                  </a:lnTo>
                  <a:lnTo>
                    <a:pt x="46628" y="23344"/>
                  </a:lnTo>
                  <a:cubicBezTo>
                    <a:pt x="46667" y="23334"/>
                    <a:pt x="46704" y="23330"/>
                    <a:pt x="46739" y="23330"/>
                  </a:cubicBezTo>
                  <a:cubicBezTo>
                    <a:pt x="46921" y="23330"/>
                    <a:pt x="47052" y="23445"/>
                    <a:pt x="47205" y="23496"/>
                  </a:cubicBezTo>
                  <a:cubicBezTo>
                    <a:pt x="47357" y="23526"/>
                    <a:pt x="47540" y="23587"/>
                    <a:pt x="47692" y="23648"/>
                  </a:cubicBezTo>
                  <a:cubicBezTo>
                    <a:pt x="47844" y="23526"/>
                    <a:pt x="47661" y="23283"/>
                    <a:pt x="47844" y="23162"/>
                  </a:cubicBezTo>
                  <a:cubicBezTo>
                    <a:pt x="48026" y="23070"/>
                    <a:pt x="47874" y="22858"/>
                    <a:pt x="47904" y="22797"/>
                  </a:cubicBezTo>
                  <a:lnTo>
                    <a:pt x="48178" y="22463"/>
                  </a:lnTo>
                  <a:lnTo>
                    <a:pt x="48451" y="22706"/>
                  </a:lnTo>
                  <a:lnTo>
                    <a:pt x="48451" y="23070"/>
                  </a:lnTo>
                  <a:lnTo>
                    <a:pt x="48299" y="23222"/>
                  </a:lnTo>
                  <a:lnTo>
                    <a:pt x="48543" y="23678"/>
                  </a:lnTo>
                  <a:lnTo>
                    <a:pt x="48725" y="23526"/>
                  </a:lnTo>
                  <a:lnTo>
                    <a:pt x="48907" y="23709"/>
                  </a:lnTo>
                  <a:lnTo>
                    <a:pt x="49059" y="23344"/>
                  </a:lnTo>
                  <a:lnTo>
                    <a:pt x="49242" y="23344"/>
                  </a:lnTo>
                  <a:cubicBezTo>
                    <a:pt x="49363" y="23496"/>
                    <a:pt x="49333" y="23800"/>
                    <a:pt x="49637" y="23830"/>
                  </a:cubicBezTo>
                  <a:lnTo>
                    <a:pt x="49728" y="23314"/>
                  </a:lnTo>
                  <a:lnTo>
                    <a:pt x="49941" y="23496"/>
                  </a:lnTo>
                  <a:lnTo>
                    <a:pt x="50366" y="23496"/>
                  </a:lnTo>
                  <a:lnTo>
                    <a:pt x="50610" y="23162"/>
                  </a:lnTo>
                  <a:lnTo>
                    <a:pt x="51248" y="23162"/>
                  </a:lnTo>
                  <a:lnTo>
                    <a:pt x="51461" y="23496"/>
                  </a:lnTo>
                  <a:cubicBezTo>
                    <a:pt x="51487" y="23499"/>
                    <a:pt x="51511" y="23500"/>
                    <a:pt x="51533" y="23500"/>
                  </a:cubicBezTo>
                  <a:cubicBezTo>
                    <a:pt x="51765" y="23500"/>
                    <a:pt x="51765" y="23361"/>
                    <a:pt x="51765" y="23222"/>
                  </a:cubicBezTo>
                  <a:cubicBezTo>
                    <a:pt x="51765" y="23192"/>
                    <a:pt x="51825" y="23192"/>
                    <a:pt x="51856" y="23131"/>
                  </a:cubicBezTo>
                  <a:cubicBezTo>
                    <a:pt x="51897" y="23145"/>
                    <a:pt x="51938" y="23149"/>
                    <a:pt x="51980" y="23149"/>
                  </a:cubicBezTo>
                  <a:cubicBezTo>
                    <a:pt x="52054" y="23149"/>
                    <a:pt x="52130" y="23135"/>
                    <a:pt x="52208" y="23135"/>
                  </a:cubicBezTo>
                  <a:cubicBezTo>
                    <a:pt x="52280" y="23135"/>
                    <a:pt x="52355" y="23147"/>
                    <a:pt x="52433" y="23192"/>
                  </a:cubicBezTo>
                  <a:lnTo>
                    <a:pt x="52555" y="23314"/>
                  </a:lnTo>
                  <a:lnTo>
                    <a:pt x="53588" y="23314"/>
                  </a:lnTo>
                  <a:lnTo>
                    <a:pt x="53771" y="23496"/>
                  </a:lnTo>
                  <a:lnTo>
                    <a:pt x="53953" y="23496"/>
                  </a:lnTo>
                  <a:lnTo>
                    <a:pt x="54105" y="23162"/>
                  </a:lnTo>
                  <a:cubicBezTo>
                    <a:pt x="54142" y="23146"/>
                    <a:pt x="54173" y="23139"/>
                    <a:pt x="54201" y="23139"/>
                  </a:cubicBezTo>
                  <a:cubicBezTo>
                    <a:pt x="54335" y="23139"/>
                    <a:pt x="54390" y="23294"/>
                    <a:pt x="54591" y="23344"/>
                  </a:cubicBezTo>
                  <a:cubicBezTo>
                    <a:pt x="54604" y="23352"/>
                    <a:pt x="54618" y="23355"/>
                    <a:pt x="54634" y="23355"/>
                  </a:cubicBezTo>
                  <a:cubicBezTo>
                    <a:pt x="54696" y="23355"/>
                    <a:pt x="54784" y="23308"/>
                    <a:pt x="54872" y="23308"/>
                  </a:cubicBezTo>
                  <a:cubicBezTo>
                    <a:pt x="54933" y="23308"/>
                    <a:pt x="54994" y="23330"/>
                    <a:pt x="55047" y="23405"/>
                  </a:cubicBezTo>
                  <a:lnTo>
                    <a:pt x="55047" y="23618"/>
                  </a:lnTo>
                  <a:lnTo>
                    <a:pt x="55260" y="23678"/>
                  </a:lnTo>
                  <a:cubicBezTo>
                    <a:pt x="55492" y="23563"/>
                    <a:pt x="55585" y="23281"/>
                    <a:pt x="55909" y="23281"/>
                  </a:cubicBezTo>
                  <a:cubicBezTo>
                    <a:pt x="55925" y="23281"/>
                    <a:pt x="55942" y="23282"/>
                    <a:pt x="55959" y="23283"/>
                  </a:cubicBezTo>
                  <a:lnTo>
                    <a:pt x="55868" y="22979"/>
                  </a:lnTo>
                  <a:cubicBezTo>
                    <a:pt x="55746" y="22949"/>
                    <a:pt x="55625" y="23010"/>
                    <a:pt x="55625" y="22827"/>
                  </a:cubicBezTo>
                  <a:cubicBezTo>
                    <a:pt x="55720" y="22800"/>
                    <a:pt x="55822" y="22785"/>
                    <a:pt x="55925" y="22785"/>
                  </a:cubicBezTo>
                  <a:cubicBezTo>
                    <a:pt x="56050" y="22785"/>
                    <a:pt x="56176" y="22807"/>
                    <a:pt x="56294" y="22858"/>
                  </a:cubicBezTo>
                  <a:cubicBezTo>
                    <a:pt x="56202" y="23010"/>
                    <a:pt x="55959" y="23101"/>
                    <a:pt x="56202" y="23344"/>
                  </a:cubicBezTo>
                  <a:lnTo>
                    <a:pt x="58452" y="23344"/>
                  </a:lnTo>
                  <a:cubicBezTo>
                    <a:pt x="58533" y="23425"/>
                    <a:pt x="58614" y="23506"/>
                    <a:pt x="58713" y="23506"/>
                  </a:cubicBezTo>
                  <a:cubicBezTo>
                    <a:pt x="58762" y="23506"/>
                    <a:pt x="58816" y="23486"/>
                    <a:pt x="58877" y="23435"/>
                  </a:cubicBezTo>
                  <a:lnTo>
                    <a:pt x="58877" y="23070"/>
                  </a:lnTo>
                  <a:lnTo>
                    <a:pt x="58725" y="22858"/>
                  </a:lnTo>
                  <a:lnTo>
                    <a:pt x="59303" y="22615"/>
                  </a:lnTo>
                  <a:lnTo>
                    <a:pt x="59515" y="22797"/>
                  </a:lnTo>
                  <a:cubicBezTo>
                    <a:pt x="59542" y="22801"/>
                    <a:pt x="59568" y="22802"/>
                    <a:pt x="59594" y="22802"/>
                  </a:cubicBezTo>
                  <a:cubicBezTo>
                    <a:pt x="59683" y="22802"/>
                    <a:pt x="59771" y="22785"/>
                    <a:pt x="59853" y="22785"/>
                  </a:cubicBezTo>
                  <a:cubicBezTo>
                    <a:pt x="59942" y="22785"/>
                    <a:pt x="60024" y="22805"/>
                    <a:pt x="60093" y="22888"/>
                  </a:cubicBezTo>
                  <a:lnTo>
                    <a:pt x="60093" y="23162"/>
                  </a:lnTo>
                  <a:lnTo>
                    <a:pt x="60367" y="23162"/>
                  </a:lnTo>
                  <a:lnTo>
                    <a:pt x="60549" y="23344"/>
                  </a:lnTo>
                  <a:lnTo>
                    <a:pt x="61066" y="23344"/>
                  </a:lnTo>
                  <a:lnTo>
                    <a:pt x="61248" y="23526"/>
                  </a:lnTo>
                  <a:cubicBezTo>
                    <a:pt x="61339" y="23678"/>
                    <a:pt x="61248" y="23861"/>
                    <a:pt x="61430" y="23861"/>
                  </a:cubicBezTo>
                  <a:cubicBezTo>
                    <a:pt x="61552" y="23739"/>
                    <a:pt x="61461" y="23557"/>
                    <a:pt x="61491" y="23435"/>
                  </a:cubicBezTo>
                  <a:cubicBezTo>
                    <a:pt x="61605" y="23350"/>
                    <a:pt x="61692" y="23159"/>
                    <a:pt x="61852" y="23159"/>
                  </a:cubicBezTo>
                  <a:cubicBezTo>
                    <a:pt x="61863" y="23159"/>
                    <a:pt x="61874" y="23160"/>
                    <a:pt x="61886" y="23162"/>
                  </a:cubicBezTo>
                  <a:cubicBezTo>
                    <a:pt x="62038" y="23283"/>
                    <a:pt x="62190" y="23405"/>
                    <a:pt x="62342" y="23557"/>
                  </a:cubicBezTo>
                  <a:lnTo>
                    <a:pt x="62646" y="23344"/>
                  </a:lnTo>
                  <a:cubicBezTo>
                    <a:pt x="62707" y="23466"/>
                    <a:pt x="62859" y="23526"/>
                    <a:pt x="63011" y="23526"/>
                  </a:cubicBezTo>
                  <a:cubicBezTo>
                    <a:pt x="63163" y="23557"/>
                    <a:pt x="63345" y="23618"/>
                    <a:pt x="63497" y="23709"/>
                  </a:cubicBezTo>
                  <a:lnTo>
                    <a:pt x="63953" y="23222"/>
                  </a:lnTo>
                  <a:cubicBezTo>
                    <a:pt x="63999" y="23177"/>
                    <a:pt x="64060" y="23154"/>
                    <a:pt x="64117" y="23154"/>
                  </a:cubicBezTo>
                  <a:cubicBezTo>
                    <a:pt x="64174" y="23154"/>
                    <a:pt x="64227" y="23177"/>
                    <a:pt x="64257" y="23222"/>
                  </a:cubicBezTo>
                  <a:lnTo>
                    <a:pt x="64318" y="23648"/>
                  </a:lnTo>
                  <a:lnTo>
                    <a:pt x="64531" y="23678"/>
                  </a:lnTo>
                  <a:cubicBezTo>
                    <a:pt x="64744" y="23283"/>
                    <a:pt x="64744" y="23283"/>
                    <a:pt x="65139" y="23070"/>
                  </a:cubicBezTo>
                  <a:lnTo>
                    <a:pt x="65139" y="22645"/>
                  </a:lnTo>
                  <a:cubicBezTo>
                    <a:pt x="65108" y="22615"/>
                    <a:pt x="65047" y="22554"/>
                    <a:pt x="64987" y="22523"/>
                  </a:cubicBezTo>
                  <a:cubicBezTo>
                    <a:pt x="65040" y="22488"/>
                    <a:pt x="65075" y="22473"/>
                    <a:pt x="65099" y="22473"/>
                  </a:cubicBezTo>
                  <a:cubicBezTo>
                    <a:pt x="65156" y="22473"/>
                    <a:pt x="65148" y="22559"/>
                    <a:pt x="65169" y="22645"/>
                  </a:cubicBezTo>
                  <a:cubicBezTo>
                    <a:pt x="65443" y="22584"/>
                    <a:pt x="65473" y="22280"/>
                    <a:pt x="65625" y="22098"/>
                  </a:cubicBezTo>
                  <a:lnTo>
                    <a:pt x="66111" y="22098"/>
                  </a:lnTo>
                  <a:lnTo>
                    <a:pt x="66355" y="22584"/>
                  </a:lnTo>
                  <a:lnTo>
                    <a:pt x="65868" y="22918"/>
                  </a:lnTo>
                  <a:lnTo>
                    <a:pt x="66355" y="23162"/>
                  </a:lnTo>
                  <a:lnTo>
                    <a:pt x="66567" y="23162"/>
                  </a:lnTo>
                  <a:lnTo>
                    <a:pt x="67054" y="22888"/>
                  </a:lnTo>
                  <a:cubicBezTo>
                    <a:pt x="66962" y="22766"/>
                    <a:pt x="66841" y="22645"/>
                    <a:pt x="66719" y="22523"/>
                  </a:cubicBezTo>
                  <a:lnTo>
                    <a:pt x="66719" y="22463"/>
                  </a:lnTo>
                  <a:cubicBezTo>
                    <a:pt x="66719" y="22250"/>
                    <a:pt x="66841" y="22250"/>
                    <a:pt x="67023" y="22250"/>
                  </a:cubicBezTo>
                  <a:cubicBezTo>
                    <a:pt x="67206" y="22432"/>
                    <a:pt x="67388" y="22645"/>
                    <a:pt x="67570" y="22858"/>
                  </a:cubicBezTo>
                  <a:lnTo>
                    <a:pt x="67570" y="22949"/>
                  </a:lnTo>
                  <a:cubicBezTo>
                    <a:pt x="67601" y="23131"/>
                    <a:pt x="67510" y="23344"/>
                    <a:pt x="67662" y="23496"/>
                  </a:cubicBezTo>
                  <a:lnTo>
                    <a:pt x="67874" y="23314"/>
                  </a:lnTo>
                  <a:cubicBezTo>
                    <a:pt x="67940" y="23462"/>
                    <a:pt x="68033" y="23512"/>
                    <a:pt x="68143" y="23512"/>
                  </a:cubicBezTo>
                  <a:cubicBezTo>
                    <a:pt x="68236" y="23512"/>
                    <a:pt x="68341" y="23477"/>
                    <a:pt x="68452" y="23435"/>
                  </a:cubicBezTo>
                  <a:cubicBezTo>
                    <a:pt x="68361" y="23192"/>
                    <a:pt x="68573" y="23131"/>
                    <a:pt x="68695" y="22949"/>
                  </a:cubicBezTo>
                  <a:lnTo>
                    <a:pt x="68877" y="23344"/>
                  </a:lnTo>
                  <a:lnTo>
                    <a:pt x="69242" y="23344"/>
                  </a:lnTo>
                  <a:lnTo>
                    <a:pt x="69394" y="23010"/>
                  </a:lnTo>
                  <a:lnTo>
                    <a:pt x="70002" y="23010"/>
                  </a:lnTo>
                  <a:lnTo>
                    <a:pt x="70276" y="23374"/>
                  </a:lnTo>
                  <a:lnTo>
                    <a:pt x="70519" y="23253"/>
                  </a:lnTo>
                  <a:lnTo>
                    <a:pt x="70580" y="23010"/>
                  </a:lnTo>
                  <a:cubicBezTo>
                    <a:pt x="70619" y="22985"/>
                    <a:pt x="70655" y="22974"/>
                    <a:pt x="70688" y="22974"/>
                  </a:cubicBezTo>
                  <a:cubicBezTo>
                    <a:pt x="70835" y="22974"/>
                    <a:pt x="70924" y="23175"/>
                    <a:pt x="71063" y="23175"/>
                  </a:cubicBezTo>
                  <a:cubicBezTo>
                    <a:pt x="71083" y="23175"/>
                    <a:pt x="71104" y="23171"/>
                    <a:pt x="71127" y="23162"/>
                  </a:cubicBezTo>
                  <a:lnTo>
                    <a:pt x="71309" y="22979"/>
                  </a:lnTo>
                  <a:lnTo>
                    <a:pt x="71735" y="22979"/>
                  </a:lnTo>
                  <a:lnTo>
                    <a:pt x="71978" y="22615"/>
                  </a:lnTo>
                  <a:lnTo>
                    <a:pt x="72190" y="22797"/>
                  </a:lnTo>
                  <a:lnTo>
                    <a:pt x="72738" y="22797"/>
                  </a:lnTo>
                  <a:cubicBezTo>
                    <a:pt x="72798" y="22797"/>
                    <a:pt x="72859" y="22797"/>
                    <a:pt x="72890" y="22766"/>
                  </a:cubicBezTo>
                  <a:cubicBezTo>
                    <a:pt x="72920" y="22736"/>
                    <a:pt x="72950" y="22675"/>
                    <a:pt x="72950" y="22615"/>
                  </a:cubicBezTo>
                  <a:cubicBezTo>
                    <a:pt x="72920" y="22584"/>
                    <a:pt x="72829" y="22584"/>
                    <a:pt x="72829" y="22554"/>
                  </a:cubicBezTo>
                  <a:cubicBezTo>
                    <a:pt x="72798" y="22402"/>
                    <a:pt x="72768" y="22250"/>
                    <a:pt x="72768" y="22098"/>
                  </a:cubicBezTo>
                  <a:cubicBezTo>
                    <a:pt x="72930" y="22098"/>
                    <a:pt x="73065" y="22084"/>
                    <a:pt x="73200" y="22084"/>
                  </a:cubicBezTo>
                  <a:cubicBezTo>
                    <a:pt x="73268" y="22084"/>
                    <a:pt x="73335" y="22088"/>
                    <a:pt x="73406" y="22098"/>
                  </a:cubicBezTo>
                  <a:lnTo>
                    <a:pt x="73589" y="22250"/>
                  </a:lnTo>
                  <a:lnTo>
                    <a:pt x="75139" y="22250"/>
                  </a:lnTo>
                  <a:lnTo>
                    <a:pt x="75321" y="22432"/>
                  </a:lnTo>
                  <a:lnTo>
                    <a:pt x="77084" y="22432"/>
                  </a:lnTo>
                  <a:lnTo>
                    <a:pt x="77267" y="22615"/>
                  </a:lnTo>
                  <a:lnTo>
                    <a:pt x="78999" y="22615"/>
                  </a:lnTo>
                  <a:lnTo>
                    <a:pt x="79151" y="22766"/>
                  </a:lnTo>
                  <a:lnTo>
                    <a:pt x="80884" y="22766"/>
                  </a:lnTo>
                  <a:cubicBezTo>
                    <a:pt x="81005" y="22584"/>
                    <a:pt x="81279" y="22645"/>
                    <a:pt x="81431" y="22432"/>
                  </a:cubicBezTo>
                  <a:lnTo>
                    <a:pt x="81583" y="22584"/>
                  </a:lnTo>
                  <a:lnTo>
                    <a:pt x="81765" y="22432"/>
                  </a:lnTo>
                  <a:cubicBezTo>
                    <a:pt x="81791" y="22428"/>
                    <a:pt x="81818" y="22427"/>
                    <a:pt x="81844" y="22427"/>
                  </a:cubicBezTo>
                  <a:cubicBezTo>
                    <a:pt x="81937" y="22427"/>
                    <a:pt x="82031" y="22444"/>
                    <a:pt x="82120" y="22444"/>
                  </a:cubicBezTo>
                  <a:cubicBezTo>
                    <a:pt x="82216" y="22444"/>
                    <a:pt x="82304" y="22424"/>
                    <a:pt x="82373" y="22341"/>
                  </a:cubicBezTo>
                  <a:lnTo>
                    <a:pt x="82373" y="22159"/>
                  </a:lnTo>
                  <a:lnTo>
                    <a:pt x="82008" y="21976"/>
                  </a:lnTo>
                  <a:lnTo>
                    <a:pt x="82069" y="21733"/>
                  </a:lnTo>
                  <a:lnTo>
                    <a:pt x="82525" y="21703"/>
                  </a:lnTo>
                  <a:lnTo>
                    <a:pt x="82525" y="21429"/>
                  </a:lnTo>
                  <a:cubicBezTo>
                    <a:pt x="82285" y="21349"/>
                    <a:pt x="82091" y="21175"/>
                    <a:pt x="81842" y="21175"/>
                  </a:cubicBezTo>
                  <a:cubicBezTo>
                    <a:pt x="81807" y="21175"/>
                    <a:pt x="81772" y="21179"/>
                    <a:pt x="81735" y="21186"/>
                  </a:cubicBezTo>
                  <a:cubicBezTo>
                    <a:pt x="81552" y="20943"/>
                    <a:pt x="81218" y="20943"/>
                    <a:pt x="80944" y="20700"/>
                  </a:cubicBezTo>
                  <a:lnTo>
                    <a:pt x="81461" y="20608"/>
                  </a:lnTo>
                  <a:cubicBezTo>
                    <a:pt x="81492" y="20396"/>
                    <a:pt x="81796" y="20578"/>
                    <a:pt x="81826" y="20365"/>
                  </a:cubicBezTo>
                  <a:cubicBezTo>
                    <a:pt x="81856" y="20122"/>
                    <a:pt x="81674" y="20061"/>
                    <a:pt x="81552" y="19940"/>
                  </a:cubicBezTo>
                  <a:lnTo>
                    <a:pt x="81066" y="19940"/>
                  </a:lnTo>
                  <a:lnTo>
                    <a:pt x="80853" y="19788"/>
                  </a:lnTo>
                  <a:cubicBezTo>
                    <a:pt x="80813" y="19776"/>
                    <a:pt x="80773" y="19772"/>
                    <a:pt x="80733" y="19772"/>
                  </a:cubicBezTo>
                  <a:cubicBezTo>
                    <a:pt x="80649" y="19772"/>
                    <a:pt x="80566" y="19790"/>
                    <a:pt x="80490" y="19790"/>
                  </a:cubicBezTo>
                  <a:cubicBezTo>
                    <a:pt x="80411" y="19790"/>
                    <a:pt x="80338" y="19771"/>
                    <a:pt x="80276" y="19697"/>
                  </a:cubicBezTo>
                  <a:lnTo>
                    <a:pt x="80519" y="19423"/>
                  </a:lnTo>
                  <a:lnTo>
                    <a:pt x="80701" y="19605"/>
                  </a:lnTo>
                  <a:cubicBezTo>
                    <a:pt x="80723" y="19600"/>
                    <a:pt x="80745" y="19598"/>
                    <a:pt x="80768" y="19598"/>
                  </a:cubicBezTo>
                  <a:cubicBezTo>
                    <a:pt x="80803" y="19598"/>
                    <a:pt x="80840" y="19602"/>
                    <a:pt x="80880" y="19602"/>
                  </a:cubicBezTo>
                  <a:cubicBezTo>
                    <a:pt x="80963" y="19602"/>
                    <a:pt x="81055" y="19586"/>
                    <a:pt x="81157" y="19484"/>
                  </a:cubicBezTo>
                  <a:lnTo>
                    <a:pt x="80792" y="19241"/>
                  </a:lnTo>
                  <a:lnTo>
                    <a:pt x="80337" y="19241"/>
                  </a:lnTo>
                  <a:cubicBezTo>
                    <a:pt x="80215" y="19028"/>
                    <a:pt x="80033" y="19089"/>
                    <a:pt x="79881" y="19058"/>
                  </a:cubicBezTo>
                  <a:cubicBezTo>
                    <a:pt x="79698" y="18997"/>
                    <a:pt x="79516" y="18876"/>
                    <a:pt x="79364" y="18785"/>
                  </a:cubicBezTo>
                  <a:lnTo>
                    <a:pt x="79455" y="18511"/>
                  </a:lnTo>
                  <a:lnTo>
                    <a:pt x="79668" y="18724"/>
                  </a:lnTo>
                  <a:lnTo>
                    <a:pt x="84835" y="18724"/>
                  </a:lnTo>
                  <a:lnTo>
                    <a:pt x="85048" y="18542"/>
                  </a:lnTo>
                  <a:lnTo>
                    <a:pt x="85382" y="18542"/>
                  </a:lnTo>
                  <a:lnTo>
                    <a:pt x="85565" y="18359"/>
                  </a:lnTo>
                  <a:lnTo>
                    <a:pt x="85808" y="18572"/>
                  </a:lnTo>
                  <a:cubicBezTo>
                    <a:pt x="85899" y="18481"/>
                    <a:pt x="86021" y="18420"/>
                    <a:pt x="86142" y="18359"/>
                  </a:cubicBezTo>
                  <a:cubicBezTo>
                    <a:pt x="86162" y="18354"/>
                    <a:pt x="86183" y="18352"/>
                    <a:pt x="86205" y="18352"/>
                  </a:cubicBezTo>
                  <a:cubicBezTo>
                    <a:pt x="86248" y="18352"/>
                    <a:pt x="86293" y="18359"/>
                    <a:pt x="86336" y="18359"/>
                  </a:cubicBezTo>
                  <a:cubicBezTo>
                    <a:pt x="86400" y="18359"/>
                    <a:pt x="86461" y="18344"/>
                    <a:pt x="86507" y="18268"/>
                  </a:cubicBezTo>
                  <a:cubicBezTo>
                    <a:pt x="86568" y="17782"/>
                    <a:pt x="85929" y="17903"/>
                    <a:pt x="85869" y="17508"/>
                  </a:cubicBezTo>
                  <a:cubicBezTo>
                    <a:pt x="85950" y="17472"/>
                    <a:pt x="86034" y="17463"/>
                    <a:pt x="86119" y="17463"/>
                  </a:cubicBezTo>
                  <a:cubicBezTo>
                    <a:pt x="86209" y="17463"/>
                    <a:pt x="86300" y="17473"/>
                    <a:pt x="86391" y="17473"/>
                  </a:cubicBezTo>
                  <a:cubicBezTo>
                    <a:pt x="86503" y="17473"/>
                    <a:pt x="86614" y="17457"/>
                    <a:pt x="86720" y="17386"/>
                  </a:cubicBezTo>
                  <a:lnTo>
                    <a:pt x="85869" y="16779"/>
                  </a:lnTo>
                  <a:lnTo>
                    <a:pt x="85291" y="16779"/>
                  </a:lnTo>
                  <a:cubicBezTo>
                    <a:pt x="85261" y="16748"/>
                    <a:pt x="85200" y="16718"/>
                    <a:pt x="85169" y="16718"/>
                  </a:cubicBezTo>
                  <a:lnTo>
                    <a:pt x="85078" y="16657"/>
                  </a:lnTo>
                  <a:cubicBezTo>
                    <a:pt x="84970" y="16614"/>
                    <a:pt x="84866" y="16605"/>
                    <a:pt x="84765" y="16605"/>
                  </a:cubicBezTo>
                  <a:cubicBezTo>
                    <a:pt x="84699" y="16605"/>
                    <a:pt x="84634" y="16609"/>
                    <a:pt x="84571" y="16609"/>
                  </a:cubicBezTo>
                  <a:cubicBezTo>
                    <a:pt x="84461" y="16609"/>
                    <a:pt x="84357" y="16597"/>
                    <a:pt x="84258" y="16535"/>
                  </a:cubicBezTo>
                  <a:cubicBezTo>
                    <a:pt x="84335" y="16436"/>
                    <a:pt x="84437" y="16417"/>
                    <a:pt x="84542" y="16417"/>
                  </a:cubicBezTo>
                  <a:cubicBezTo>
                    <a:pt x="84607" y="16417"/>
                    <a:pt x="84673" y="16424"/>
                    <a:pt x="84735" y="16424"/>
                  </a:cubicBezTo>
                  <a:cubicBezTo>
                    <a:pt x="84851" y="16424"/>
                    <a:pt x="84955" y="16400"/>
                    <a:pt x="85017" y="16262"/>
                  </a:cubicBezTo>
                  <a:cubicBezTo>
                    <a:pt x="85321" y="16231"/>
                    <a:pt x="85595" y="16110"/>
                    <a:pt x="85838" y="15927"/>
                  </a:cubicBezTo>
                  <a:cubicBezTo>
                    <a:pt x="85808" y="15806"/>
                    <a:pt x="85899" y="15654"/>
                    <a:pt x="85747" y="15532"/>
                  </a:cubicBezTo>
                  <a:lnTo>
                    <a:pt x="84197" y="15532"/>
                  </a:lnTo>
                  <a:cubicBezTo>
                    <a:pt x="84106" y="15380"/>
                    <a:pt x="83893" y="15380"/>
                    <a:pt x="83710" y="15198"/>
                  </a:cubicBezTo>
                  <a:lnTo>
                    <a:pt x="84197" y="15168"/>
                  </a:lnTo>
                  <a:lnTo>
                    <a:pt x="84379" y="15016"/>
                  </a:lnTo>
                  <a:cubicBezTo>
                    <a:pt x="84481" y="15134"/>
                    <a:pt x="84582" y="15196"/>
                    <a:pt x="84695" y="15196"/>
                  </a:cubicBezTo>
                  <a:cubicBezTo>
                    <a:pt x="84784" y="15196"/>
                    <a:pt x="84879" y="15157"/>
                    <a:pt x="84987" y="15076"/>
                  </a:cubicBezTo>
                  <a:lnTo>
                    <a:pt x="84926" y="14833"/>
                  </a:lnTo>
                  <a:cubicBezTo>
                    <a:pt x="84841" y="14833"/>
                    <a:pt x="84756" y="14838"/>
                    <a:pt x="84673" y="14838"/>
                  </a:cubicBezTo>
                  <a:cubicBezTo>
                    <a:pt x="84548" y="14838"/>
                    <a:pt x="84428" y="14827"/>
                    <a:pt x="84318" y="14772"/>
                  </a:cubicBezTo>
                  <a:cubicBezTo>
                    <a:pt x="84166" y="14651"/>
                    <a:pt x="83923" y="14681"/>
                    <a:pt x="83832" y="14468"/>
                  </a:cubicBezTo>
                  <a:lnTo>
                    <a:pt x="82434" y="14468"/>
                  </a:lnTo>
                  <a:cubicBezTo>
                    <a:pt x="82434" y="14468"/>
                    <a:pt x="82403" y="14438"/>
                    <a:pt x="82373" y="14408"/>
                  </a:cubicBezTo>
                  <a:cubicBezTo>
                    <a:pt x="82410" y="14310"/>
                    <a:pt x="82465" y="14286"/>
                    <a:pt x="82527" y="14286"/>
                  </a:cubicBezTo>
                  <a:cubicBezTo>
                    <a:pt x="82589" y="14286"/>
                    <a:pt x="82657" y="14310"/>
                    <a:pt x="82716" y="14310"/>
                  </a:cubicBezTo>
                  <a:cubicBezTo>
                    <a:pt x="82746" y="14310"/>
                    <a:pt x="82774" y="14304"/>
                    <a:pt x="82799" y="14286"/>
                  </a:cubicBezTo>
                  <a:lnTo>
                    <a:pt x="83042" y="14043"/>
                  </a:lnTo>
                  <a:lnTo>
                    <a:pt x="82525" y="13739"/>
                  </a:lnTo>
                  <a:lnTo>
                    <a:pt x="81917" y="13739"/>
                  </a:lnTo>
                  <a:lnTo>
                    <a:pt x="81765" y="13587"/>
                  </a:lnTo>
                  <a:lnTo>
                    <a:pt x="81583" y="13769"/>
                  </a:lnTo>
                  <a:lnTo>
                    <a:pt x="81066" y="13769"/>
                  </a:lnTo>
                  <a:cubicBezTo>
                    <a:pt x="81005" y="13709"/>
                    <a:pt x="81036" y="13678"/>
                    <a:pt x="80944" y="13648"/>
                  </a:cubicBezTo>
                  <a:cubicBezTo>
                    <a:pt x="80823" y="13587"/>
                    <a:pt x="80732" y="13557"/>
                    <a:pt x="80549" y="13496"/>
                  </a:cubicBezTo>
                  <a:cubicBezTo>
                    <a:pt x="80762" y="13435"/>
                    <a:pt x="80792" y="13222"/>
                    <a:pt x="81005" y="13222"/>
                  </a:cubicBezTo>
                  <a:cubicBezTo>
                    <a:pt x="81157" y="13222"/>
                    <a:pt x="81127" y="13070"/>
                    <a:pt x="81127" y="12949"/>
                  </a:cubicBezTo>
                  <a:cubicBezTo>
                    <a:pt x="81014" y="12864"/>
                    <a:pt x="80954" y="12702"/>
                    <a:pt x="80777" y="12702"/>
                  </a:cubicBezTo>
                  <a:cubicBezTo>
                    <a:pt x="80763" y="12702"/>
                    <a:pt x="80748" y="12703"/>
                    <a:pt x="80732" y="12706"/>
                  </a:cubicBezTo>
                  <a:lnTo>
                    <a:pt x="80549" y="12858"/>
                  </a:lnTo>
                  <a:lnTo>
                    <a:pt x="80306" y="12675"/>
                  </a:lnTo>
                  <a:lnTo>
                    <a:pt x="79911" y="12888"/>
                  </a:lnTo>
                  <a:lnTo>
                    <a:pt x="79577" y="12675"/>
                  </a:lnTo>
                  <a:lnTo>
                    <a:pt x="78786" y="12675"/>
                  </a:lnTo>
                  <a:lnTo>
                    <a:pt x="78634" y="12523"/>
                  </a:lnTo>
                  <a:lnTo>
                    <a:pt x="78452" y="12706"/>
                  </a:lnTo>
                  <a:lnTo>
                    <a:pt x="77236" y="12706"/>
                  </a:lnTo>
                  <a:lnTo>
                    <a:pt x="77054" y="12523"/>
                  </a:lnTo>
                  <a:lnTo>
                    <a:pt x="76355" y="12523"/>
                  </a:lnTo>
                  <a:lnTo>
                    <a:pt x="76172" y="12675"/>
                  </a:lnTo>
                  <a:lnTo>
                    <a:pt x="75990" y="12523"/>
                  </a:lnTo>
                  <a:lnTo>
                    <a:pt x="75838" y="12706"/>
                  </a:lnTo>
                  <a:lnTo>
                    <a:pt x="74257" y="12706"/>
                  </a:lnTo>
                  <a:lnTo>
                    <a:pt x="74105" y="12858"/>
                  </a:lnTo>
                  <a:lnTo>
                    <a:pt x="73953" y="12736"/>
                  </a:lnTo>
                  <a:cubicBezTo>
                    <a:pt x="73868" y="12708"/>
                    <a:pt x="73783" y="12700"/>
                    <a:pt x="73700" y="12700"/>
                  </a:cubicBezTo>
                  <a:cubicBezTo>
                    <a:pt x="73599" y="12700"/>
                    <a:pt x="73500" y="12711"/>
                    <a:pt x="73408" y="12711"/>
                  </a:cubicBezTo>
                  <a:cubicBezTo>
                    <a:pt x="73332" y="12711"/>
                    <a:pt x="73260" y="12704"/>
                    <a:pt x="73194" y="12675"/>
                  </a:cubicBezTo>
                  <a:lnTo>
                    <a:pt x="73042" y="12523"/>
                  </a:lnTo>
                  <a:lnTo>
                    <a:pt x="72859" y="12706"/>
                  </a:lnTo>
                  <a:lnTo>
                    <a:pt x="72707" y="12523"/>
                  </a:lnTo>
                  <a:lnTo>
                    <a:pt x="69941" y="12523"/>
                  </a:lnTo>
                  <a:lnTo>
                    <a:pt x="69728" y="12371"/>
                  </a:lnTo>
                  <a:cubicBezTo>
                    <a:pt x="69494" y="12606"/>
                    <a:pt x="69424" y="12676"/>
                    <a:pt x="69382" y="12676"/>
                  </a:cubicBezTo>
                  <a:cubicBezTo>
                    <a:pt x="69364" y="12676"/>
                    <a:pt x="69351" y="12663"/>
                    <a:pt x="69333" y="12645"/>
                  </a:cubicBezTo>
                  <a:lnTo>
                    <a:pt x="69333" y="12189"/>
                  </a:lnTo>
                  <a:lnTo>
                    <a:pt x="70245" y="12189"/>
                  </a:lnTo>
                  <a:lnTo>
                    <a:pt x="70458" y="11976"/>
                  </a:lnTo>
                  <a:lnTo>
                    <a:pt x="72190" y="11976"/>
                  </a:lnTo>
                  <a:lnTo>
                    <a:pt x="72342" y="11794"/>
                  </a:lnTo>
                  <a:lnTo>
                    <a:pt x="74440" y="11794"/>
                  </a:lnTo>
                  <a:lnTo>
                    <a:pt x="74592" y="11642"/>
                  </a:lnTo>
                  <a:cubicBezTo>
                    <a:pt x="74653" y="11672"/>
                    <a:pt x="74713" y="11733"/>
                    <a:pt x="74774" y="11794"/>
                  </a:cubicBezTo>
                  <a:lnTo>
                    <a:pt x="74957" y="11794"/>
                  </a:lnTo>
                  <a:lnTo>
                    <a:pt x="75139" y="11611"/>
                  </a:lnTo>
                  <a:lnTo>
                    <a:pt x="75321" y="11794"/>
                  </a:lnTo>
                  <a:cubicBezTo>
                    <a:pt x="75342" y="11802"/>
                    <a:pt x="75362" y="11806"/>
                    <a:pt x="75380" y="11806"/>
                  </a:cubicBezTo>
                  <a:cubicBezTo>
                    <a:pt x="75492" y="11806"/>
                    <a:pt x="75555" y="11664"/>
                    <a:pt x="75686" y="11611"/>
                  </a:cubicBezTo>
                  <a:lnTo>
                    <a:pt x="77540" y="11611"/>
                  </a:lnTo>
                  <a:lnTo>
                    <a:pt x="77723" y="11459"/>
                  </a:lnTo>
                  <a:lnTo>
                    <a:pt x="77874" y="11611"/>
                  </a:lnTo>
                  <a:lnTo>
                    <a:pt x="78087" y="11429"/>
                  </a:lnTo>
                  <a:lnTo>
                    <a:pt x="80306" y="11429"/>
                  </a:lnTo>
                  <a:cubicBezTo>
                    <a:pt x="80337" y="11429"/>
                    <a:pt x="80367" y="11399"/>
                    <a:pt x="80367" y="11399"/>
                  </a:cubicBezTo>
                  <a:lnTo>
                    <a:pt x="80489" y="11277"/>
                  </a:lnTo>
                  <a:lnTo>
                    <a:pt x="83467" y="11277"/>
                  </a:lnTo>
                  <a:lnTo>
                    <a:pt x="83619" y="11095"/>
                  </a:lnTo>
                  <a:lnTo>
                    <a:pt x="84136" y="11095"/>
                  </a:lnTo>
                  <a:lnTo>
                    <a:pt x="84318" y="11247"/>
                  </a:lnTo>
                  <a:cubicBezTo>
                    <a:pt x="84355" y="11262"/>
                    <a:pt x="84387" y="11269"/>
                    <a:pt x="84416" y="11269"/>
                  </a:cubicBezTo>
                  <a:cubicBezTo>
                    <a:pt x="84557" y="11269"/>
                    <a:pt x="84629" y="11115"/>
                    <a:pt x="84805" y="11064"/>
                  </a:cubicBezTo>
                  <a:lnTo>
                    <a:pt x="86416" y="11064"/>
                  </a:lnTo>
                  <a:lnTo>
                    <a:pt x="86568" y="10912"/>
                  </a:lnTo>
                  <a:lnTo>
                    <a:pt x="87419" y="10912"/>
                  </a:lnTo>
                  <a:lnTo>
                    <a:pt x="87662" y="10699"/>
                  </a:lnTo>
                  <a:lnTo>
                    <a:pt x="88361" y="10699"/>
                  </a:lnTo>
                  <a:lnTo>
                    <a:pt x="88635" y="10395"/>
                  </a:lnTo>
                  <a:lnTo>
                    <a:pt x="88422" y="10092"/>
                  </a:lnTo>
                  <a:cubicBezTo>
                    <a:pt x="88391" y="9970"/>
                    <a:pt x="88391" y="9848"/>
                    <a:pt x="88452" y="9727"/>
                  </a:cubicBezTo>
                  <a:lnTo>
                    <a:pt x="88726" y="9636"/>
                  </a:lnTo>
                  <a:cubicBezTo>
                    <a:pt x="88574" y="9271"/>
                    <a:pt x="88239" y="9180"/>
                    <a:pt x="87935" y="8967"/>
                  </a:cubicBezTo>
                  <a:lnTo>
                    <a:pt x="87449" y="8967"/>
                  </a:lnTo>
                  <a:lnTo>
                    <a:pt x="87267" y="8785"/>
                  </a:lnTo>
                  <a:cubicBezTo>
                    <a:pt x="87234" y="8792"/>
                    <a:pt x="87202" y="8795"/>
                    <a:pt x="87170" y="8795"/>
                  </a:cubicBezTo>
                  <a:cubicBezTo>
                    <a:pt x="86935" y="8795"/>
                    <a:pt x="86721" y="8614"/>
                    <a:pt x="86507" y="8481"/>
                  </a:cubicBezTo>
                  <a:lnTo>
                    <a:pt x="86507" y="8481"/>
                  </a:lnTo>
                  <a:cubicBezTo>
                    <a:pt x="86548" y="8491"/>
                    <a:pt x="86587" y="8495"/>
                    <a:pt x="86625" y="8495"/>
                  </a:cubicBezTo>
                  <a:cubicBezTo>
                    <a:pt x="86901" y="8495"/>
                    <a:pt x="87115" y="8261"/>
                    <a:pt x="87397" y="8261"/>
                  </a:cubicBezTo>
                  <a:cubicBezTo>
                    <a:pt x="87424" y="8261"/>
                    <a:pt x="87451" y="8263"/>
                    <a:pt x="87480" y="8268"/>
                  </a:cubicBezTo>
                  <a:cubicBezTo>
                    <a:pt x="87571" y="8085"/>
                    <a:pt x="87814" y="8025"/>
                    <a:pt x="87875" y="7781"/>
                  </a:cubicBezTo>
                  <a:lnTo>
                    <a:pt x="87601" y="7538"/>
                  </a:lnTo>
                  <a:lnTo>
                    <a:pt x="87115" y="7538"/>
                  </a:lnTo>
                  <a:lnTo>
                    <a:pt x="86932" y="7386"/>
                  </a:lnTo>
                  <a:lnTo>
                    <a:pt x="86780" y="7569"/>
                  </a:lnTo>
                  <a:lnTo>
                    <a:pt x="86446" y="7569"/>
                  </a:lnTo>
                  <a:cubicBezTo>
                    <a:pt x="86233" y="7569"/>
                    <a:pt x="86021" y="7538"/>
                    <a:pt x="85869" y="7417"/>
                  </a:cubicBezTo>
                  <a:lnTo>
                    <a:pt x="85686" y="7326"/>
                  </a:lnTo>
                  <a:lnTo>
                    <a:pt x="85686" y="7265"/>
                  </a:lnTo>
                  <a:cubicBezTo>
                    <a:pt x="85838" y="7204"/>
                    <a:pt x="85990" y="7143"/>
                    <a:pt x="86112" y="7022"/>
                  </a:cubicBezTo>
                  <a:lnTo>
                    <a:pt x="86780" y="7022"/>
                  </a:lnTo>
                  <a:cubicBezTo>
                    <a:pt x="86811" y="7022"/>
                    <a:pt x="86841" y="6961"/>
                    <a:pt x="86841" y="6961"/>
                  </a:cubicBezTo>
                  <a:cubicBezTo>
                    <a:pt x="86805" y="6864"/>
                    <a:pt x="86739" y="6844"/>
                    <a:pt x="86664" y="6844"/>
                  </a:cubicBezTo>
                  <a:cubicBezTo>
                    <a:pt x="86613" y="6844"/>
                    <a:pt x="86559" y="6853"/>
                    <a:pt x="86506" y="6853"/>
                  </a:cubicBezTo>
                  <a:cubicBezTo>
                    <a:pt x="86439" y="6853"/>
                    <a:pt x="86375" y="6839"/>
                    <a:pt x="86324" y="6778"/>
                  </a:cubicBezTo>
                  <a:cubicBezTo>
                    <a:pt x="86173" y="6657"/>
                    <a:pt x="86021" y="6566"/>
                    <a:pt x="85838" y="6505"/>
                  </a:cubicBezTo>
                  <a:lnTo>
                    <a:pt x="85139" y="6505"/>
                  </a:lnTo>
                  <a:cubicBezTo>
                    <a:pt x="85078" y="6474"/>
                    <a:pt x="85048" y="6474"/>
                    <a:pt x="84987" y="6444"/>
                  </a:cubicBezTo>
                  <a:lnTo>
                    <a:pt x="84866" y="6322"/>
                  </a:lnTo>
                  <a:lnTo>
                    <a:pt x="84622" y="6535"/>
                  </a:lnTo>
                  <a:lnTo>
                    <a:pt x="84227" y="6322"/>
                  </a:lnTo>
                  <a:lnTo>
                    <a:pt x="83954" y="6474"/>
                  </a:lnTo>
                  <a:lnTo>
                    <a:pt x="83832" y="6353"/>
                  </a:lnTo>
                  <a:cubicBezTo>
                    <a:pt x="83764" y="6327"/>
                    <a:pt x="83690" y="6321"/>
                    <a:pt x="83614" y="6321"/>
                  </a:cubicBezTo>
                  <a:cubicBezTo>
                    <a:pt x="83539" y="6321"/>
                    <a:pt x="83461" y="6327"/>
                    <a:pt x="83382" y="6327"/>
                  </a:cubicBezTo>
                  <a:cubicBezTo>
                    <a:pt x="83258" y="6327"/>
                    <a:pt x="83132" y="6311"/>
                    <a:pt x="83011" y="6231"/>
                  </a:cubicBezTo>
                  <a:cubicBezTo>
                    <a:pt x="83113" y="6147"/>
                    <a:pt x="83205" y="6128"/>
                    <a:pt x="83298" y="6128"/>
                  </a:cubicBezTo>
                  <a:cubicBezTo>
                    <a:pt x="83372" y="6128"/>
                    <a:pt x="83447" y="6140"/>
                    <a:pt x="83528" y="6140"/>
                  </a:cubicBezTo>
                  <a:cubicBezTo>
                    <a:pt x="83650" y="6140"/>
                    <a:pt x="83771" y="6154"/>
                    <a:pt x="83884" y="6154"/>
                  </a:cubicBezTo>
                  <a:cubicBezTo>
                    <a:pt x="83940" y="6154"/>
                    <a:pt x="83994" y="6150"/>
                    <a:pt x="84045" y="6140"/>
                  </a:cubicBezTo>
                  <a:cubicBezTo>
                    <a:pt x="84149" y="6140"/>
                    <a:pt x="84243" y="6160"/>
                    <a:pt x="84339" y="6160"/>
                  </a:cubicBezTo>
                  <a:cubicBezTo>
                    <a:pt x="84411" y="6160"/>
                    <a:pt x="84483" y="6149"/>
                    <a:pt x="84562" y="6110"/>
                  </a:cubicBezTo>
                  <a:cubicBezTo>
                    <a:pt x="84592" y="6019"/>
                    <a:pt x="84744" y="5988"/>
                    <a:pt x="84744" y="5836"/>
                  </a:cubicBezTo>
                  <a:cubicBezTo>
                    <a:pt x="84470" y="5836"/>
                    <a:pt x="84349" y="5563"/>
                    <a:pt x="84166" y="5471"/>
                  </a:cubicBezTo>
                  <a:lnTo>
                    <a:pt x="84045" y="5563"/>
                  </a:lnTo>
                  <a:cubicBezTo>
                    <a:pt x="83966" y="5608"/>
                    <a:pt x="83899" y="5626"/>
                    <a:pt x="83839" y="5626"/>
                  </a:cubicBezTo>
                  <a:cubicBezTo>
                    <a:pt x="83641" y="5626"/>
                    <a:pt x="83523" y="5435"/>
                    <a:pt x="83342" y="5435"/>
                  </a:cubicBezTo>
                  <a:cubicBezTo>
                    <a:pt x="83324" y="5435"/>
                    <a:pt x="83305" y="5437"/>
                    <a:pt x="83285" y="5441"/>
                  </a:cubicBezTo>
                  <a:lnTo>
                    <a:pt x="83103" y="5623"/>
                  </a:lnTo>
                  <a:lnTo>
                    <a:pt x="82920" y="5441"/>
                  </a:lnTo>
                  <a:lnTo>
                    <a:pt x="82768" y="5623"/>
                  </a:lnTo>
                  <a:cubicBezTo>
                    <a:pt x="82525" y="5623"/>
                    <a:pt x="82282" y="5623"/>
                    <a:pt x="82039" y="5593"/>
                  </a:cubicBezTo>
                  <a:cubicBezTo>
                    <a:pt x="82039" y="5593"/>
                    <a:pt x="82008" y="5563"/>
                    <a:pt x="81978" y="5532"/>
                  </a:cubicBezTo>
                  <a:lnTo>
                    <a:pt x="81978" y="5350"/>
                  </a:lnTo>
                  <a:cubicBezTo>
                    <a:pt x="82191" y="5046"/>
                    <a:pt x="82677" y="5046"/>
                    <a:pt x="82829" y="4590"/>
                  </a:cubicBezTo>
                  <a:lnTo>
                    <a:pt x="82099" y="4590"/>
                  </a:lnTo>
                  <a:lnTo>
                    <a:pt x="81856" y="4377"/>
                  </a:lnTo>
                  <a:lnTo>
                    <a:pt x="81096" y="4377"/>
                  </a:lnTo>
                  <a:lnTo>
                    <a:pt x="80093" y="3860"/>
                  </a:lnTo>
                  <a:lnTo>
                    <a:pt x="79789" y="3860"/>
                  </a:lnTo>
                  <a:cubicBezTo>
                    <a:pt x="79729" y="3800"/>
                    <a:pt x="79607" y="3708"/>
                    <a:pt x="79607" y="3617"/>
                  </a:cubicBezTo>
                  <a:cubicBezTo>
                    <a:pt x="79607" y="3253"/>
                    <a:pt x="79212" y="3344"/>
                    <a:pt x="79090" y="3161"/>
                  </a:cubicBezTo>
                  <a:cubicBezTo>
                    <a:pt x="79073" y="3163"/>
                    <a:pt x="79057" y="3163"/>
                    <a:pt x="79040" y="3163"/>
                  </a:cubicBezTo>
                  <a:cubicBezTo>
                    <a:pt x="78640" y="3163"/>
                    <a:pt x="78345" y="2822"/>
                    <a:pt x="77966" y="2705"/>
                  </a:cubicBezTo>
                  <a:lnTo>
                    <a:pt x="78148" y="2310"/>
                  </a:lnTo>
                  <a:cubicBezTo>
                    <a:pt x="78096" y="2258"/>
                    <a:pt x="78052" y="2238"/>
                    <a:pt x="78013" y="2238"/>
                  </a:cubicBezTo>
                  <a:cubicBezTo>
                    <a:pt x="77888" y="2238"/>
                    <a:pt x="77817" y="2444"/>
                    <a:pt x="77687" y="2444"/>
                  </a:cubicBezTo>
                  <a:cubicBezTo>
                    <a:pt x="77670" y="2444"/>
                    <a:pt x="77651" y="2440"/>
                    <a:pt x="77631" y="2432"/>
                  </a:cubicBezTo>
                  <a:cubicBezTo>
                    <a:pt x="77479" y="2341"/>
                    <a:pt x="77297" y="2280"/>
                    <a:pt x="77115" y="2249"/>
                  </a:cubicBezTo>
                  <a:cubicBezTo>
                    <a:pt x="76963" y="2249"/>
                    <a:pt x="76841" y="2097"/>
                    <a:pt x="76659" y="2037"/>
                  </a:cubicBezTo>
                  <a:cubicBezTo>
                    <a:pt x="76515" y="1979"/>
                    <a:pt x="76453" y="1730"/>
                    <a:pt x="76214" y="1730"/>
                  </a:cubicBezTo>
                  <a:cubicBezTo>
                    <a:pt x="76200" y="1730"/>
                    <a:pt x="76187" y="1731"/>
                    <a:pt x="76172" y="1733"/>
                  </a:cubicBezTo>
                  <a:lnTo>
                    <a:pt x="75990" y="1915"/>
                  </a:lnTo>
                  <a:lnTo>
                    <a:pt x="75868" y="1611"/>
                  </a:lnTo>
                  <a:lnTo>
                    <a:pt x="75595" y="1490"/>
                  </a:lnTo>
                  <a:lnTo>
                    <a:pt x="75595" y="1307"/>
                  </a:lnTo>
                  <a:lnTo>
                    <a:pt x="75747" y="1094"/>
                  </a:lnTo>
                  <a:lnTo>
                    <a:pt x="75747" y="669"/>
                  </a:lnTo>
                  <a:cubicBezTo>
                    <a:pt x="75625" y="669"/>
                    <a:pt x="75504" y="669"/>
                    <a:pt x="75382" y="639"/>
                  </a:cubicBezTo>
                  <a:lnTo>
                    <a:pt x="75382" y="639"/>
                  </a:lnTo>
                  <a:cubicBezTo>
                    <a:pt x="75443" y="730"/>
                    <a:pt x="75504" y="821"/>
                    <a:pt x="75564" y="912"/>
                  </a:cubicBezTo>
                  <a:lnTo>
                    <a:pt x="75321" y="1368"/>
                  </a:lnTo>
                  <a:lnTo>
                    <a:pt x="74470" y="1368"/>
                  </a:lnTo>
                  <a:cubicBezTo>
                    <a:pt x="74470" y="1368"/>
                    <a:pt x="74440" y="1338"/>
                    <a:pt x="74409" y="1338"/>
                  </a:cubicBezTo>
                  <a:cubicBezTo>
                    <a:pt x="74531" y="1186"/>
                    <a:pt x="74531" y="1186"/>
                    <a:pt x="74957" y="1186"/>
                  </a:cubicBezTo>
                  <a:cubicBezTo>
                    <a:pt x="75139" y="1064"/>
                    <a:pt x="75291" y="851"/>
                    <a:pt x="75382" y="639"/>
                  </a:cubicBezTo>
                  <a:cubicBezTo>
                    <a:pt x="75412" y="487"/>
                    <a:pt x="75169" y="426"/>
                    <a:pt x="75230" y="213"/>
                  </a:cubicBezTo>
                  <a:cubicBezTo>
                    <a:pt x="75200" y="213"/>
                    <a:pt x="75139" y="183"/>
                    <a:pt x="75108" y="183"/>
                  </a:cubicBezTo>
                  <a:cubicBezTo>
                    <a:pt x="75057" y="312"/>
                    <a:pt x="75071" y="506"/>
                    <a:pt x="74909" y="506"/>
                  </a:cubicBezTo>
                  <a:cubicBezTo>
                    <a:pt x="74880" y="506"/>
                    <a:pt x="74846" y="500"/>
                    <a:pt x="74805" y="487"/>
                  </a:cubicBezTo>
                  <a:lnTo>
                    <a:pt x="74470" y="152"/>
                  </a:lnTo>
                  <a:lnTo>
                    <a:pt x="74227" y="335"/>
                  </a:lnTo>
                  <a:lnTo>
                    <a:pt x="735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7" name="Google Shape;7067;p13"/>
            <p:cNvSpPr/>
            <p:nvPr/>
          </p:nvSpPr>
          <p:spPr>
            <a:xfrm>
              <a:off x="5479608" y="3501478"/>
              <a:ext cx="47498" cy="10909"/>
            </a:xfrm>
            <a:custGeom>
              <a:avLst/>
              <a:gdLst/>
              <a:ahLst/>
              <a:cxnLst/>
              <a:rect l="l" t="t" r="r" b="b"/>
              <a:pathLst>
                <a:path w="3314" h="761" extrusionOk="0">
                  <a:moveTo>
                    <a:pt x="2006" y="1"/>
                  </a:moveTo>
                  <a:lnTo>
                    <a:pt x="1277" y="365"/>
                  </a:lnTo>
                  <a:lnTo>
                    <a:pt x="1094" y="213"/>
                  </a:lnTo>
                  <a:lnTo>
                    <a:pt x="274" y="213"/>
                  </a:lnTo>
                  <a:lnTo>
                    <a:pt x="61" y="61"/>
                  </a:lnTo>
                  <a:cubicBezTo>
                    <a:pt x="0" y="183"/>
                    <a:pt x="0" y="365"/>
                    <a:pt x="31" y="517"/>
                  </a:cubicBezTo>
                  <a:lnTo>
                    <a:pt x="487" y="761"/>
                  </a:lnTo>
                  <a:lnTo>
                    <a:pt x="790" y="761"/>
                  </a:lnTo>
                  <a:lnTo>
                    <a:pt x="1034" y="548"/>
                  </a:lnTo>
                  <a:lnTo>
                    <a:pt x="1338" y="730"/>
                  </a:lnTo>
                  <a:lnTo>
                    <a:pt x="1490" y="578"/>
                  </a:lnTo>
                  <a:lnTo>
                    <a:pt x="2736" y="578"/>
                  </a:lnTo>
                  <a:cubicBezTo>
                    <a:pt x="2835" y="578"/>
                    <a:pt x="2944" y="605"/>
                    <a:pt x="3051" y="605"/>
                  </a:cubicBezTo>
                  <a:cubicBezTo>
                    <a:pt x="3141" y="605"/>
                    <a:pt x="3230" y="586"/>
                    <a:pt x="3313" y="517"/>
                  </a:cubicBezTo>
                  <a:lnTo>
                    <a:pt x="3131" y="305"/>
                  </a:lnTo>
                  <a:lnTo>
                    <a:pt x="3313" y="122"/>
                  </a:lnTo>
                  <a:lnTo>
                    <a:pt x="3040" y="31"/>
                  </a:lnTo>
                  <a:lnTo>
                    <a:pt x="2736" y="396"/>
                  </a:lnTo>
                  <a:cubicBezTo>
                    <a:pt x="2702" y="391"/>
                    <a:pt x="2668" y="389"/>
                    <a:pt x="2633" y="389"/>
                  </a:cubicBezTo>
                  <a:cubicBezTo>
                    <a:pt x="2547" y="389"/>
                    <a:pt x="2460" y="400"/>
                    <a:pt x="2374" y="400"/>
                  </a:cubicBezTo>
                  <a:cubicBezTo>
                    <a:pt x="2282" y="400"/>
                    <a:pt x="2190" y="388"/>
                    <a:pt x="2097" y="335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8" name="Google Shape;7068;p13"/>
            <p:cNvSpPr/>
            <p:nvPr/>
          </p:nvSpPr>
          <p:spPr>
            <a:xfrm>
              <a:off x="5245658" y="3504532"/>
              <a:ext cx="34871" cy="7856"/>
            </a:xfrm>
            <a:custGeom>
              <a:avLst/>
              <a:gdLst/>
              <a:ahLst/>
              <a:cxnLst/>
              <a:rect l="l" t="t" r="r" b="b"/>
              <a:pathLst>
                <a:path w="2433" h="548" extrusionOk="0">
                  <a:moveTo>
                    <a:pt x="213" y="0"/>
                  </a:moveTo>
                  <a:lnTo>
                    <a:pt x="1" y="92"/>
                  </a:lnTo>
                  <a:lnTo>
                    <a:pt x="426" y="548"/>
                  </a:lnTo>
                  <a:lnTo>
                    <a:pt x="1308" y="548"/>
                  </a:lnTo>
                  <a:lnTo>
                    <a:pt x="1460" y="365"/>
                  </a:lnTo>
                  <a:lnTo>
                    <a:pt x="1642" y="548"/>
                  </a:lnTo>
                  <a:lnTo>
                    <a:pt x="2341" y="548"/>
                  </a:lnTo>
                  <a:cubicBezTo>
                    <a:pt x="2372" y="548"/>
                    <a:pt x="2402" y="487"/>
                    <a:pt x="2432" y="456"/>
                  </a:cubicBezTo>
                  <a:lnTo>
                    <a:pt x="2432" y="213"/>
                  </a:lnTo>
                  <a:cubicBezTo>
                    <a:pt x="2159" y="183"/>
                    <a:pt x="1916" y="183"/>
                    <a:pt x="1672" y="183"/>
                  </a:cubicBezTo>
                  <a:lnTo>
                    <a:pt x="1490" y="31"/>
                  </a:lnTo>
                  <a:lnTo>
                    <a:pt x="1247" y="213"/>
                  </a:lnTo>
                  <a:lnTo>
                    <a:pt x="852" y="0"/>
                  </a:lnTo>
                  <a:lnTo>
                    <a:pt x="517" y="21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69" name="Google Shape;7069;p13"/>
            <p:cNvSpPr/>
            <p:nvPr/>
          </p:nvSpPr>
          <p:spPr>
            <a:xfrm>
              <a:off x="5730971" y="3502353"/>
              <a:ext cx="20495" cy="17560"/>
            </a:xfrm>
            <a:custGeom>
              <a:avLst/>
              <a:gdLst/>
              <a:ahLst/>
              <a:cxnLst/>
              <a:rect l="l" t="t" r="r" b="b"/>
              <a:pathLst>
                <a:path w="1430" h="1225" extrusionOk="0">
                  <a:moveTo>
                    <a:pt x="487" y="0"/>
                  </a:moveTo>
                  <a:lnTo>
                    <a:pt x="1" y="244"/>
                  </a:lnTo>
                  <a:lnTo>
                    <a:pt x="61" y="487"/>
                  </a:lnTo>
                  <a:lnTo>
                    <a:pt x="335" y="578"/>
                  </a:lnTo>
                  <a:cubicBezTo>
                    <a:pt x="304" y="760"/>
                    <a:pt x="92" y="821"/>
                    <a:pt x="61" y="1004"/>
                  </a:cubicBezTo>
                  <a:cubicBezTo>
                    <a:pt x="213" y="1034"/>
                    <a:pt x="365" y="1125"/>
                    <a:pt x="487" y="1216"/>
                  </a:cubicBezTo>
                  <a:cubicBezTo>
                    <a:pt x="499" y="1222"/>
                    <a:pt x="512" y="1225"/>
                    <a:pt x="527" y="1225"/>
                  </a:cubicBezTo>
                  <a:cubicBezTo>
                    <a:pt x="584" y="1225"/>
                    <a:pt x="657" y="1186"/>
                    <a:pt x="730" y="1186"/>
                  </a:cubicBezTo>
                  <a:lnTo>
                    <a:pt x="730" y="912"/>
                  </a:lnTo>
                  <a:cubicBezTo>
                    <a:pt x="1095" y="882"/>
                    <a:pt x="1216" y="608"/>
                    <a:pt x="1429" y="426"/>
                  </a:cubicBezTo>
                  <a:lnTo>
                    <a:pt x="1156" y="152"/>
                  </a:lnTo>
                  <a:cubicBezTo>
                    <a:pt x="1004" y="335"/>
                    <a:pt x="912" y="517"/>
                    <a:pt x="760" y="700"/>
                  </a:cubicBezTo>
                  <a:lnTo>
                    <a:pt x="548" y="639"/>
                  </a:lnTo>
                  <a:cubicBezTo>
                    <a:pt x="517" y="426"/>
                    <a:pt x="608" y="213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0" name="Google Shape;7070;p13"/>
            <p:cNvSpPr/>
            <p:nvPr/>
          </p:nvSpPr>
          <p:spPr>
            <a:xfrm>
              <a:off x="5208193" y="3504689"/>
              <a:ext cx="15694" cy="7698"/>
            </a:xfrm>
            <a:custGeom>
              <a:avLst/>
              <a:gdLst/>
              <a:ahLst/>
              <a:cxnLst/>
              <a:rect l="l" t="t" r="r" b="b"/>
              <a:pathLst>
                <a:path w="1095" h="537" extrusionOk="0">
                  <a:moveTo>
                    <a:pt x="887" y="0"/>
                  </a:moveTo>
                  <a:cubicBezTo>
                    <a:pt x="774" y="0"/>
                    <a:pt x="694" y="141"/>
                    <a:pt x="578" y="141"/>
                  </a:cubicBezTo>
                  <a:cubicBezTo>
                    <a:pt x="548" y="111"/>
                    <a:pt x="487" y="50"/>
                    <a:pt x="457" y="20"/>
                  </a:cubicBezTo>
                  <a:cubicBezTo>
                    <a:pt x="396" y="50"/>
                    <a:pt x="365" y="141"/>
                    <a:pt x="274" y="172"/>
                  </a:cubicBezTo>
                  <a:cubicBezTo>
                    <a:pt x="183" y="202"/>
                    <a:pt x="31" y="141"/>
                    <a:pt x="1" y="324"/>
                  </a:cubicBezTo>
                  <a:lnTo>
                    <a:pt x="31" y="537"/>
                  </a:lnTo>
                  <a:lnTo>
                    <a:pt x="609" y="537"/>
                  </a:lnTo>
                  <a:lnTo>
                    <a:pt x="791" y="354"/>
                  </a:lnTo>
                  <a:lnTo>
                    <a:pt x="973" y="537"/>
                  </a:lnTo>
                  <a:cubicBezTo>
                    <a:pt x="1004" y="476"/>
                    <a:pt x="1034" y="415"/>
                    <a:pt x="1034" y="385"/>
                  </a:cubicBezTo>
                  <a:cubicBezTo>
                    <a:pt x="1034" y="263"/>
                    <a:pt x="1095" y="141"/>
                    <a:pt x="1004" y="50"/>
                  </a:cubicBezTo>
                  <a:cubicBezTo>
                    <a:pt x="960" y="14"/>
                    <a:pt x="922" y="0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1" name="Google Shape;7071;p13"/>
            <p:cNvSpPr/>
            <p:nvPr/>
          </p:nvSpPr>
          <p:spPr>
            <a:xfrm>
              <a:off x="5656471" y="3497278"/>
              <a:ext cx="12656" cy="7268"/>
            </a:xfrm>
            <a:custGeom>
              <a:avLst/>
              <a:gdLst/>
              <a:ahLst/>
              <a:cxnLst/>
              <a:rect l="l" t="t" r="r" b="b"/>
              <a:pathLst>
                <a:path w="883" h="507" extrusionOk="0">
                  <a:moveTo>
                    <a:pt x="482" y="0"/>
                  </a:moveTo>
                  <a:cubicBezTo>
                    <a:pt x="321" y="0"/>
                    <a:pt x="161" y="15"/>
                    <a:pt x="1" y="50"/>
                  </a:cubicBezTo>
                  <a:lnTo>
                    <a:pt x="1" y="263"/>
                  </a:lnTo>
                  <a:lnTo>
                    <a:pt x="426" y="506"/>
                  </a:lnTo>
                  <a:lnTo>
                    <a:pt x="882" y="263"/>
                  </a:lnTo>
                  <a:lnTo>
                    <a:pt x="822" y="20"/>
                  </a:lnTo>
                  <a:cubicBezTo>
                    <a:pt x="708" y="8"/>
                    <a:pt x="595" y="0"/>
                    <a:pt x="4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2" name="Google Shape;7072;p13"/>
            <p:cNvSpPr/>
            <p:nvPr/>
          </p:nvSpPr>
          <p:spPr>
            <a:xfrm>
              <a:off x="4962061" y="3517161"/>
              <a:ext cx="14390" cy="5247"/>
            </a:xfrm>
            <a:custGeom>
              <a:avLst/>
              <a:gdLst/>
              <a:ahLst/>
              <a:cxnLst/>
              <a:rect l="l" t="t" r="r" b="b"/>
              <a:pathLst>
                <a:path w="1004" h="366" extrusionOk="0">
                  <a:moveTo>
                    <a:pt x="61" y="1"/>
                  </a:moveTo>
                  <a:cubicBezTo>
                    <a:pt x="61" y="31"/>
                    <a:pt x="30" y="62"/>
                    <a:pt x="0" y="92"/>
                  </a:cubicBezTo>
                  <a:lnTo>
                    <a:pt x="0" y="305"/>
                  </a:lnTo>
                  <a:cubicBezTo>
                    <a:pt x="30" y="335"/>
                    <a:pt x="61" y="366"/>
                    <a:pt x="61" y="366"/>
                  </a:cubicBezTo>
                  <a:lnTo>
                    <a:pt x="912" y="366"/>
                  </a:lnTo>
                  <a:cubicBezTo>
                    <a:pt x="942" y="366"/>
                    <a:pt x="973" y="335"/>
                    <a:pt x="1003" y="305"/>
                  </a:cubicBezTo>
                  <a:cubicBezTo>
                    <a:pt x="973" y="183"/>
                    <a:pt x="851" y="122"/>
                    <a:pt x="760" y="3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3" name="Google Shape;7073;p13"/>
            <p:cNvSpPr/>
            <p:nvPr/>
          </p:nvSpPr>
          <p:spPr>
            <a:xfrm>
              <a:off x="5613344" y="3499744"/>
              <a:ext cx="13960" cy="7856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487" y="0"/>
                  </a:moveTo>
                  <a:lnTo>
                    <a:pt x="335" y="182"/>
                  </a:lnTo>
                  <a:lnTo>
                    <a:pt x="153" y="182"/>
                  </a:lnTo>
                  <a:cubicBezTo>
                    <a:pt x="1" y="274"/>
                    <a:pt x="31" y="456"/>
                    <a:pt x="153" y="547"/>
                  </a:cubicBezTo>
                  <a:cubicBezTo>
                    <a:pt x="193" y="517"/>
                    <a:pt x="237" y="510"/>
                    <a:pt x="282" y="510"/>
                  </a:cubicBezTo>
                  <a:cubicBezTo>
                    <a:pt x="318" y="510"/>
                    <a:pt x="355" y="514"/>
                    <a:pt x="391" y="514"/>
                  </a:cubicBezTo>
                  <a:cubicBezTo>
                    <a:pt x="446" y="514"/>
                    <a:pt x="499" y="505"/>
                    <a:pt x="548" y="456"/>
                  </a:cubicBezTo>
                  <a:lnTo>
                    <a:pt x="639" y="152"/>
                  </a:lnTo>
                  <a:lnTo>
                    <a:pt x="852" y="334"/>
                  </a:lnTo>
                  <a:cubicBezTo>
                    <a:pt x="973" y="274"/>
                    <a:pt x="973" y="61"/>
                    <a:pt x="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4" name="Google Shape;7074;p13"/>
            <p:cNvSpPr/>
            <p:nvPr/>
          </p:nvSpPr>
          <p:spPr>
            <a:xfrm>
              <a:off x="5185548" y="3502209"/>
              <a:ext cx="8714" cy="9948"/>
            </a:xfrm>
            <a:custGeom>
              <a:avLst/>
              <a:gdLst/>
              <a:ahLst/>
              <a:cxnLst/>
              <a:rect l="l" t="t" r="r" b="b"/>
              <a:pathLst>
                <a:path w="608" h="694" extrusionOk="0">
                  <a:moveTo>
                    <a:pt x="354" y="0"/>
                  </a:moveTo>
                  <a:cubicBezTo>
                    <a:pt x="231" y="0"/>
                    <a:pt x="161" y="123"/>
                    <a:pt x="91" y="193"/>
                  </a:cubicBezTo>
                  <a:cubicBezTo>
                    <a:pt x="61" y="284"/>
                    <a:pt x="30" y="345"/>
                    <a:pt x="0" y="436"/>
                  </a:cubicBezTo>
                  <a:cubicBezTo>
                    <a:pt x="120" y="508"/>
                    <a:pt x="202" y="694"/>
                    <a:pt x="396" y="694"/>
                  </a:cubicBezTo>
                  <a:cubicBezTo>
                    <a:pt x="448" y="694"/>
                    <a:pt x="507" y="681"/>
                    <a:pt x="578" y="649"/>
                  </a:cubicBezTo>
                  <a:cubicBezTo>
                    <a:pt x="486" y="436"/>
                    <a:pt x="608" y="223"/>
                    <a:pt x="486" y="41"/>
                  </a:cubicBezTo>
                  <a:cubicBezTo>
                    <a:pt x="436" y="12"/>
                    <a:pt x="393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5" name="Google Shape;7075;p13"/>
            <p:cNvSpPr/>
            <p:nvPr/>
          </p:nvSpPr>
          <p:spPr>
            <a:xfrm>
              <a:off x="5059637" y="3507141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183" y="1"/>
                  </a:moveTo>
                  <a:lnTo>
                    <a:pt x="1" y="62"/>
                  </a:lnTo>
                  <a:lnTo>
                    <a:pt x="1" y="487"/>
                  </a:lnTo>
                  <a:cubicBezTo>
                    <a:pt x="153" y="548"/>
                    <a:pt x="335" y="548"/>
                    <a:pt x="487" y="548"/>
                  </a:cubicBezTo>
                  <a:cubicBezTo>
                    <a:pt x="548" y="518"/>
                    <a:pt x="578" y="518"/>
                    <a:pt x="609" y="487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6" name="Google Shape;7076;p13"/>
            <p:cNvSpPr/>
            <p:nvPr/>
          </p:nvSpPr>
          <p:spPr>
            <a:xfrm>
              <a:off x="5672165" y="3494511"/>
              <a:ext cx="6536" cy="7856"/>
            </a:xfrm>
            <a:custGeom>
              <a:avLst/>
              <a:gdLst/>
              <a:ahLst/>
              <a:cxnLst/>
              <a:rect l="l" t="t" r="r" b="b"/>
              <a:pathLst>
                <a:path w="456" h="548" extrusionOk="0">
                  <a:moveTo>
                    <a:pt x="456" y="0"/>
                  </a:moveTo>
                  <a:cubicBezTo>
                    <a:pt x="182" y="0"/>
                    <a:pt x="61" y="122"/>
                    <a:pt x="0" y="274"/>
                  </a:cubicBezTo>
                  <a:lnTo>
                    <a:pt x="213" y="547"/>
                  </a:lnTo>
                  <a:lnTo>
                    <a:pt x="456" y="487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7" name="Google Shape;7077;p13"/>
            <p:cNvSpPr/>
            <p:nvPr/>
          </p:nvSpPr>
          <p:spPr>
            <a:xfrm>
              <a:off x="5014332" y="3512258"/>
              <a:ext cx="9603" cy="7540"/>
            </a:xfrm>
            <a:custGeom>
              <a:avLst/>
              <a:gdLst/>
              <a:ahLst/>
              <a:cxnLst/>
              <a:rect l="l" t="t" r="r" b="b"/>
              <a:pathLst>
                <a:path w="670" h="526" extrusionOk="0">
                  <a:moveTo>
                    <a:pt x="143" y="1"/>
                  </a:moveTo>
                  <a:cubicBezTo>
                    <a:pt x="125" y="1"/>
                    <a:pt x="108" y="3"/>
                    <a:pt x="92" y="9"/>
                  </a:cubicBezTo>
                  <a:cubicBezTo>
                    <a:pt x="61" y="9"/>
                    <a:pt x="31" y="39"/>
                    <a:pt x="1" y="69"/>
                  </a:cubicBezTo>
                  <a:lnTo>
                    <a:pt x="1" y="282"/>
                  </a:lnTo>
                  <a:lnTo>
                    <a:pt x="456" y="525"/>
                  </a:lnTo>
                  <a:lnTo>
                    <a:pt x="669" y="252"/>
                  </a:lnTo>
                  <a:cubicBezTo>
                    <a:pt x="548" y="221"/>
                    <a:pt x="456" y="191"/>
                    <a:pt x="365" y="130"/>
                  </a:cubicBezTo>
                  <a:cubicBezTo>
                    <a:pt x="315" y="55"/>
                    <a:pt x="224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8" name="Google Shape;7078;p13"/>
            <p:cNvSpPr/>
            <p:nvPr/>
          </p:nvSpPr>
          <p:spPr>
            <a:xfrm>
              <a:off x="5718774" y="3507141"/>
              <a:ext cx="5676" cy="10035"/>
            </a:xfrm>
            <a:custGeom>
              <a:avLst/>
              <a:gdLst/>
              <a:ahLst/>
              <a:cxnLst/>
              <a:rect l="l" t="t" r="r" b="b"/>
              <a:pathLst>
                <a:path w="396" h="700" extrusionOk="0">
                  <a:moveTo>
                    <a:pt x="274" y="1"/>
                  </a:moveTo>
                  <a:cubicBezTo>
                    <a:pt x="183" y="122"/>
                    <a:pt x="0" y="183"/>
                    <a:pt x="0" y="335"/>
                  </a:cubicBezTo>
                  <a:cubicBezTo>
                    <a:pt x="0" y="396"/>
                    <a:pt x="31" y="457"/>
                    <a:pt x="61" y="487"/>
                  </a:cubicBezTo>
                  <a:cubicBezTo>
                    <a:pt x="92" y="578"/>
                    <a:pt x="152" y="639"/>
                    <a:pt x="213" y="700"/>
                  </a:cubicBezTo>
                  <a:lnTo>
                    <a:pt x="335" y="639"/>
                  </a:lnTo>
                  <a:cubicBezTo>
                    <a:pt x="396" y="426"/>
                    <a:pt x="365" y="214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79" name="Google Shape;7079;p13"/>
            <p:cNvSpPr/>
            <p:nvPr/>
          </p:nvSpPr>
          <p:spPr>
            <a:xfrm>
              <a:off x="5116709" y="3507098"/>
              <a:ext cx="9158" cy="5361"/>
            </a:xfrm>
            <a:custGeom>
              <a:avLst/>
              <a:gdLst/>
              <a:ahLst/>
              <a:cxnLst/>
              <a:rect l="l" t="t" r="r" b="b"/>
              <a:pathLst>
                <a:path w="639" h="374" extrusionOk="0">
                  <a:moveTo>
                    <a:pt x="284" y="0"/>
                  </a:moveTo>
                  <a:cubicBezTo>
                    <a:pt x="271" y="0"/>
                    <a:pt x="257" y="2"/>
                    <a:pt x="244" y="4"/>
                  </a:cubicBezTo>
                  <a:cubicBezTo>
                    <a:pt x="153" y="95"/>
                    <a:pt x="31" y="156"/>
                    <a:pt x="1" y="308"/>
                  </a:cubicBezTo>
                  <a:cubicBezTo>
                    <a:pt x="80" y="360"/>
                    <a:pt x="159" y="373"/>
                    <a:pt x="238" y="373"/>
                  </a:cubicBezTo>
                  <a:cubicBezTo>
                    <a:pt x="312" y="373"/>
                    <a:pt x="386" y="362"/>
                    <a:pt x="460" y="362"/>
                  </a:cubicBezTo>
                  <a:cubicBezTo>
                    <a:pt x="489" y="362"/>
                    <a:pt x="518" y="364"/>
                    <a:pt x="548" y="369"/>
                  </a:cubicBezTo>
                  <a:cubicBezTo>
                    <a:pt x="578" y="369"/>
                    <a:pt x="608" y="277"/>
                    <a:pt x="639" y="247"/>
                  </a:cubicBezTo>
                  <a:cubicBezTo>
                    <a:pt x="526" y="163"/>
                    <a:pt x="440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0" name="Google Shape;7080;p13"/>
            <p:cNvSpPr/>
            <p:nvPr/>
          </p:nvSpPr>
          <p:spPr>
            <a:xfrm>
              <a:off x="5144156" y="3504532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426" y="0"/>
                  </a:moveTo>
                  <a:lnTo>
                    <a:pt x="426" y="0"/>
                  </a:lnTo>
                  <a:cubicBezTo>
                    <a:pt x="388" y="8"/>
                    <a:pt x="350" y="10"/>
                    <a:pt x="313" y="10"/>
                  </a:cubicBezTo>
                  <a:cubicBezTo>
                    <a:pt x="275" y="10"/>
                    <a:pt x="238" y="8"/>
                    <a:pt x="202" y="8"/>
                  </a:cubicBezTo>
                  <a:cubicBezTo>
                    <a:pt x="130" y="8"/>
                    <a:pt x="61" y="16"/>
                    <a:pt x="0" y="61"/>
                  </a:cubicBezTo>
                  <a:lnTo>
                    <a:pt x="213" y="548"/>
                  </a:lnTo>
                  <a:cubicBezTo>
                    <a:pt x="335" y="396"/>
                    <a:pt x="578" y="335"/>
                    <a:pt x="4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1" name="Google Shape;7081;p13"/>
            <p:cNvSpPr/>
            <p:nvPr/>
          </p:nvSpPr>
          <p:spPr>
            <a:xfrm>
              <a:off x="5529700" y="3501923"/>
              <a:ext cx="5676" cy="8286"/>
            </a:xfrm>
            <a:custGeom>
              <a:avLst/>
              <a:gdLst/>
              <a:ahLst/>
              <a:cxnLst/>
              <a:rect l="l" t="t" r="r" b="b"/>
              <a:pathLst>
                <a:path w="396" h="578" extrusionOk="0">
                  <a:moveTo>
                    <a:pt x="244" y="0"/>
                  </a:moveTo>
                  <a:lnTo>
                    <a:pt x="1" y="61"/>
                  </a:lnTo>
                  <a:lnTo>
                    <a:pt x="1" y="578"/>
                  </a:lnTo>
                  <a:lnTo>
                    <a:pt x="305" y="517"/>
                  </a:lnTo>
                  <a:cubicBezTo>
                    <a:pt x="335" y="334"/>
                    <a:pt x="396" y="152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2" name="Google Shape;7082;p13"/>
            <p:cNvSpPr/>
            <p:nvPr/>
          </p:nvSpPr>
          <p:spPr>
            <a:xfrm>
              <a:off x="5632077" y="3499572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185" y="0"/>
                  </a:moveTo>
                  <a:cubicBezTo>
                    <a:pt x="117" y="0"/>
                    <a:pt x="56" y="18"/>
                    <a:pt x="1" y="73"/>
                  </a:cubicBezTo>
                  <a:lnTo>
                    <a:pt x="213" y="407"/>
                  </a:lnTo>
                  <a:lnTo>
                    <a:pt x="517" y="286"/>
                  </a:lnTo>
                  <a:lnTo>
                    <a:pt x="457" y="42"/>
                  </a:lnTo>
                  <a:cubicBezTo>
                    <a:pt x="357" y="26"/>
                    <a:pt x="266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3" name="Google Shape;7083;p13"/>
            <p:cNvSpPr/>
            <p:nvPr/>
          </p:nvSpPr>
          <p:spPr>
            <a:xfrm>
              <a:off x="5581540" y="3501923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274" y="0"/>
                  </a:moveTo>
                  <a:lnTo>
                    <a:pt x="1" y="122"/>
                  </a:lnTo>
                  <a:lnTo>
                    <a:pt x="62" y="365"/>
                  </a:lnTo>
                  <a:cubicBezTo>
                    <a:pt x="161" y="381"/>
                    <a:pt x="252" y="407"/>
                    <a:pt x="334" y="407"/>
                  </a:cubicBezTo>
                  <a:cubicBezTo>
                    <a:pt x="401" y="407"/>
                    <a:pt x="462" y="389"/>
                    <a:pt x="517" y="33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4" name="Google Shape;7084;p13"/>
            <p:cNvSpPr/>
            <p:nvPr/>
          </p:nvSpPr>
          <p:spPr>
            <a:xfrm>
              <a:off x="5199923" y="3504532"/>
              <a:ext cx="6106" cy="6981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152" y="0"/>
                  </a:moveTo>
                  <a:cubicBezTo>
                    <a:pt x="31" y="152"/>
                    <a:pt x="0" y="335"/>
                    <a:pt x="122" y="487"/>
                  </a:cubicBezTo>
                  <a:lnTo>
                    <a:pt x="395" y="304"/>
                  </a:lnTo>
                  <a:cubicBezTo>
                    <a:pt x="426" y="0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5" name="Google Shape;7085;p13"/>
            <p:cNvSpPr/>
            <p:nvPr/>
          </p:nvSpPr>
          <p:spPr>
            <a:xfrm>
              <a:off x="5328429" y="3507141"/>
              <a:ext cx="7424" cy="5505"/>
            </a:xfrm>
            <a:custGeom>
              <a:avLst/>
              <a:gdLst/>
              <a:ahLst/>
              <a:cxnLst/>
              <a:rect l="l" t="t" r="r" b="b"/>
              <a:pathLst>
                <a:path w="518" h="384" extrusionOk="0">
                  <a:moveTo>
                    <a:pt x="244" y="1"/>
                  </a:moveTo>
                  <a:lnTo>
                    <a:pt x="1" y="335"/>
                  </a:lnTo>
                  <a:cubicBezTo>
                    <a:pt x="37" y="371"/>
                    <a:pt x="86" y="383"/>
                    <a:pt x="148" y="383"/>
                  </a:cubicBezTo>
                  <a:cubicBezTo>
                    <a:pt x="245" y="383"/>
                    <a:pt x="370" y="354"/>
                    <a:pt x="518" y="335"/>
                  </a:cubicBezTo>
                  <a:cubicBezTo>
                    <a:pt x="487" y="214"/>
                    <a:pt x="457" y="122"/>
                    <a:pt x="426" y="31"/>
                  </a:cubicBezTo>
                  <a:cubicBezTo>
                    <a:pt x="411" y="16"/>
                    <a:pt x="388" y="16"/>
                    <a:pt x="358" y="16"/>
                  </a:cubicBezTo>
                  <a:cubicBezTo>
                    <a:pt x="328" y="16"/>
                    <a:pt x="290" y="16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6" name="Google Shape;7086;p13"/>
            <p:cNvSpPr/>
            <p:nvPr/>
          </p:nvSpPr>
          <p:spPr>
            <a:xfrm>
              <a:off x="5230409" y="3509592"/>
              <a:ext cx="11351" cy="4100"/>
            </a:xfrm>
            <a:custGeom>
              <a:avLst/>
              <a:gdLst/>
              <a:ahLst/>
              <a:cxnLst/>
              <a:rect l="l" t="t" r="r" b="b"/>
              <a:pathLst>
                <a:path w="792" h="286" extrusionOk="0">
                  <a:moveTo>
                    <a:pt x="218" y="1"/>
                  </a:moveTo>
                  <a:cubicBezTo>
                    <a:pt x="155" y="1"/>
                    <a:pt x="92" y="5"/>
                    <a:pt x="31" y="12"/>
                  </a:cubicBezTo>
                  <a:cubicBezTo>
                    <a:pt x="1" y="195"/>
                    <a:pt x="122" y="164"/>
                    <a:pt x="244" y="195"/>
                  </a:cubicBezTo>
                  <a:cubicBezTo>
                    <a:pt x="305" y="195"/>
                    <a:pt x="335" y="255"/>
                    <a:pt x="396" y="286"/>
                  </a:cubicBezTo>
                  <a:lnTo>
                    <a:pt x="791" y="103"/>
                  </a:lnTo>
                  <a:cubicBezTo>
                    <a:pt x="609" y="35"/>
                    <a:pt x="409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7" name="Google Shape;7087;p13"/>
            <p:cNvSpPr/>
            <p:nvPr/>
          </p:nvSpPr>
          <p:spPr>
            <a:xfrm>
              <a:off x="4929813" y="3520400"/>
              <a:ext cx="10033" cy="4487"/>
            </a:xfrm>
            <a:custGeom>
              <a:avLst/>
              <a:gdLst/>
              <a:ahLst/>
              <a:cxnLst/>
              <a:rect l="l" t="t" r="r" b="b"/>
              <a:pathLst>
                <a:path w="700" h="313" extrusionOk="0">
                  <a:moveTo>
                    <a:pt x="605" y="0"/>
                  </a:moveTo>
                  <a:cubicBezTo>
                    <a:pt x="561" y="0"/>
                    <a:pt x="524" y="30"/>
                    <a:pt x="487" y="48"/>
                  </a:cubicBezTo>
                  <a:cubicBezTo>
                    <a:pt x="396" y="109"/>
                    <a:pt x="305" y="140"/>
                    <a:pt x="214" y="140"/>
                  </a:cubicBezTo>
                  <a:cubicBezTo>
                    <a:pt x="122" y="170"/>
                    <a:pt x="62" y="200"/>
                    <a:pt x="1" y="200"/>
                  </a:cubicBezTo>
                  <a:cubicBezTo>
                    <a:pt x="131" y="256"/>
                    <a:pt x="273" y="312"/>
                    <a:pt x="419" y="312"/>
                  </a:cubicBezTo>
                  <a:cubicBezTo>
                    <a:pt x="511" y="312"/>
                    <a:pt x="606" y="290"/>
                    <a:pt x="700" y="231"/>
                  </a:cubicBezTo>
                  <a:lnTo>
                    <a:pt x="700" y="48"/>
                  </a:lnTo>
                  <a:cubicBezTo>
                    <a:pt x="664" y="13"/>
                    <a:pt x="633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8" name="Google Shape;7088;p13"/>
            <p:cNvSpPr/>
            <p:nvPr/>
          </p:nvSpPr>
          <p:spPr>
            <a:xfrm>
              <a:off x="5489626" y="3836989"/>
              <a:ext cx="8284" cy="7411"/>
            </a:xfrm>
            <a:custGeom>
              <a:avLst/>
              <a:gdLst/>
              <a:ahLst/>
              <a:cxnLst/>
              <a:rect l="l" t="t" r="r" b="b"/>
              <a:pathLst>
                <a:path w="578" h="517" extrusionOk="0">
                  <a:moveTo>
                    <a:pt x="243" y="0"/>
                  </a:moveTo>
                  <a:lnTo>
                    <a:pt x="0" y="274"/>
                  </a:lnTo>
                  <a:lnTo>
                    <a:pt x="31" y="517"/>
                  </a:lnTo>
                  <a:lnTo>
                    <a:pt x="578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89" name="Google Shape;7089;p13"/>
            <p:cNvSpPr/>
            <p:nvPr/>
          </p:nvSpPr>
          <p:spPr>
            <a:xfrm>
              <a:off x="5470019" y="3502281"/>
              <a:ext cx="7424" cy="5748"/>
            </a:xfrm>
            <a:custGeom>
              <a:avLst/>
              <a:gdLst/>
              <a:ahLst/>
              <a:cxnLst/>
              <a:rect l="l" t="t" r="r" b="b"/>
              <a:pathLst>
                <a:path w="518" h="401" extrusionOk="0">
                  <a:moveTo>
                    <a:pt x="162" y="1"/>
                  </a:moveTo>
                  <a:cubicBezTo>
                    <a:pt x="95" y="1"/>
                    <a:pt x="37" y="12"/>
                    <a:pt x="0" y="66"/>
                  </a:cubicBezTo>
                  <a:lnTo>
                    <a:pt x="213" y="401"/>
                  </a:lnTo>
                  <a:lnTo>
                    <a:pt x="517" y="97"/>
                  </a:lnTo>
                  <a:cubicBezTo>
                    <a:pt x="456" y="36"/>
                    <a:pt x="365" y="36"/>
                    <a:pt x="304" y="5"/>
                  </a:cubicBezTo>
                  <a:cubicBezTo>
                    <a:pt x="256" y="5"/>
                    <a:pt x="207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0" name="Google Shape;7090;p13"/>
            <p:cNvSpPr/>
            <p:nvPr/>
          </p:nvSpPr>
          <p:spPr>
            <a:xfrm>
              <a:off x="4949850" y="3519340"/>
              <a:ext cx="6550" cy="6121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lnTo>
                    <a:pt x="1" y="92"/>
                  </a:lnTo>
                  <a:lnTo>
                    <a:pt x="214" y="426"/>
                  </a:lnTo>
                  <a:lnTo>
                    <a:pt x="457" y="33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1" name="Google Shape;7091;p13"/>
            <p:cNvSpPr/>
            <p:nvPr/>
          </p:nvSpPr>
          <p:spPr>
            <a:xfrm>
              <a:off x="5178138" y="3507585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304" y="0"/>
                  </a:moveTo>
                  <a:cubicBezTo>
                    <a:pt x="274" y="31"/>
                    <a:pt x="213" y="31"/>
                    <a:pt x="183" y="61"/>
                  </a:cubicBezTo>
                  <a:cubicBezTo>
                    <a:pt x="122" y="122"/>
                    <a:pt x="92" y="183"/>
                    <a:pt x="0" y="274"/>
                  </a:cubicBezTo>
                  <a:lnTo>
                    <a:pt x="365" y="335"/>
                  </a:lnTo>
                  <a:cubicBezTo>
                    <a:pt x="365" y="274"/>
                    <a:pt x="365" y="213"/>
                    <a:pt x="365" y="152"/>
                  </a:cubicBezTo>
                  <a:cubicBezTo>
                    <a:pt x="335" y="91"/>
                    <a:pt x="304" y="61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2" name="Google Shape;7092;p13"/>
            <p:cNvSpPr/>
            <p:nvPr/>
          </p:nvSpPr>
          <p:spPr>
            <a:xfrm>
              <a:off x="5313193" y="3507141"/>
              <a:ext cx="4801" cy="5677"/>
            </a:xfrm>
            <a:custGeom>
              <a:avLst/>
              <a:gdLst/>
              <a:ahLst/>
              <a:cxnLst/>
              <a:rect l="l" t="t" r="r" b="b"/>
              <a:pathLst>
                <a:path w="335" h="396" extrusionOk="0">
                  <a:moveTo>
                    <a:pt x="152" y="1"/>
                  </a:moveTo>
                  <a:cubicBezTo>
                    <a:pt x="91" y="31"/>
                    <a:pt x="61" y="62"/>
                    <a:pt x="0" y="62"/>
                  </a:cubicBezTo>
                  <a:cubicBezTo>
                    <a:pt x="30" y="92"/>
                    <a:pt x="30" y="153"/>
                    <a:pt x="61" y="183"/>
                  </a:cubicBezTo>
                  <a:cubicBezTo>
                    <a:pt x="122" y="244"/>
                    <a:pt x="182" y="305"/>
                    <a:pt x="274" y="396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3" name="Google Shape;7093;p13"/>
            <p:cNvSpPr/>
            <p:nvPr/>
          </p:nvSpPr>
          <p:spPr>
            <a:xfrm>
              <a:off x="5372429" y="3504618"/>
              <a:ext cx="4816" cy="6021"/>
            </a:xfrm>
            <a:custGeom>
              <a:avLst/>
              <a:gdLst/>
              <a:ahLst/>
              <a:cxnLst/>
              <a:rect l="l" t="t" r="r" b="b"/>
              <a:pathLst>
                <a:path w="336" h="420" extrusionOk="0">
                  <a:moveTo>
                    <a:pt x="198" y="0"/>
                  </a:moveTo>
                  <a:cubicBezTo>
                    <a:pt x="127" y="0"/>
                    <a:pt x="54" y="33"/>
                    <a:pt x="1" y="86"/>
                  </a:cubicBezTo>
                  <a:lnTo>
                    <a:pt x="62" y="420"/>
                  </a:lnTo>
                  <a:cubicBezTo>
                    <a:pt x="183" y="268"/>
                    <a:pt x="305" y="207"/>
                    <a:pt x="335" y="55"/>
                  </a:cubicBezTo>
                  <a:cubicBezTo>
                    <a:pt x="297" y="17"/>
                    <a:pt x="24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4" name="Google Shape;7094;p13"/>
            <p:cNvSpPr/>
            <p:nvPr/>
          </p:nvSpPr>
          <p:spPr>
            <a:xfrm>
              <a:off x="5683918" y="3494554"/>
              <a:ext cx="5246" cy="4759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62" y="1"/>
                  </a:moveTo>
                  <a:cubicBezTo>
                    <a:pt x="109" y="1"/>
                    <a:pt x="58" y="31"/>
                    <a:pt x="1" y="89"/>
                  </a:cubicBezTo>
                  <a:lnTo>
                    <a:pt x="31" y="332"/>
                  </a:lnTo>
                  <a:lnTo>
                    <a:pt x="366" y="119"/>
                  </a:lnTo>
                  <a:cubicBezTo>
                    <a:pt x="285" y="39"/>
                    <a:pt x="222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5" name="Google Shape;7095;p13"/>
            <p:cNvSpPr/>
            <p:nvPr/>
          </p:nvSpPr>
          <p:spPr>
            <a:xfrm>
              <a:off x="5605504" y="3499299"/>
              <a:ext cx="4371" cy="5247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183" y="1"/>
                  </a:moveTo>
                  <a:lnTo>
                    <a:pt x="183" y="1"/>
                  </a:lnTo>
                  <a:cubicBezTo>
                    <a:pt x="61" y="183"/>
                    <a:pt x="1" y="305"/>
                    <a:pt x="213" y="365"/>
                  </a:cubicBezTo>
                  <a:cubicBezTo>
                    <a:pt x="304" y="244"/>
                    <a:pt x="274" y="153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6" name="Google Shape;7096;p13"/>
            <p:cNvSpPr/>
            <p:nvPr/>
          </p:nvSpPr>
          <p:spPr>
            <a:xfrm>
              <a:off x="5153744" y="3507083"/>
              <a:ext cx="4801" cy="2709"/>
            </a:xfrm>
            <a:custGeom>
              <a:avLst/>
              <a:gdLst/>
              <a:ahLst/>
              <a:cxnLst/>
              <a:rect l="l" t="t" r="r" b="b"/>
              <a:pathLst>
                <a:path w="335" h="189" extrusionOk="0">
                  <a:moveTo>
                    <a:pt x="152" y="1"/>
                  </a:moveTo>
                  <a:cubicBezTo>
                    <a:pt x="96" y="1"/>
                    <a:pt x="48" y="46"/>
                    <a:pt x="0" y="157"/>
                  </a:cubicBezTo>
                  <a:cubicBezTo>
                    <a:pt x="32" y="178"/>
                    <a:pt x="72" y="188"/>
                    <a:pt x="115" y="188"/>
                  </a:cubicBezTo>
                  <a:cubicBezTo>
                    <a:pt x="191" y="188"/>
                    <a:pt x="276" y="155"/>
                    <a:pt x="335" y="96"/>
                  </a:cubicBezTo>
                  <a:cubicBezTo>
                    <a:pt x="262" y="38"/>
                    <a:pt x="20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7" name="Google Shape;7097;p13"/>
            <p:cNvSpPr/>
            <p:nvPr/>
          </p:nvSpPr>
          <p:spPr>
            <a:xfrm>
              <a:off x="5083601" y="3509764"/>
              <a:ext cx="5246" cy="2623"/>
            </a:xfrm>
            <a:custGeom>
              <a:avLst/>
              <a:gdLst/>
              <a:ahLst/>
              <a:cxnLst/>
              <a:rect l="l" t="t" r="r" b="b"/>
              <a:pathLst>
                <a:path w="366" h="183" extrusionOk="0">
                  <a:moveTo>
                    <a:pt x="183" y="0"/>
                  </a:moveTo>
                  <a:cubicBezTo>
                    <a:pt x="114" y="0"/>
                    <a:pt x="46" y="31"/>
                    <a:pt x="0" y="91"/>
                  </a:cubicBezTo>
                  <a:cubicBezTo>
                    <a:pt x="46" y="152"/>
                    <a:pt x="114" y="183"/>
                    <a:pt x="183" y="183"/>
                  </a:cubicBezTo>
                  <a:cubicBezTo>
                    <a:pt x="251" y="183"/>
                    <a:pt x="320" y="152"/>
                    <a:pt x="365" y="91"/>
                  </a:cubicBezTo>
                  <a:cubicBezTo>
                    <a:pt x="320" y="31"/>
                    <a:pt x="251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8" name="Google Shape;7098;p13"/>
            <p:cNvSpPr/>
            <p:nvPr/>
          </p:nvSpPr>
          <p:spPr>
            <a:xfrm>
              <a:off x="4998652" y="3514552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22" y="1"/>
                  </a:moveTo>
                  <a:cubicBezTo>
                    <a:pt x="0" y="92"/>
                    <a:pt x="0" y="274"/>
                    <a:pt x="122" y="365"/>
                  </a:cubicBezTo>
                  <a:cubicBezTo>
                    <a:pt x="243" y="274"/>
                    <a:pt x="24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099" name="Google Shape;7099;p13"/>
            <p:cNvSpPr/>
            <p:nvPr/>
          </p:nvSpPr>
          <p:spPr>
            <a:xfrm>
              <a:off x="4871437" y="3527625"/>
              <a:ext cx="3941" cy="4802"/>
            </a:xfrm>
            <a:custGeom>
              <a:avLst/>
              <a:gdLst/>
              <a:ahLst/>
              <a:cxnLst/>
              <a:rect l="l" t="t" r="r" b="b"/>
              <a:pathLst>
                <a:path w="275" h="335" extrusionOk="0">
                  <a:moveTo>
                    <a:pt x="122" y="0"/>
                  </a:moveTo>
                  <a:cubicBezTo>
                    <a:pt x="1" y="92"/>
                    <a:pt x="1" y="274"/>
                    <a:pt x="122" y="335"/>
                  </a:cubicBezTo>
                  <a:cubicBezTo>
                    <a:pt x="274" y="274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0" name="Google Shape;7100;p13"/>
            <p:cNvSpPr/>
            <p:nvPr/>
          </p:nvSpPr>
          <p:spPr>
            <a:xfrm>
              <a:off x="4931992" y="3532858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92" y="0"/>
                  </a:moveTo>
                  <a:cubicBezTo>
                    <a:pt x="62" y="0"/>
                    <a:pt x="1" y="0"/>
                    <a:pt x="31" y="31"/>
                  </a:cubicBezTo>
                  <a:cubicBezTo>
                    <a:pt x="31" y="91"/>
                    <a:pt x="62" y="152"/>
                    <a:pt x="92" y="152"/>
                  </a:cubicBezTo>
                  <a:cubicBezTo>
                    <a:pt x="153" y="152"/>
                    <a:pt x="244" y="152"/>
                    <a:pt x="305" y="12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1" name="Google Shape;7101;p13"/>
            <p:cNvSpPr/>
            <p:nvPr/>
          </p:nvSpPr>
          <p:spPr>
            <a:xfrm>
              <a:off x="4931992" y="3844386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53" y="1"/>
                  </a:moveTo>
                  <a:lnTo>
                    <a:pt x="153" y="1"/>
                  </a:lnTo>
                  <a:cubicBezTo>
                    <a:pt x="1" y="123"/>
                    <a:pt x="1" y="123"/>
                    <a:pt x="62" y="366"/>
                  </a:cubicBezTo>
                  <a:cubicBezTo>
                    <a:pt x="244" y="275"/>
                    <a:pt x="122" y="12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2" name="Google Shape;7102;p13"/>
            <p:cNvSpPr/>
            <p:nvPr/>
          </p:nvSpPr>
          <p:spPr>
            <a:xfrm>
              <a:off x="5392910" y="3844644"/>
              <a:ext cx="4371" cy="2380"/>
            </a:xfrm>
            <a:custGeom>
              <a:avLst/>
              <a:gdLst/>
              <a:ahLst/>
              <a:cxnLst/>
              <a:rect l="l" t="t" r="r" b="b"/>
              <a:pathLst>
                <a:path w="305" h="166" extrusionOk="0">
                  <a:moveTo>
                    <a:pt x="35" y="1"/>
                  </a:moveTo>
                  <a:cubicBezTo>
                    <a:pt x="16" y="1"/>
                    <a:pt x="0" y="22"/>
                    <a:pt x="0" y="44"/>
                  </a:cubicBezTo>
                  <a:cubicBezTo>
                    <a:pt x="0" y="105"/>
                    <a:pt x="31" y="165"/>
                    <a:pt x="61" y="165"/>
                  </a:cubicBezTo>
                  <a:cubicBezTo>
                    <a:pt x="122" y="165"/>
                    <a:pt x="213" y="165"/>
                    <a:pt x="304" y="135"/>
                  </a:cubicBezTo>
                  <a:lnTo>
                    <a:pt x="274" y="13"/>
                  </a:lnTo>
                  <a:lnTo>
                    <a:pt x="61" y="13"/>
                  </a:lnTo>
                  <a:cubicBezTo>
                    <a:pt x="52" y="4"/>
                    <a:pt x="43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3" name="Google Shape;7103;p13"/>
            <p:cNvSpPr/>
            <p:nvPr/>
          </p:nvSpPr>
          <p:spPr>
            <a:xfrm>
              <a:off x="5415570" y="3504532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cubicBezTo>
                    <a:pt x="30" y="61"/>
                    <a:pt x="0" y="92"/>
                    <a:pt x="0" y="122"/>
                  </a:cubicBezTo>
                  <a:cubicBezTo>
                    <a:pt x="0" y="152"/>
                    <a:pt x="61" y="183"/>
                    <a:pt x="61" y="183"/>
                  </a:cubicBezTo>
                  <a:lnTo>
                    <a:pt x="9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4" name="Google Shape;7104;p13"/>
            <p:cNvSpPr/>
            <p:nvPr/>
          </p:nvSpPr>
          <p:spPr>
            <a:xfrm>
              <a:off x="5228674" y="3507743"/>
              <a:ext cx="2193" cy="2896"/>
            </a:xfrm>
            <a:custGeom>
              <a:avLst/>
              <a:gdLst/>
              <a:ahLst/>
              <a:cxnLst/>
              <a:rect l="l" t="t" r="r" b="b"/>
              <a:pathLst>
                <a:path w="153" h="202" extrusionOk="0">
                  <a:moveTo>
                    <a:pt x="92" y="0"/>
                  </a:moveTo>
                  <a:cubicBezTo>
                    <a:pt x="72" y="0"/>
                    <a:pt x="44" y="15"/>
                    <a:pt x="0" y="50"/>
                  </a:cubicBezTo>
                  <a:lnTo>
                    <a:pt x="152" y="202"/>
                  </a:lnTo>
                  <a:cubicBezTo>
                    <a:pt x="131" y="93"/>
                    <a:pt x="14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5" name="Google Shape;7105;p13"/>
            <p:cNvSpPr/>
            <p:nvPr/>
          </p:nvSpPr>
          <p:spPr>
            <a:xfrm>
              <a:off x="5290533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1" y="31"/>
                    <a:pt x="0" y="61"/>
                  </a:cubicBezTo>
                  <a:cubicBezTo>
                    <a:pt x="31" y="91"/>
                    <a:pt x="61" y="122"/>
                    <a:pt x="61" y="122"/>
                  </a:cubicBezTo>
                  <a:cubicBezTo>
                    <a:pt x="92" y="91"/>
                    <a:pt x="122" y="91"/>
                    <a:pt x="183" y="61"/>
                  </a:cubicBezTo>
                  <a:cubicBezTo>
                    <a:pt x="152" y="61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6" name="Google Shape;7106;p13"/>
            <p:cNvSpPr/>
            <p:nvPr/>
          </p:nvSpPr>
          <p:spPr>
            <a:xfrm>
              <a:off x="534019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2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83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7" name="Google Shape;7107;p13"/>
            <p:cNvSpPr/>
            <p:nvPr/>
          </p:nvSpPr>
          <p:spPr>
            <a:xfrm>
              <a:off x="542994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0" y="31"/>
                    <a:pt x="0" y="61"/>
                  </a:cubicBezTo>
                  <a:cubicBezTo>
                    <a:pt x="30" y="91"/>
                    <a:pt x="61" y="122"/>
                    <a:pt x="61" y="122"/>
                  </a:cubicBezTo>
                  <a:cubicBezTo>
                    <a:pt x="91" y="91"/>
                    <a:pt x="122" y="91"/>
                    <a:pt x="182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8" name="Google Shape;7108;p13"/>
            <p:cNvSpPr/>
            <p:nvPr/>
          </p:nvSpPr>
          <p:spPr>
            <a:xfrm>
              <a:off x="5071834" y="3509764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2" y="0"/>
                  </a:moveTo>
                  <a:lnTo>
                    <a:pt x="1" y="61"/>
                  </a:lnTo>
                  <a:cubicBezTo>
                    <a:pt x="1" y="91"/>
                    <a:pt x="31" y="152"/>
                    <a:pt x="62" y="183"/>
                  </a:cubicBezTo>
                  <a:cubicBezTo>
                    <a:pt x="62" y="152"/>
                    <a:pt x="92" y="122"/>
                    <a:pt x="92" y="122"/>
                  </a:cubicBezTo>
                  <a:cubicBezTo>
                    <a:pt x="92" y="9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09" name="Google Shape;7109;p13"/>
            <p:cNvSpPr/>
            <p:nvPr/>
          </p:nvSpPr>
          <p:spPr>
            <a:xfrm>
              <a:off x="5415126" y="3510194"/>
              <a:ext cx="2193" cy="1763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122" y="1"/>
                  </a:moveTo>
                  <a:cubicBezTo>
                    <a:pt x="61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53" y="6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0" name="Google Shape;7110;p13"/>
            <p:cNvSpPr/>
            <p:nvPr/>
          </p:nvSpPr>
          <p:spPr>
            <a:xfrm>
              <a:off x="4919365" y="3522837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1" y="30"/>
                    <a:pt x="31" y="30"/>
                    <a:pt x="0" y="61"/>
                  </a:cubicBezTo>
                  <a:lnTo>
                    <a:pt x="61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1" name="Google Shape;7111;p13"/>
            <p:cNvSpPr/>
            <p:nvPr/>
          </p:nvSpPr>
          <p:spPr>
            <a:xfrm>
              <a:off x="4902366" y="3525016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122"/>
                  </a:lnTo>
                  <a:lnTo>
                    <a:pt x="62" y="182"/>
                  </a:lnTo>
                  <a:cubicBezTo>
                    <a:pt x="92" y="152"/>
                    <a:pt x="92" y="91"/>
                    <a:pt x="122" y="61"/>
                  </a:cubicBezTo>
                  <a:cubicBezTo>
                    <a:pt x="122" y="30"/>
                    <a:pt x="62" y="3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2" name="Google Shape;7112;p13"/>
            <p:cNvSpPr/>
            <p:nvPr/>
          </p:nvSpPr>
          <p:spPr>
            <a:xfrm>
              <a:off x="5039170" y="3525360"/>
              <a:ext cx="2193" cy="2279"/>
            </a:xfrm>
            <a:custGeom>
              <a:avLst/>
              <a:gdLst/>
              <a:ahLst/>
              <a:cxnLst/>
              <a:rect l="l" t="t" r="r" b="b"/>
              <a:pathLst>
                <a:path w="153" h="159" extrusionOk="0">
                  <a:moveTo>
                    <a:pt x="59" y="0"/>
                  </a:moveTo>
                  <a:cubicBezTo>
                    <a:pt x="0" y="0"/>
                    <a:pt x="0" y="79"/>
                    <a:pt x="0" y="158"/>
                  </a:cubicBezTo>
                  <a:lnTo>
                    <a:pt x="152" y="158"/>
                  </a:lnTo>
                  <a:cubicBezTo>
                    <a:pt x="152" y="98"/>
                    <a:pt x="122" y="6"/>
                    <a:pt x="91" y="6"/>
                  </a:cubicBezTo>
                  <a:cubicBezTo>
                    <a:pt x="79" y="2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3" name="Google Shape;7113;p13"/>
            <p:cNvSpPr/>
            <p:nvPr/>
          </p:nvSpPr>
          <p:spPr>
            <a:xfrm>
              <a:off x="5761471" y="354287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0"/>
                    <a:pt x="0" y="61"/>
                    <a:pt x="0" y="61"/>
                  </a:cubicBezTo>
                  <a:cubicBezTo>
                    <a:pt x="31" y="91"/>
                    <a:pt x="31" y="122"/>
                    <a:pt x="61" y="183"/>
                  </a:cubicBezTo>
                  <a:cubicBezTo>
                    <a:pt x="91" y="152"/>
                    <a:pt x="122" y="122"/>
                    <a:pt x="122" y="122"/>
                  </a:cubicBezTo>
                  <a:cubicBezTo>
                    <a:pt x="91" y="61"/>
                    <a:pt x="9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4" name="Google Shape;7114;p13"/>
            <p:cNvSpPr/>
            <p:nvPr/>
          </p:nvSpPr>
          <p:spPr>
            <a:xfrm>
              <a:off x="5880832" y="3771621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61" y="123"/>
                  </a:lnTo>
                  <a:lnTo>
                    <a:pt x="183" y="3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5" name="Google Shape;7115;p13"/>
            <p:cNvSpPr/>
            <p:nvPr/>
          </p:nvSpPr>
          <p:spPr>
            <a:xfrm>
              <a:off x="5680865" y="3829578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153" y="1"/>
                  </a:moveTo>
                  <a:lnTo>
                    <a:pt x="1" y="183"/>
                  </a:lnTo>
                  <a:cubicBezTo>
                    <a:pt x="123" y="153"/>
                    <a:pt x="275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6" name="Google Shape;7116;p13"/>
            <p:cNvSpPr/>
            <p:nvPr/>
          </p:nvSpPr>
          <p:spPr>
            <a:xfrm>
              <a:off x="5691757" y="3836989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61"/>
                  </a:lnTo>
                  <a:lnTo>
                    <a:pt x="62" y="183"/>
                  </a:lnTo>
                  <a:cubicBezTo>
                    <a:pt x="92" y="152"/>
                    <a:pt x="122" y="122"/>
                    <a:pt x="122" y="122"/>
                  </a:cubicBezTo>
                  <a:cubicBezTo>
                    <a:pt x="92" y="6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7" name="Google Shape;7117;p13"/>
            <p:cNvSpPr/>
            <p:nvPr/>
          </p:nvSpPr>
          <p:spPr>
            <a:xfrm>
              <a:off x="4827880" y="3847009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31" y="152"/>
                    <a:pt x="61" y="183"/>
                  </a:cubicBezTo>
                  <a:lnTo>
                    <a:pt x="122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18" name="Google Shape;7118;p13"/>
            <p:cNvSpPr/>
            <p:nvPr/>
          </p:nvSpPr>
          <p:spPr>
            <a:xfrm>
              <a:off x="4867080" y="3550719"/>
              <a:ext cx="2637" cy="1749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122" y="0"/>
                  </a:moveTo>
                  <a:lnTo>
                    <a:pt x="1" y="61"/>
                  </a:lnTo>
                  <a:cubicBezTo>
                    <a:pt x="31" y="92"/>
                    <a:pt x="62" y="122"/>
                    <a:pt x="62" y="122"/>
                  </a:cubicBezTo>
                  <a:cubicBezTo>
                    <a:pt x="122" y="92"/>
                    <a:pt x="153" y="92"/>
                    <a:pt x="183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7119" name="Google Shape;7119;p13"/>
          <p:cNvSpPr txBox="1">
            <a:spLocks noGrp="1"/>
          </p:cNvSpPr>
          <p:nvPr>
            <p:ph type="title" hasCustomPrompt="1"/>
          </p:nvPr>
        </p:nvSpPr>
        <p:spPr>
          <a:xfrm>
            <a:off x="4404932" y="2652449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20" name="Google Shape;7120;p13"/>
          <p:cNvSpPr txBox="1">
            <a:spLocks noGrp="1"/>
          </p:cNvSpPr>
          <p:nvPr>
            <p:ph type="subTitle" idx="1"/>
          </p:nvPr>
        </p:nvSpPr>
        <p:spPr>
          <a:xfrm>
            <a:off x="1715069" y="2090067"/>
            <a:ext cx="29636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21" name="Google Shape;7121;p13"/>
          <p:cNvSpPr txBox="1">
            <a:spLocks noGrp="1"/>
          </p:cNvSpPr>
          <p:nvPr>
            <p:ph type="subTitle" idx="2"/>
          </p:nvPr>
        </p:nvSpPr>
        <p:spPr>
          <a:xfrm>
            <a:off x="1701911" y="2604200"/>
            <a:ext cx="2408800" cy="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22" name="Google Shape;7122;p13"/>
          <p:cNvSpPr txBox="1">
            <a:spLocks noGrp="1"/>
          </p:cNvSpPr>
          <p:nvPr>
            <p:ph type="title" idx="3" hasCustomPrompt="1"/>
          </p:nvPr>
        </p:nvSpPr>
        <p:spPr>
          <a:xfrm>
            <a:off x="786744" y="2652449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23" name="Google Shape;7123;p13"/>
          <p:cNvSpPr txBox="1">
            <a:spLocks noGrp="1"/>
          </p:cNvSpPr>
          <p:nvPr>
            <p:ph type="subTitle" idx="4"/>
          </p:nvPr>
        </p:nvSpPr>
        <p:spPr>
          <a:xfrm>
            <a:off x="5356048" y="2090067"/>
            <a:ext cx="26472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24" name="Google Shape;7124;p13"/>
          <p:cNvSpPr txBox="1">
            <a:spLocks noGrp="1"/>
          </p:cNvSpPr>
          <p:nvPr>
            <p:ph type="subTitle" idx="5"/>
          </p:nvPr>
        </p:nvSpPr>
        <p:spPr>
          <a:xfrm>
            <a:off x="5342876" y="2601167"/>
            <a:ext cx="2408800" cy="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25" name="Google Shape;7125;p13"/>
          <p:cNvSpPr txBox="1">
            <a:spLocks noGrp="1"/>
          </p:cNvSpPr>
          <p:nvPr>
            <p:ph type="subTitle" idx="6"/>
          </p:nvPr>
        </p:nvSpPr>
        <p:spPr>
          <a:xfrm>
            <a:off x="8990479" y="2090067"/>
            <a:ext cx="26304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26" name="Google Shape;7126;p13"/>
          <p:cNvSpPr txBox="1">
            <a:spLocks noGrp="1"/>
          </p:cNvSpPr>
          <p:nvPr>
            <p:ph type="subTitle" idx="7"/>
          </p:nvPr>
        </p:nvSpPr>
        <p:spPr>
          <a:xfrm>
            <a:off x="8977309" y="2607267"/>
            <a:ext cx="2408800" cy="9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27" name="Google Shape;7127;p13"/>
          <p:cNvSpPr txBox="1">
            <a:spLocks noGrp="1"/>
          </p:cNvSpPr>
          <p:nvPr>
            <p:ph type="title" idx="8" hasCustomPrompt="1"/>
          </p:nvPr>
        </p:nvSpPr>
        <p:spPr>
          <a:xfrm>
            <a:off x="8023055" y="2652449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28" name="Google Shape;7128;p13"/>
          <p:cNvSpPr txBox="1">
            <a:spLocks noGrp="1"/>
          </p:cNvSpPr>
          <p:nvPr>
            <p:ph type="subTitle" idx="9"/>
          </p:nvPr>
        </p:nvSpPr>
        <p:spPr>
          <a:xfrm>
            <a:off x="1715060" y="3985419"/>
            <a:ext cx="26640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29" name="Google Shape;7129;p13"/>
          <p:cNvSpPr txBox="1">
            <a:spLocks noGrp="1"/>
          </p:cNvSpPr>
          <p:nvPr>
            <p:ph type="subTitle" idx="13"/>
          </p:nvPr>
        </p:nvSpPr>
        <p:spPr>
          <a:xfrm>
            <a:off x="1701911" y="4510600"/>
            <a:ext cx="2408800" cy="9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30" name="Google Shape;7130;p13"/>
          <p:cNvSpPr txBox="1">
            <a:spLocks noGrp="1"/>
          </p:cNvSpPr>
          <p:nvPr>
            <p:ph type="title" idx="14" hasCustomPrompt="1"/>
          </p:nvPr>
        </p:nvSpPr>
        <p:spPr>
          <a:xfrm>
            <a:off x="774321" y="4525900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31" name="Google Shape;7131;p13"/>
          <p:cNvSpPr txBox="1">
            <a:spLocks noGrp="1"/>
          </p:cNvSpPr>
          <p:nvPr>
            <p:ph type="subTitle" idx="15"/>
          </p:nvPr>
        </p:nvSpPr>
        <p:spPr>
          <a:xfrm>
            <a:off x="5356048" y="3985419"/>
            <a:ext cx="26472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32" name="Google Shape;7132;p13"/>
          <p:cNvSpPr txBox="1">
            <a:spLocks noGrp="1"/>
          </p:cNvSpPr>
          <p:nvPr>
            <p:ph type="subTitle" idx="16"/>
          </p:nvPr>
        </p:nvSpPr>
        <p:spPr>
          <a:xfrm>
            <a:off x="5342876" y="4507569"/>
            <a:ext cx="2408800" cy="9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33" name="Google Shape;7133;p13"/>
          <p:cNvSpPr txBox="1">
            <a:spLocks noGrp="1"/>
          </p:cNvSpPr>
          <p:nvPr>
            <p:ph type="title" idx="17" hasCustomPrompt="1"/>
          </p:nvPr>
        </p:nvSpPr>
        <p:spPr>
          <a:xfrm>
            <a:off x="4404916" y="4525900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34" name="Google Shape;7134;p13"/>
          <p:cNvSpPr txBox="1">
            <a:spLocks noGrp="1"/>
          </p:cNvSpPr>
          <p:nvPr>
            <p:ph type="subTitle" idx="18"/>
          </p:nvPr>
        </p:nvSpPr>
        <p:spPr>
          <a:xfrm>
            <a:off x="8990479" y="3985419"/>
            <a:ext cx="2630400" cy="7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400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 b="1"/>
            </a:lvl9pPr>
          </a:lstStyle>
          <a:p>
            <a:endParaRPr/>
          </a:p>
        </p:txBody>
      </p:sp>
      <p:sp>
        <p:nvSpPr>
          <p:cNvPr id="7135" name="Google Shape;7135;p13"/>
          <p:cNvSpPr txBox="1">
            <a:spLocks noGrp="1"/>
          </p:cNvSpPr>
          <p:nvPr>
            <p:ph type="subTitle" idx="19"/>
          </p:nvPr>
        </p:nvSpPr>
        <p:spPr>
          <a:xfrm>
            <a:off x="8977309" y="4513665"/>
            <a:ext cx="2408800" cy="9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7136" name="Google Shape;7136;p13"/>
          <p:cNvSpPr txBox="1">
            <a:spLocks noGrp="1"/>
          </p:cNvSpPr>
          <p:nvPr>
            <p:ph type="title" idx="20" hasCustomPrompt="1"/>
          </p:nvPr>
        </p:nvSpPr>
        <p:spPr>
          <a:xfrm>
            <a:off x="8023087" y="4525900"/>
            <a:ext cx="963200" cy="51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7137" name="Google Shape;7137;p13"/>
          <p:cNvSpPr txBox="1">
            <a:spLocks noGrp="1"/>
          </p:cNvSpPr>
          <p:nvPr>
            <p:ph type="title" idx="21"/>
          </p:nvPr>
        </p:nvSpPr>
        <p:spPr>
          <a:xfrm>
            <a:off x="1237300" y="695500"/>
            <a:ext cx="7631200" cy="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138" name="Google Shape;7138;p13"/>
          <p:cNvGrpSpPr/>
          <p:nvPr/>
        </p:nvGrpSpPr>
        <p:grpSpPr>
          <a:xfrm rot="-745432">
            <a:off x="8363251" y="4808993"/>
            <a:ext cx="4620627" cy="4494444"/>
            <a:chOff x="5801000" y="1169925"/>
            <a:chExt cx="1516000" cy="1474600"/>
          </a:xfrm>
        </p:grpSpPr>
        <p:sp>
          <p:nvSpPr>
            <p:cNvPr id="7139" name="Google Shape;7139;p13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0" name="Google Shape;7140;p13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1" name="Google Shape;7141;p13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2" name="Google Shape;7142;p13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3" name="Google Shape;7143;p13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4" name="Google Shape;7144;p13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5" name="Google Shape;7145;p13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6" name="Google Shape;7146;p13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7" name="Google Shape;7147;p13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8" name="Google Shape;7148;p13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49" name="Google Shape;7149;p13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0" name="Google Shape;7150;p13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1" name="Google Shape;7151;p13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2" name="Google Shape;7152;p13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3" name="Google Shape;7153;p13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4" name="Google Shape;7154;p13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5" name="Google Shape;7155;p13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6" name="Google Shape;7156;p13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7" name="Google Shape;7157;p13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8" name="Google Shape;7158;p13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59" name="Google Shape;7159;p13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0" name="Google Shape;7160;p13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1" name="Google Shape;7161;p13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2" name="Google Shape;7162;p13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3" name="Google Shape;7163;p13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4" name="Google Shape;7164;p13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5" name="Google Shape;7165;p13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6" name="Google Shape;7166;p13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7" name="Google Shape;7167;p13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8" name="Google Shape;7168;p13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69" name="Google Shape;7169;p13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0" name="Google Shape;7170;p13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1" name="Google Shape;7171;p13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2" name="Google Shape;7172;p13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3" name="Google Shape;7173;p13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4" name="Google Shape;7174;p13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5" name="Google Shape;7175;p13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6" name="Google Shape;7176;p13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7" name="Google Shape;7177;p13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8" name="Google Shape;7178;p13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79" name="Google Shape;7179;p13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0" name="Google Shape;7180;p13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1" name="Google Shape;7181;p13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2" name="Google Shape;7182;p13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3" name="Google Shape;7183;p13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4" name="Google Shape;7184;p13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5" name="Google Shape;7185;p13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6" name="Google Shape;7186;p13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7" name="Google Shape;7187;p13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8" name="Google Shape;7188;p13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89" name="Google Shape;7189;p13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0" name="Google Shape;7190;p13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1" name="Google Shape;7191;p13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2" name="Google Shape;7192;p13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3" name="Google Shape;7193;p13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4" name="Google Shape;7194;p13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5" name="Google Shape;7195;p13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6" name="Google Shape;7196;p13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7" name="Google Shape;7197;p13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8" name="Google Shape;7198;p13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199" name="Google Shape;7199;p13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0" name="Google Shape;7200;p13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1" name="Google Shape;7201;p13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2" name="Google Shape;7202;p13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3" name="Google Shape;7203;p13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4" name="Google Shape;7204;p13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5" name="Google Shape;7205;p13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6" name="Google Shape;7206;p13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7" name="Google Shape;7207;p13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8" name="Google Shape;7208;p13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09" name="Google Shape;7209;p13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0" name="Google Shape;7210;p13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1" name="Google Shape;7211;p13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2" name="Google Shape;7212;p13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3" name="Google Shape;7213;p13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4" name="Google Shape;7214;p13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5" name="Google Shape;7215;p13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6" name="Google Shape;7216;p13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7" name="Google Shape;7217;p13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8" name="Google Shape;7218;p13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19" name="Google Shape;7219;p13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0" name="Google Shape;7220;p13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1" name="Google Shape;7221;p13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2" name="Google Shape;7222;p13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3" name="Google Shape;7223;p13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4" name="Google Shape;7224;p13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5" name="Google Shape;7225;p13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6" name="Google Shape;7226;p13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7" name="Google Shape;7227;p13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8" name="Google Shape;7228;p13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29" name="Google Shape;7229;p13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0" name="Google Shape;7230;p13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1" name="Google Shape;7231;p13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2" name="Google Shape;7232;p13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3" name="Google Shape;7233;p13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4" name="Google Shape;7234;p13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5" name="Google Shape;7235;p13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6" name="Google Shape;7236;p13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7" name="Google Shape;7237;p13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8" name="Google Shape;7238;p13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39" name="Google Shape;7239;p13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0" name="Google Shape;7240;p13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1" name="Google Shape;7241;p13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2" name="Google Shape;7242;p13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3" name="Google Shape;7243;p13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4" name="Google Shape;7244;p13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5" name="Google Shape;7245;p13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6" name="Google Shape;7246;p13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7" name="Google Shape;7247;p13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8" name="Google Shape;7248;p13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49" name="Google Shape;7249;p13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0" name="Google Shape;7250;p13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1" name="Google Shape;7251;p13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2" name="Google Shape;7252;p13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3" name="Google Shape;7253;p13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4" name="Google Shape;7254;p13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5" name="Google Shape;7255;p13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6" name="Google Shape;7256;p13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7" name="Google Shape;7257;p13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8" name="Google Shape;7258;p13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59" name="Google Shape;7259;p13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0" name="Google Shape;7260;p13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1" name="Google Shape;7261;p13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2" name="Google Shape;7262;p13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3" name="Google Shape;7263;p13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4" name="Google Shape;7264;p13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5" name="Google Shape;7265;p13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6" name="Google Shape;7266;p13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7" name="Google Shape;7267;p13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8" name="Google Shape;7268;p13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69" name="Google Shape;7269;p13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0" name="Google Shape;7270;p13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1" name="Google Shape;7271;p13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2" name="Google Shape;7272;p13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3" name="Google Shape;7273;p13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4" name="Google Shape;7274;p13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5" name="Google Shape;7275;p13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6" name="Google Shape;7276;p13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7" name="Google Shape;7277;p13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8" name="Google Shape;7278;p13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79" name="Google Shape;7279;p13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0" name="Google Shape;7280;p13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1" name="Google Shape;7281;p13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2" name="Google Shape;7282;p13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3" name="Google Shape;7283;p13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4" name="Google Shape;7284;p13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5" name="Google Shape;7285;p13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6" name="Google Shape;7286;p13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7" name="Google Shape;7287;p13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8" name="Google Shape;7288;p13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9" name="Google Shape;7289;p13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0" name="Google Shape;7290;p13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1" name="Google Shape;7291;p13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2" name="Google Shape;7292;p13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3" name="Google Shape;7293;p13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4" name="Google Shape;7294;p13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5" name="Google Shape;7295;p13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6" name="Google Shape;7296;p13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7" name="Google Shape;7297;p13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8" name="Google Shape;7298;p13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99" name="Google Shape;7299;p13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0" name="Google Shape;7300;p13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1" name="Google Shape;7301;p13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2" name="Google Shape;7302;p13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3" name="Google Shape;7303;p13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4" name="Google Shape;7304;p13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5" name="Google Shape;7305;p13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6" name="Google Shape;7306;p13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7" name="Google Shape;7307;p13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8" name="Google Shape;7308;p13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09" name="Google Shape;7309;p13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0" name="Google Shape;7310;p13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1" name="Google Shape;7311;p13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2" name="Google Shape;7312;p13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3" name="Google Shape;7313;p13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4" name="Google Shape;7314;p13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5" name="Google Shape;7315;p13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6" name="Google Shape;7316;p13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7" name="Google Shape;7317;p13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8" name="Google Shape;7318;p13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19" name="Google Shape;7319;p13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0" name="Google Shape;7320;p13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1" name="Google Shape;7321;p13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2" name="Google Shape;7322;p13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3" name="Google Shape;7323;p13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4" name="Google Shape;7324;p13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5" name="Google Shape;7325;p13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6" name="Google Shape;7326;p13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7" name="Google Shape;7327;p13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8" name="Google Shape;7328;p13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29" name="Google Shape;7329;p13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0" name="Google Shape;7330;p13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1" name="Google Shape;7331;p13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2" name="Google Shape;7332;p13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3" name="Google Shape;7333;p13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4" name="Google Shape;7334;p13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5" name="Google Shape;7335;p13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6" name="Google Shape;7336;p13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7" name="Google Shape;7337;p13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8" name="Google Shape;7338;p13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39" name="Google Shape;7339;p13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0" name="Google Shape;7340;p13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1" name="Google Shape;7341;p13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2" name="Google Shape;7342;p13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3" name="Google Shape;7343;p13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4" name="Google Shape;7344;p13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5" name="Google Shape;7345;p13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6" name="Google Shape;7346;p13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7" name="Google Shape;7347;p13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8" name="Google Shape;7348;p13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49" name="Google Shape;7349;p13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0" name="Google Shape;7350;p13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1" name="Google Shape;7351;p13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2" name="Google Shape;7352;p13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3" name="Google Shape;7353;p13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4" name="Google Shape;7354;p13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5" name="Google Shape;7355;p13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6" name="Google Shape;7356;p13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7" name="Google Shape;7357;p13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8" name="Google Shape;7358;p13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59" name="Google Shape;7359;p13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0" name="Google Shape;7360;p13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1" name="Google Shape;7361;p13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2" name="Google Shape;7362;p13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3" name="Google Shape;7363;p13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4" name="Google Shape;7364;p13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5" name="Google Shape;7365;p13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6" name="Google Shape;7366;p13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7" name="Google Shape;7367;p13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8" name="Google Shape;7368;p13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69" name="Google Shape;7369;p13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0" name="Google Shape;7370;p13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1" name="Google Shape;7371;p13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2" name="Google Shape;7372;p13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3" name="Google Shape;7373;p13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4" name="Google Shape;7374;p13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5" name="Google Shape;7375;p13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6" name="Google Shape;7376;p13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7" name="Google Shape;7377;p13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8" name="Google Shape;7378;p13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79" name="Google Shape;7379;p13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0" name="Google Shape;7380;p13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1" name="Google Shape;7381;p13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2" name="Google Shape;7382;p13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3" name="Google Shape;7383;p13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4" name="Google Shape;7384;p13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5" name="Google Shape;7385;p13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6" name="Google Shape;7386;p13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7" name="Google Shape;7387;p13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8" name="Google Shape;7388;p13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89" name="Google Shape;7389;p13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0" name="Google Shape;7390;p13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1" name="Google Shape;7391;p13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2" name="Google Shape;7392;p13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3" name="Google Shape;7393;p13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4" name="Google Shape;7394;p13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5" name="Google Shape;7395;p13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6" name="Google Shape;7396;p13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7" name="Google Shape;7397;p13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8" name="Google Shape;7398;p13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399" name="Google Shape;7399;p13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0" name="Google Shape;7400;p13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1" name="Google Shape;7401;p13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2" name="Google Shape;7402;p13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3" name="Google Shape;7403;p13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4" name="Google Shape;7404;p13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5" name="Google Shape;7405;p13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6" name="Google Shape;7406;p13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7" name="Google Shape;7407;p13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8" name="Google Shape;7408;p13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09" name="Google Shape;7409;p13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0" name="Google Shape;7410;p13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1" name="Google Shape;7411;p13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2" name="Google Shape;7412;p13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3" name="Google Shape;7413;p13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4" name="Google Shape;7414;p13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5" name="Google Shape;7415;p13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6" name="Google Shape;7416;p13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7" name="Google Shape;7417;p13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8" name="Google Shape;7418;p13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19" name="Google Shape;7419;p13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0" name="Google Shape;7420;p13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1" name="Google Shape;7421;p13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2" name="Google Shape;7422;p13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3" name="Google Shape;7423;p13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4" name="Google Shape;7424;p13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5" name="Google Shape;7425;p13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6" name="Google Shape;7426;p13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7" name="Google Shape;7427;p13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8" name="Google Shape;7428;p13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29" name="Google Shape;7429;p13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0" name="Google Shape;7430;p13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1" name="Google Shape;7431;p13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2" name="Google Shape;7432;p13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3" name="Google Shape;7433;p13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4" name="Google Shape;7434;p13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5" name="Google Shape;7435;p13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6" name="Google Shape;7436;p13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7" name="Google Shape;7437;p13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8" name="Google Shape;7438;p13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39" name="Google Shape;7439;p13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0" name="Google Shape;7440;p13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1" name="Google Shape;7441;p13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2" name="Google Shape;7442;p13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3" name="Google Shape;7443;p13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4" name="Google Shape;7444;p13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5" name="Google Shape;7445;p13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6" name="Google Shape;7446;p13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7" name="Google Shape;7447;p13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8" name="Google Shape;7448;p13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49" name="Google Shape;7449;p13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0" name="Google Shape;7450;p13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1" name="Google Shape;7451;p13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2" name="Google Shape;7452;p13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3" name="Google Shape;7453;p13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4" name="Google Shape;7454;p13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5" name="Google Shape;7455;p13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6" name="Google Shape;7456;p13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7" name="Google Shape;7457;p13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8" name="Google Shape;7458;p13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59" name="Google Shape;7459;p13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0" name="Google Shape;7460;p13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1" name="Google Shape;7461;p13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2" name="Google Shape;7462;p13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3" name="Google Shape;7463;p13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4" name="Google Shape;7464;p13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5" name="Google Shape;7465;p13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6" name="Google Shape;7466;p13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7" name="Google Shape;7467;p13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8" name="Google Shape;7468;p13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69" name="Google Shape;7469;p13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0" name="Google Shape;7470;p13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1" name="Google Shape;7471;p13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2" name="Google Shape;7472;p13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3" name="Google Shape;7473;p13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4" name="Google Shape;7474;p13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5" name="Google Shape;7475;p13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6" name="Google Shape;7476;p13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7" name="Google Shape;7477;p13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8" name="Google Shape;7478;p13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79" name="Google Shape;7479;p13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0" name="Google Shape;7480;p13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1" name="Google Shape;7481;p13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2" name="Google Shape;7482;p13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3" name="Google Shape;7483;p13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4" name="Google Shape;7484;p13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5" name="Google Shape;7485;p13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6" name="Google Shape;7486;p13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7487" name="Google Shape;7487;p13"/>
          <p:cNvGrpSpPr/>
          <p:nvPr/>
        </p:nvGrpSpPr>
        <p:grpSpPr>
          <a:xfrm rot="9186764">
            <a:off x="-1913975" y="-1960500"/>
            <a:ext cx="4356109" cy="4237149"/>
            <a:chOff x="5801000" y="1169925"/>
            <a:chExt cx="1516000" cy="1474600"/>
          </a:xfrm>
        </p:grpSpPr>
        <p:sp>
          <p:nvSpPr>
            <p:cNvPr id="7488" name="Google Shape;7488;p13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89" name="Google Shape;7489;p13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0" name="Google Shape;7490;p13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1" name="Google Shape;7491;p13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2" name="Google Shape;7492;p13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3" name="Google Shape;7493;p13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4" name="Google Shape;7494;p13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5" name="Google Shape;7495;p13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6" name="Google Shape;7496;p13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7" name="Google Shape;7497;p13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8" name="Google Shape;7498;p13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499" name="Google Shape;7499;p13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0" name="Google Shape;7500;p13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1" name="Google Shape;7501;p13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2" name="Google Shape;7502;p13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3" name="Google Shape;7503;p13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4" name="Google Shape;7504;p13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5" name="Google Shape;7505;p13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6" name="Google Shape;7506;p13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7" name="Google Shape;7507;p13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8" name="Google Shape;7508;p13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09" name="Google Shape;7509;p13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0" name="Google Shape;7510;p13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1" name="Google Shape;7511;p13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2" name="Google Shape;7512;p13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3" name="Google Shape;7513;p13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4" name="Google Shape;7514;p13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5" name="Google Shape;7515;p13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6" name="Google Shape;7516;p13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7" name="Google Shape;7517;p13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8" name="Google Shape;7518;p13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19" name="Google Shape;7519;p13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0" name="Google Shape;7520;p13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1" name="Google Shape;7521;p13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2" name="Google Shape;7522;p13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3" name="Google Shape;7523;p13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4" name="Google Shape;7524;p13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5" name="Google Shape;7525;p13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6" name="Google Shape;7526;p13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7" name="Google Shape;7527;p13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8" name="Google Shape;7528;p13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29" name="Google Shape;7529;p13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0" name="Google Shape;7530;p13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1" name="Google Shape;7531;p13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2" name="Google Shape;7532;p13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3" name="Google Shape;7533;p13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4" name="Google Shape;7534;p13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5" name="Google Shape;7535;p13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6" name="Google Shape;7536;p13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7" name="Google Shape;7537;p13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8" name="Google Shape;7538;p13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39" name="Google Shape;7539;p13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0" name="Google Shape;7540;p13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1" name="Google Shape;7541;p13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2" name="Google Shape;7542;p13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3" name="Google Shape;7543;p13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4" name="Google Shape;7544;p13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5" name="Google Shape;7545;p13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6" name="Google Shape;7546;p13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7" name="Google Shape;7547;p13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8" name="Google Shape;7548;p13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49" name="Google Shape;7549;p13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0" name="Google Shape;7550;p13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1" name="Google Shape;7551;p13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2" name="Google Shape;7552;p13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3" name="Google Shape;7553;p13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4" name="Google Shape;7554;p13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5" name="Google Shape;7555;p13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6" name="Google Shape;7556;p13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7" name="Google Shape;7557;p13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8" name="Google Shape;7558;p13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59" name="Google Shape;7559;p13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0" name="Google Shape;7560;p13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1" name="Google Shape;7561;p13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2" name="Google Shape;7562;p13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3" name="Google Shape;7563;p13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4" name="Google Shape;7564;p13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5" name="Google Shape;7565;p13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6" name="Google Shape;7566;p13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7" name="Google Shape;7567;p13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8" name="Google Shape;7568;p13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69" name="Google Shape;7569;p13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0" name="Google Shape;7570;p13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1" name="Google Shape;7571;p13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2" name="Google Shape;7572;p13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3" name="Google Shape;7573;p13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4" name="Google Shape;7574;p13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5" name="Google Shape;7575;p13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6" name="Google Shape;7576;p13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7" name="Google Shape;7577;p13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8" name="Google Shape;7578;p13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79" name="Google Shape;7579;p13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0" name="Google Shape;7580;p13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1" name="Google Shape;7581;p13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2" name="Google Shape;7582;p13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3" name="Google Shape;7583;p13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4" name="Google Shape;7584;p13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5" name="Google Shape;7585;p13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6" name="Google Shape;7586;p13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7" name="Google Shape;7587;p13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8" name="Google Shape;7588;p13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89" name="Google Shape;7589;p13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0" name="Google Shape;7590;p13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1" name="Google Shape;7591;p13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2" name="Google Shape;7592;p13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3" name="Google Shape;7593;p13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4" name="Google Shape;7594;p13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5" name="Google Shape;7595;p13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6" name="Google Shape;7596;p13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7" name="Google Shape;7597;p13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8" name="Google Shape;7598;p13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599" name="Google Shape;7599;p13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0" name="Google Shape;7600;p13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1" name="Google Shape;7601;p13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2" name="Google Shape;7602;p13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3" name="Google Shape;7603;p13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4" name="Google Shape;7604;p13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5" name="Google Shape;7605;p13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6" name="Google Shape;7606;p13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7" name="Google Shape;7607;p13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8" name="Google Shape;7608;p13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09" name="Google Shape;7609;p13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0" name="Google Shape;7610;p13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1" name="Google Shape;7611;p13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2" name="Google Shape;7612;p13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3" name="Google Shape;7613;p13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4" name="Google Shape;7614;p13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5" name="Google Shape;7615;p13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6" name="Google Shape;7616;p13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7" name="Google Shape;7617;p13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8" name="Google Shape;7618;p13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19" name="Google Shape;7619;p13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0" name="Google Shape;7620;p13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1" name="Google Shape;7621;p13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2" name="Google Shape;7622;p13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3" name="Google Shape;7623;p13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4" name="Google Shape;7624;p13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5" name="Google Shape;7625;p13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6" name="Google Shape;7626;p13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7" name="Google Shape;7627;p13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8" name="Google Shape;7628;p13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29" name="Google Shape;7629;p13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0" name="Google Shape;7630;p13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1" name="Google Shape;7631;p13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2" name="Google Shape;7632;p13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3" name="Google Shape;7633;p13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4" name="Google Shape;7634;p13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5" name="Google Shape;7635;p13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6" name="Google Shape;7636;p13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7" name="Google Shape;7637;p13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8" name="Google Shape;7638;p13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39" name="Google Shape;7639;p13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0" name="Google Shape;7640;p13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1" name="Google Shape;7641;p13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2" name="Google Shape;7642;p13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3" name="Google Shape;7643;p13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4" name="Google Shape;7644;p13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5" name="Google Shape;7645;p13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6" name="Google Shape;7646;p13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7" name="Google Shape;7647;p13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8" name="Google Shape;7648;p13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49" name="Google Shape;7649;p13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0" name="Google Shape;7650;p13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1" name="Google Shape;7651;p13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2" name="Google Shape;7652;p13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3" name="Google Shape;7653;p13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4" name="Google Shape;7654;p13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5" name="Google Shape;7655;p13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6" name="Google Shape;7656;p13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7" name="Google Shape;7657;p13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8" name="Google Shape;7658;p13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59" name="Google Shape;7659;p13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0" name="Google Shape;7660;p13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1" name="Google Shape;7661;p13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2" name="Google Shape;7662;p13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3" name="Google Shape;7663;p13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4" name="Google Shape;7664;p13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5" name="Google Shape;7665;p13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6" name="Google Shape;7666;p13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7" name="Google Shape;7667;p13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8" name="Google Shape;7668;p13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69" name="Google Shape;7669;p13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0" name="Google Shape;7670;p13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1" name="Google Shape;7671;p13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2" name="Google Shape;7672;p13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3" name="Google Shape;7673;p13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4" name="Google Shape;7674;p13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5" name="Google Shape;7675;p13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6" name="Google Shape;7676;p13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7" name="Google Shape;7677;p13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8" name="Google Shape;7678;p13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79" name="Google Shape;7679;p13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0" name="Google Shape;7680;p13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1" name="Google Shape;7681;p13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2" name="Google Shape;7682;p13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3" name="Google Shape;7683;p13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4" name="Google Shape;7684;p13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5" name="Google Shape;7685;p13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6" name="Google Shape;7686;p13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7" name="Google Shape;7687;p13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8" name="Google Shape;7688;p13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89" name="Google Shape;7689;p13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0" name="Google Shape;7690;p13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1" name="Google Shape;7691;p13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2" name="Google Shape;7692;p13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3" name="Google Shape;7693;p13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4" name="Google Shape;7694;p13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5" name="Google Shape;7695;p13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6" name="Google Shape;7696;p13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7" name="Google Shape;7697;p13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8" name="Google Shape;7698;p13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699" name="Google Shape;7699;p13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0" name="Google Shape;7700;p13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1" name="Google Shape;7701;p13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2" name="Google Shape;7702;p13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3" name="Google Shape;7703;p13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4" name="Google Shape;7704;p13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5" name="Google Shape;7705;p13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6" name="Google Shape;7706;p13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7" name="Google Shape;7707;p13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8" name="Google Shape;7708;p13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09" name="Google Shape;7709;p13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0" name="Google Shape;7710;p13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1" name="Google Shape;7711;p13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2" name="Google Shape;7712;p13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3" name="Google Shape;7713;p13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4" name="Google Shape;7714;p13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5" name="Google Shape;7715;p13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6" name="Google Shape;7716;p13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7" name="Google Shape;7717;p13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8" name="Google Shape;7718;p13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19" name="Google Shape;7719;p13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0" name="Google Shape;7720;p13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1" name="Google Shape;7721;p13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2" name="Google Shape;7722;p13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3" name="Google Shape;7723;p13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4" name="Google Shape;7724;p13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5" name="Google Shape;7725;p13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6" name="Google Shape;7726;p13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7" name="Google Shape;7727;p13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8" name="Google Shape;7728;p13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29" name="Google Shape;7729;p13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0" name="Google Shape;7730;p13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1" name="Google Shape;7731;p13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2" name="Google Shape;7732;p13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3" name="Google Shape;7733;p13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4" name="Google Shape;7734;p13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5" name="Google Shape;7735;p13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6" name="Google Shape;7736;p13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7" name="Google Shape;7737;p13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8" name="Google Shape;7738;p13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39" name="Google Shape;7739;p13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0" name="Google Shape;7740;p13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1" name="Google Shape;7741;p13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2" name="Google Shape;7742;p13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3" name="Google Shape;7743;p13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4" name="Google Shape;7744;p13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5" name="Google Shape;7745;p13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6" name="Google Shape;7746;p13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7" name="Google Shape;7747;p13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8" name="Google Shape;7748;p13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49" name="Google Shape;7749;p13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0" name="Google Shape;7750;p13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1" name="Google Shape;7751;p13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2" name="Google Shape;7752;p13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3" name="Google Shape;7753;p13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4" name="Google Shape;7754;p13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5" name="Google Shape;7755;p13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6" name="Google Shape;7756;p13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7" name="Google Shape;7757;p13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8" name="Google Shape;7758;p13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59" name="Google Shape;7759;p13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0" name="Google Shape;7760;p13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1" name="Google Shape;7761;p13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2" name="Google Shape;7762;p13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3" name="Google Shape;7763;p13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4" name="Google Shape;7764;p13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5" name="Google Shape;7765;p13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6" name="Google Shape;7766;p13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7" name="Google Shape;7767;p13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8" name="Google Shape;7768;p13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69" name="Google Shape;7769;p13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0" name="Google Shape;7770;p13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1" name="Google Shape;7771;p13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2" name="Google Shape;7772;p13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3" name="Google Shape;7773;p13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4" name="Google Shape;7774;p13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5" name="Google Shape;7775;p13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6" name="Google Shape;7776;p13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7" name="Google Shape;7777;p13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8" name="Google Shape;7778;p13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79" name="Google Shape;7779;p13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0" name="Google Shape;7780;p13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1" name="Google Shape;7781;p13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2" name="Google Shape;7782;p13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3" name="Google Shape;7783;p13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4" name="Google Shape;7784;p13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5" name="Google Shape;7785;p13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6" name="Google Shape;7786;p13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7" name="Google Shape;7787;p13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8" name="Google Shape;7788;p13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89" name="Google Shape;7789;p13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0" name="Google Shape;7790;p13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1" name="Google Shape;7791;p13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2" name="Google Shape;7792;p13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3" name="Google Shape;7793;p13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4" name="Google Shape;7794;p13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5" name="Google Shape;7795;p13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6" name="Google Shape;7796;p13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7" name="Google Shape;7797;p13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8" name="Google Shape;7798;p13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799" name="Google Shape;7799;p13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0" name="Google Shape;7800;p13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1" name="Google Shape;7801;p13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2" name="Google Shape;7802;p13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3" name="Google Shape;7803;p13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4" name="Google Shape;7804;p13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5" name="Google Shape;7805;p13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6" name="Google Shape;7806;p13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7" name="Google Shape;7807;p13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8" name="Google Shape;7808;p13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09" name="Google Shape;7809;p13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0" name="Google Shape;7810;p13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1" name="Google Shape;7811;p13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2" name="Google Shape;7812;p13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3" name="Google Shape;7813;p13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4" name="Google Shape;7814;p13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5" name="Google Shape;7815;p13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6" name="Google Shape;7816;p13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7" name="Google Shape;7817;p13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8" name="Google Shape;7818;p13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19" name="Google Shape;7819;p13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0" name="Google Shape;7820;p13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1" name="Google Shape;7821;p13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2" name="Google Shape;7822;p13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3" name="Google Shape;7823;p13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4" name="Google Shape;7824;p13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5" name="Google Shape;7825;p13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6" name="Google Shape;7826;p13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7" name="Google Shape;7827;p13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8" name="Google Shape;7828;p13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29" name="Google Shape;7829;p13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0" name="Google Shape;7830;p13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1" name="Google Shape;7831;p13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2" name="Google Shape;7832;p13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3" name="Google Shape;7833;p13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4" name="Google Shape;7834;p13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835" name="Google Shape;7835;p13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4505210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 and four columns ">
    <p:spTree>
      <p:nvGrpSpPr>
        <p:cNvPr id="1" name="Shape 10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24" name="Google Shape;10224;p17"/>
          <p:cNvGrpSpPr/>
          <p:nvPr/>
        </p:nvGrpSpPr>
        <p:grpSpPr>
          <a:xfrm rot="-48">
            <a:off x="-1076525" y="1588844"/>
            <a:ext cx="12831029" cy="3839761"/>
            <a:chOff x="2223722" y="2597355"/>
            <a:chExt cx="1338183" cy="424846"/>
          </a:xfrm>
        </p:grpSpPr>
        <p:sp>
          <p:nvSpPr>
            <p:cNvPr id="10225" name="Google Shape;10225;p17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26" name="Google Shape;10226;p17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27" name="Google Shape;10227;p17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28" name="Google Shape;10228;p17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29" name="Google Shape;10229;p17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0" name="Google Shape;10230;p17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1" name="Google Shape;10231;p17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2" name="Google Shape;10232;p17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3" name="Google Shape;10233;p17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4" name="Google Shape;10234;p17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5" name="Google Shape;10235;p17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6" name="Google Shape;10236;p17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7" name="Google Shape;10237;p17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8" name="Google Shape;10238;p17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39" name="Google Shape;10239;p17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0" name="Google Shape;10240;p17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1" name="Google Shape;10241;p17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2" name="Google Shape;10242;p17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3" name="Google Shape;10243;p17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4" name="Google Shape;10244;p17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5" name="Google Shape;10245;p17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6" name="Google Shape;10246;p17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7" name="Google Shape;10247;p17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8" name="Google Shape;10248;p17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49" name="Google Shape;10249;p17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0" name="Google Shape;10250;p17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1" name="Google Shape;10251;p17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2" name="Google Shape;10252;p17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3" name="Google Shape;10253;p17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4" name="Google Shape;10254;p17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5" name="Google Shape;10255;p17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6" name="Google Shape;10256;p17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7" name="Google Shape;10257;p17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8" name="Google Shape;10258;p17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59" name="Google Shape;10259;p17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0" name="Google Shape;10260;p17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1" name="Google Shape;10261;p17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2" name="Google Shape;10262;p17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3" name="Google Shape;10263;p17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4" name="Google Shape;10264;p17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5" name="Google Shape;10265;p17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6" name="Google Shape;10266;p17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7" name="Google Shape;10267;p17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8" name="Google Shape;10268;p17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69" name="Google Shape;10269;p17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0" name="Google Shape;10270;p17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1" name="Google Shape;10271;p17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2" name="Google Shape;10272;p17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3" name="Google Shape;10273;p17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4" name="Google Shape;10274;p17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5" name="Google Shape;10275;p17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6" name="Google Shape;10276;p17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7" name="Google Shape;10277;p17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8" name="Google Shape;10278;p17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79" name="Google Shape;10279;p17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0" name="Google Shape;10280;p17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1" name="Google Shape;10281;p17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2" name="Google Shape;10282;p17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3" name="Google Shape;10283;p17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4" name="Google Shape;10284;p17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5" name="Google Shape;10285;p17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6" name="Google Shape;10286;p17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7" name="Google Shape;10287;p17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8" name="Google Shape;10288;p17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89" name="Google Shape;10289;p17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0" name="Google Shape;10290;p17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1" name="Google Shape;10291;p17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2" name="Google Shape;10292;p17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3" name="Google Shape;10293;p17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4" name="Google Shape;10294;p17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5" name="Google Shape;10295;p17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6" name="Google Shape;10296;p17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7" name="Google Shape;10297;p17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8" name="Google Shape;10298;p17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299" name="Google Shape;10299;p17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0" name="Google Shape;10300;p17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1" name="Google Shape;10301;p17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2" name="Google Shape;10302;p17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3" name="Google Shape;10303;p17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4" name="Google Shape;10304;p17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5" name="Google Shape;10305;p17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6" name="Google Shape;10306;p17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7" name="Google Shape;10307;p17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8" name="Google Shape;10308;p17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09" name="Google Shape;10309;p17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0" name="Google Shape;10310;p17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1" name="Google Shape;10311;p17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2" name="Google Shape;10312;p17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3" name="Google Shape;10313;p17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4" name="Google Shape;10314;p17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5" name="Google Shape;10315;p17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6" name="Google Shape;10316;p17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7" name="Google Shape;10317;p17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8" name="Google Shape;10318;p17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19" name="Google Shape;10319;p17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0" name="Google Shape;10320;p17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1" name="Google Shape;10321;p17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2" name="Google Shape;10322;p17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3" name="Google Shape;10323;p17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4" name="Google Shape;10324;p17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5" name="Google Shape;10325;p17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6" name="Google Shape;10326;p17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7" name="Google Shape;10327;p17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8" name="Google Shape;10328;p17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29" name="Google Shape;10329;p17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0" name="Google Shape;10330;p17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1" name="Google Shape;10331;p17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2" name="Google Shape;10332;p17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3" name="Google Shape;10333;p17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4" name="Google Shape;10334;p17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5" name="Google Shape;10335;p17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6" name="Google Shape;10336;p17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7" name="Google Shape;10337;p17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8" name="Google Shape;10338;p17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39" name="Google Shape;10339;p17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0" name="Google Shape;10340;p17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1" name="Google Shape;10341;p17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2" name="Google Shape;10342;p17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3" name="Google Shape;10343;p17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4" name="Google Shape;10344;p17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5" name="Google Shape;10345;p17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6" name="Google Shape;10346;p17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7" name="Google Shape;10347;p17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8" name="Google Shape;10348;p17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49" name="Google Shape;10349;p17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0" name="Google Shape;10350;p17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1" name="Google Shape;10351;p17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2" name="Google Shape;10352;p17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3" name="Google Shape;10353;p17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4" name="Google Shape;10354;p17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5" name="Google Shape;10355;p17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6" name="Google Shape;10356;p17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7" name="Google Shape;10357;p17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8" name="Google Shape;10358;p17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59" name="Google Shape;10359;p17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0" name="Google Shape;10360;p17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1" name="Google Shape;10361;p17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2" name="Google Shape;10362;p17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3" name="Google Shape;10363;p17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4" name="Google Shape;10364;p17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5" name="Google Shape;10365;p17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6" name="Google Shape;10366;p17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7" name="Google Shape;10367;p17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8" name="Google Shape;10368;p17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69" name="Google Shape;10369;p17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0" name="Google Shape;10370;p17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1" name="Google Shape;10371;p17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2" name="Google Shape;10372;p17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3" name="Google Shape;10373;p17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4" name="Google Shape;10374;p17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5" name="Google Shape;10375;p17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6" name="Google Shape;10376;p17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7" name="Google Shape;10377;p17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8" name="Google Shape;10378;p17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79" name="Google Shape;10379;p17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0" name="Google Shape;10380;p17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1" name="Google Shape;10381;p17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2" name="Google Shape;10382;p17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3" name="Google Shape;10383;p17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4" name="Google Shape;10384;p17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5" name="Google Shape;10385;p17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6" name="Google Shape;10386;p17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7" name="Google Shape;10387;p17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8" name="Google Shape;10388;p17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89" name="Google Shape;10389;p17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0" name="Google Shape;10390;p17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1" name="Google Shape;10391;p17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2" name="Google Shape;10392;p17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3" name="Google Shape;10393;p17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4" name="Google Shape;10394;p17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5" name="Google Shape;10395;p17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6" name="Google Shape;10396;p17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7" name="Google Shape;10397;p17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8" name="Google Shape;10398;p17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399" name="Google Shape;10399;p17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0" name="Google Shape;10400;p17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1" name="Google Shape;10401;p17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2" name="Google Shape;10402;p17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3" name="Google Shape;10403;p17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4" name="Google Shape;10404;p17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5" name="Google Shape;10405;p17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6" name="Google Shape;10406;p17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7" name="Google Shape;10407;p17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8" name="Google Shape;10408;p17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09" name="Google Shape;10409;p17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0" name="Google Shape;10410;p17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1" name="Google Shape;10411;p17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2" name="Google Shape;10412;p17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3" name="Google Shape;10413;p17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4" name="Google Shape;10414;p17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5" name="Google Shape;10415;p17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6" name="Google Shape;10416;p17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7" name="Google Shape;10417;p17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8" name="Google Shape;10418;p17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19" name="Google Shape;10419;p17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0" name="Google Shape;10420;p17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1" name="Google Shape;10421;p17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2" name="Google Shape;10422;p17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3" name="Google Shape;10423;p17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4" name="Google Shape;10424;p17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5" name="Google Shape;10425;p17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6" name="Google Shape;10426;p17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7" name="Google Shape;10427;p17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8" name="Google Shape;10428;p17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29" name="Google Shape;10429;p17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0" name="Google Shape;10430;p17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1" name="Google Shape;10431;p17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2" name="Google Shape;10432;p17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3" name="Google Shape;10433;p17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4" name="Google Shape;10434;p17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5" name="Google Shape;10435;p17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6" name="Google Shape;10436;p17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7" name="Google Shape;10437;p17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8" name="Google Shape;10438;p17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39" name="Google Shape;10439;p17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0" name="Google Shape;10440;p17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1" name="Google Shape;10441;p17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2" name="Google Shape;10442;p17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3" name="Google Shape;10443;p17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4" name="Google Shape;10444;p17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5" name="Google Shape;10445;p17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6" name="Google Shape;10446;p17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7" name="Google Shape;10447;p17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8" name="Google Shape;10448;p17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49" name="Google Shape;10449;p17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0" name="Google Shape;10450;p17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1" name="Google Shape;10451;p17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2" name="Google Shape;10452;p17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3" name="Google Shape;10453;p17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4" name="Google Shape;10454;p17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5" name="Google Shape;10455;p17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6" name="Google Shape;10456;p17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7" name="Google Shape;10457;p17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8" name="Google Shape;10458;p17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59" name="Google Shape;10459;p17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0" name="Google Shape;10460;p17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1" name="Google Shape;10461;p17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2" name="Google Shape;10462;p17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3" name="Google Shape;10463;p17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4" name="Google Shape;10464;p17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5" name="Google Shape;10465;p17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6" name="Google Shape;10466;p17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7" name="Google Shape;10467;p17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8" name="Google Shape;10468;p17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69" name="Google Shape;10469;p17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0" name="Google Shape;10470;p17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1" name="Google Shape;10471;p17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2" name="Google Shape;10472;p17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3" name="Google Shape;10473;p17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4" name="Google Shape;10474;p17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5" name="Google Shape;10475;p17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6" name="Google Shape;10476;p17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7" name="Google Shape;10477;p17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8" name="Google Shape;10478;p17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79" name="Google Shape;10479;p17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0" name="Google Shape;10480;p17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1" name="Google Shape;10481;p17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2" name="Google Shape;10482;p17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3" name="Google Shape;10483;p17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4" name="Google Shape;10484;p17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5" name="Google Shape;10485;p17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6" name="Google Shape;10486;p17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7" name="Google Shape;10487;p17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8" name="Google Shape;10488;p17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89" name="Google Shape;10489;p17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0" name="Google Shape;10490;p17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1" name="Google Shape;10491;p17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2" name="Google Shape;10492;p17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3" name="Google Shape;10493;p17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4" name="Google Shape;10494;p17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5" name="Google Shape;10495;p17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6" name="Google Shape;10496;p17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7" name="Google Shape;10497;p17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8" name="Google Shape;10498;p17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499" name="Google Shape;10499;p17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0" name="Google Shape;10500;p17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1" name="Google Shape;10501;p17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2" name="Google Shape;10502;p17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3" name="Google Shape;10503;p17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4" name="Google Shape;10504;p17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5" name="Google Shape;10505;p17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6" name="Google Shape;10506;p17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7" name="Google Shape;10507;p17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8" name="Google Shape;10508;p17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09" name="Google Shape;10509;p17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0" name="Google Shape;10510;p17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1" name="Google Shape;10511;p17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2" name="Google Shape;10512;p17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3" name="Google Shape;10513;p17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4" name="Google Shape;10514;p17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5" name="Google Shape;10515;p17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6" name="Google Shape;10516;p17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7" name="Google Shape;10517;p17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8" name="Google Shape;10518;p17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19" name="Google Shape;10519;p17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0" name="Google Shape;10520;p17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1" name="Google Shape;10521;p17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2" name="Google Shape;10522;p17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3" name="Google Shape;10523;p17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4" name="Google Shape;10524;p17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5" name="Google Shape;10525;p17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6" name="Google Shape;10526;p17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7" name="Google Shape;10527;p17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8" name="Google Shape;10528;p17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29" name="Google Shape;10529;p17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0" name="Google Shape;10530;p17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1" name="Google Shape;10531;p17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2" name="Google Shape;10532;p17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3" name="Google Shape;10533;p17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4" name="Google Shape;10534;p17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5" name="Google Shape;10535;p17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6" name="Google Shape;10536;p17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7" name="Google Shape;10537;p17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8" name="Google Shape;10538;p17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39" name="Google Shape;10539;p17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0" name="Google Shape;10540;p17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1" name="Google Shape;10541;p17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2" name="Google Shape;10542;p17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3" name="Google Shape;10543;p17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4" name="Google Shape;10544;p17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5" name="Google Shape;10545;p17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6" name="Google Shape;10546;p17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7" name="Google Shape;10547;p17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8" name="Google Shape;10548;p17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49" name="Google Shape;10549;p17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0" name="Google Shape;10550;p17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1" name="Google Shape;10551;p17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2" name="Google Shape;10552;p17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3" name="Google Shape;10553;p17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4" name="Google Shape;10554;p17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5" name="Google Shape;10555;p17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6" name="Google Shape;10556;p17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7" name="Google Shape;10557;p17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8" name="Google Shape;10558;p17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59" name="Google Shape;10559;p17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0" name="Google Shape;10560;p17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1" name="Google Shape;10561;p17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2" name="Google Shape;10562;p17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3" name="Google Shape;10563;p17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4" name="Google Shape;10564;p17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5" name="Google Shape;10565;p17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6" name="Google Shape;10566;p17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7" name="Google Shape;10567;p17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8" name="Google Shape;10568;p17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69" name="Google Shape;10569;p17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0" name="Google Shape;10570;p17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1" name="Google Shape;10571;p17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2" name="Google Shape;10572;p17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3" name="Google Shape;10573;p17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4" name="Google Shape;10574;p17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5" name="Google Shape;10575;p17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6" name="Google Shape;10576;p17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7" name="Google Shape;10577;p17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8" name="Google Shape;10578;p17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79" name="Google Shape;10579;p17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0" name="Google Shape;10580;p17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1" name="Google Shape;10581;p17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2" name="Google Shape;10582;p17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3" name="Google Shape;10583;p17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4" name="Google Shape;10584;p17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5" name="Google Shape;10585;p17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6" name="Google Shape;10586;p17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7" name="Google Shape;10587;p17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8" name="Google Shape;10588;p17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89" name="Google Shape;10589;p17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0" name="Google Shape;10590;p17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1" name="Google Shape;10591;p17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2" name="Google Shape;10592;p17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3" name="Google Shape;10593;p17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4" name="Google Shape;10594;p17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5" name="Google Shape;10595;p17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6" name="Google Shape;10596;p17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7" name="Google Shape;10597;p17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8" name="Google Shape;10598;p17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599" name="Google Shape;10599;p17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0" name="Google Shape;10600;p17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1" name="Google Shape;10601;p17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2" name="Google Shape;10602;p17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3" name="Google Shape;10603;p17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4" name="Google Shape;10604;p17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5" name="Google Shape;10605;p17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6" name="Google Shape;10606;p17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7" name="Google Shape;10607;p17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8" name="Google Shape;10608;p17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09" name="Google Shape;10609;p17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0" name="Google Shape;10610;p17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1" name="Google Shape;10611;p17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2" name="Google Shape;10612;p17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3" name="Google Shape;10613;p17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4" name="Google Shape;10614;p17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5" name="Google Shape;10615;p17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6" name="Google Shape;10616;p17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7" name="Google Shape;10617;p17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8" name="Google Shape;10618;p17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19" name="Google Shape;10619;p17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0" name="Google Shape;10620;p17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1" name="Google Shape;10621;p17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2" name="Google Shape;10622;p17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3" name="Google Shape;10623;p17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4" name="Google Shape;10624;p17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5" name="Google Shape;10625;p17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6" name="Google Shape;10626;p17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7" name="Google Shape;10627;p17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8" name="Google Shape;10628;p17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29" name="Google Shape;10629;p17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0" name="Google Shape;10630;p17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1" name="Google Shape;10631;p17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2" name="Google Shape;10632;p17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3" name="Google Shape;10633;p17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4" name="Google Shape;10634;p17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5" name="Google Shape;10635;p17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6" name="Google Shape;10636;p17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7" name="Google Shape;10637;p17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8" name="Google Shape;10638;p17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39" name="Google Shape;10639;p17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0" name="Google Shape;10640;p17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1" name="Google Shape;10641;p17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2" name="Google Shape;10642;p17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3" name="Google Shape;10643;p17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4" name="Google Shape;10644;p17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5" name="Google Shape;10645;p17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6" name="Google Shape;10646;p17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7" name="Google Shape;10647;p17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8" name="Google Shape;10648;p17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49" name="Google Shape;10649;p17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0" name="Google Shape;10650;p17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1" name="Google Shape;10651;p17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2" name="Google Shape;10652;p17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3" name="Google Shape;10653;p17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4" name="Google Shape;10654;p17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5" name="Google Shape;10655;p17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6" name="Google Shape;10656;p17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7" name="Google Shape;10657;p17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8" name="Google Shape;10658;p17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59" name="Google Shape;10659;p17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0" name="Google Shape;10660;p17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1" name="Google Shape;10661;p17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2" name="Google Shape;10662;p17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3" name="Google Shape;10663;p17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4" name="Google Shape;10664;p17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5" name="Google Shape;10665;p17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6" name="Google Shape;10666;p17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7" name="Google Shape;10667;p17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8" name="Google Shape;10668;p17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69" name="Google Shape;10669;p17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0" name="Google Shape;10670;p17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1" name="Google Shape;10671;p17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2" name="Google Shape;10672;p17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3" name="Google Shape;10673;p17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4" name="Google Shape;10674;p17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5" name="Google Shape;10675;p17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6" name="Google Shape;10676;p17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7" name="Google Shape;10677;p17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8" name="Google Shape;10678;p17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79" name="Google Shape;10679;p17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0" name="Google Shape;10680;p17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1" name="Google Shape;10681;p17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2" name="Google Shape;10682;p17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3" name="Google Shape;10683;p17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4" name="Google Shape;10684;p17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5" name="Google Shape;10685;p17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6" name="Google Shape;10686;p17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7" name="Google Shape;10687;p17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8" name="Google Shape;10688;p17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89" name="Google Shape;10689;p17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0" name="Google Shape;10690;p17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1" name="Google Shape;10691;p17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2" name="Google Shape;10692;p17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3" name="Google Shape;10693;p17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4" name="Google Shape;10694;p17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5" name="Google Shape;10695;p17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6" name="Google Shape;10696;p17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7" name="Google Shape;10697;p17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8" name="Google Shape;10698;p17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699" name="Google Shape;10699;p17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0" name="Google Shape;10700;p17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1" name="Google Shape;10701;p17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2" name="Google Shape;10702;p17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3" name="Google Shape;10703;p17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4" name="Google Shape;10704;p17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5" name="Google Shape;10705;p17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6" name="Google Shape;10706;p17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7" name="Google Shape;10707;p17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8" name="Google Shape;10708;p17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09" name="Google Shape;10709;p17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0" name="Google Shape;10710;p17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1" name="Google Shape;10711;p17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2" name="Google Shape;10712;p17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3" name="Google Shape;10713;p17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4" name="Google Shape;10714;p17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5" name="Google Shape;10715;p17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6" name="Google Shape;10716;p17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7" name="Google Shape;10717;p17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8" name="Google Shape;10718;p17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19" name="Google Shape;10719;p17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20" name="Google Shape;10720;p17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0721" name="Google Shape;10721;p17"/>
          <p:cNvSpPr txBox="1">
            <a:spLocks noGrp="1"/>
          </p:cNvSpPr>
          <p:nvPr>
            <p:ph type="ctrTitle"/>
          </p:nvPr>
        </p:nvSpPr>
        <p:spPr>
          <a:xfrm>
            <a:off x="2807812" y="2545033"/>
            <a:ext cx="2429200" cy="54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0722" name="Google Shape;10722;p17"/>
          <p:cNvSpPr txBox="1">
            <a:spLocks noGrp="1"/>
          </p:cNvSpPr>
          <p:nvPr>
            <p:ph type="subTitle" idx="1"/>
          </p:nvPr>
        </p:nvSpPr>
        <p:spPr>
          <a:xfrm>
            <a:off x="2342045" y="3054800"/>
            <a:ext cx="3360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723" name="Google Shape;10723;p17"/>
          <p:cNvSpPr txBox="1">
            <a:spLocks noGrp="1"/>
          </p:cNvSpPr>
          <p:nvPr>
            <p:ph type="ctrTitle" idx="2"/>
          </p:nvPr>
        </p:nvSpPr>
        <p:spPr>
          <a:xfrm>
            <a:off x="6954921" y="2545033"/>
            <a:ext cx="2429200" cy="54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0724" name="Google Shape;10724;p17"/>
          <p:cNvSpPr txBox="1">
            <a:spLocks noGrp="1"/>
          </p:cNvSpPr>
          <p:nvPr>
            <p:ph type="subTitle" idx="3"/>
          </p:nvPr>
        </p:nvSpPr>
        <p:spPr>
          <a:xfrm>
            <a:off x="6489155" y="3054800"/>
            <a:ext cx="3360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725" name="Google Shape;10725;p17"/>
          <p:cNvSpPr txBox="1">
            <a:spLocks noGrp="1"/>
          </p:cNvSpPr>
          <p:nvPr>
            <p:ph type="ctrTitle" idx="4"/>
          </p:nvPr>
        </p:nvSpPr>
        <p:spPr>
          <a:xfrm>
            <a:off x="2807845" y="4918017"/>
            <a:ext cx="2429200" cy="54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0726" name="Google Shape;10726;p17"/>
          <p:cNvSpPr txBox="1">
            <a:spLocks noGrp="1"/>
          </p:cNvSpPr>
          <p:nvPr>
            <p:ph type="subTitle" idx="5"/>
          </p:nvPr>
        </p:nvSpPr>
        <p:spPr>
          <a:xfrm>
            <a:off x="2342045" y="5436300"/>
            <a:ext cx="3360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727" name="Google Shape;10727;p17"/>
          <p:cNvSpPr txBox="1">
            <a:spLocks noGrp="1"/>
          </p:cNvSpPr>
          <p:nvPr>
            <p:ph type="ctrTitle" idx="6"/>
          </p:nvPr>
        </p:nvSpPr>
        <p:spPr>
          <a:xfrm>
            <a:off x="6954955" y="4918017"/>
            <a:ext cx="2429200" cy="54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1294A"/>
              </a:buClr>
              <a:buSzPts val="2000"/>
              <a:buNone/>
              <a:defRPr sz="2667" b="0">
                <a:solidFill>
                  <a:srgbClr val="41294A"/>
                </a:solidFill>
              </a:defRPr>
            </a:lvl9pPr>
          </a:lstStyle>
          <a:p>
            <a:endParaRPr/>
          </a:p>
        </p:txBody>
      </p:sp>
      <p:sp>
        <p:nvSpPr>
          <p:cNvPr id="10728" name="Google Shape;10728;p17"/>
          <p:cNvSpPr txBox="1">
            <a:spLocks noGrp="1"/>
          </p:cNvSpPr>
          <p:nvPr>
            <p:ph type="subTitle" idx="7"/>
          </p:nvPr>
        </p:nvSpPr>
        <p:spPr>
          <a:xfrm>
            <a:off x="6489155" y="5436300"/>
            <a:ext cx="3360800" cy="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867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Nunito"/>
              <a:buNone/>
              <a:defRPr sz="1333"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10729" name="Google Shape;10729;p17"/>
          <p:cNvSpPr txBox="1">
            <a:spLocks noGrp="1"/>
          </p:cNvSpPr>
          <p:nvPr>
            <p:ph type="title" idx="8"/>
          </p:nvPr>
        </p:nvSpPr>
        <p:spPr>
          <a:xfrm>
            <a:off x="1237300" y="695500"/>
            <a:ext cx="7631200" cy="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730" name="Google Shape;10730;p17"/>
          <p:cNvGrpSpPr/>
          <p:nvPr/>
        </p:nvGrpSpPr>
        <p:grpSpPr>
          <a:xfrm>
            <a:off x="8586054" y="5069548"/>
            <a:ext cx="4593277" cy="4467841"/>
            <a:chOff x="5801000" y="1169925"/>
            <a:chExt cx="1516000" cy="1474600"/>
          </a:xfrm>
        </p:grpSpPr>
        <p:sp>
          <p:nvSpPr>
            <p:cNvPr id="10731" name="Google Shape;10731;p17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2" name="Google Shape;10732;p17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3" name="Google Shape;10733;p17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4" name="Google Shape;10734;p17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5" name="Google Shape;10735;p17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6" name="Google Shape;10736;p17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7" name="Google Shape;10737;p17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8" name="Google Shape;10738;p17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39" name="Google Shape;10739;p17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0" name="Google Shape;10740;p17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1" name="Google Shape;10741;p17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2" name="Google Shape;10742;p17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3" name="Google Shape;10743;p17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4" name="Google Shape;10744;p17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5" name="Google Shape;10745;p17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6" name="Google Shape;10746;p17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7" name="Google Shape;10747;p17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8" name="Google Shape;10748;p17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49" name="Google Shape;10749;p17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0" name="Google Shape;10750;p17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1" name="Google Shape;10751;p17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2" name="Google Shape;10752;p17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3" name="Google Shape;10753;p17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4" name="Google Shape;10754;p17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5" name="Google Shape;10755;p17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6" name="Google Shape;10756;p17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7" name="Google Shape;10757;p17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8" name="Google Shape;10758;p17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59" name="Google Shape;10759;p17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0" name="Google Shape;10760;p17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1" name="Google Shape;10761;p17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2" name="Google Shape;10762;p17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3" name="Google Shape;10763;p17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4" name="Google Shape;10764;p17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5" name="Google Shape;10765;p17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6" name="Google Shape;10766;p17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7" name="Google Shape;10767;p17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8" name="Google Shape;10768;p17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69" name="Google Shape;10769;p17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0" name="Google Shape;10770;p17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1" name="Google Shape;10771;p17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2" name="Google Shape;10772;p17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3" name="Google Shape;10773;p17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4" name="Google Shape;10774;p17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5" name="Google Shape;10775;p17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6" name="Google Shape;10776;p17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7" name="Google Shape;10777;p17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8" name="Google Shape;10778;p17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79" name="Google Shape;10779;p17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0" name="Google Shape;10780;p17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1" name="Google Shape;10781;p17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2" name="Google Shape;10782;p17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3" name="Google Shape;10783;p17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4" name="Google Shape;10784;p17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5" name="Google Shape;10785;p17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6" name="Google Shape;10786;p17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7" name="Google Shape;10787;p17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8" name="Google Shape;10788;p17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89" name="Google Shape;10789;p17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0" name="Google Shape;10790;p17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1" name="Google Shape;10791;p17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2" name="Google Shape;10792;p17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3" name="Google Shape;10793;p17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4" name="Google Shape;10794;p17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5" name="Google Shape;10795;p17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6" name="Google Shape;10796;p17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7" name="Google Shape;10797;p17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8" name="Google Shape;10798;p17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799" name="Google Shape;10799;p17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0" name="Google Shape;10800;p17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1" name="Google Shape;10801;p17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2" name="Google Shape;10802;p17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3" name="Google Shape;10803;p17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4" name="Google Shape;10804;p17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5" name="Google Shape;10805;p17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6" name="Google Shape;10806;p17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7" name="Google Shape;10807;p17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8" name="Google Shape;10808;p17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09" name="Google Shape;10809;p17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0" name="Google Shape;10810;p17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1" name="Google Shape;10811;p17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2" name="Google Shape;10812;p17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3" name="Google Shape;10813;p17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4" name="Google Shape;10814;p17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5" name="Google Shape;10815;p17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6" name="Google Shape;10816;p17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7" name="Google Shape;10817;p17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8" name="Google Shape;10818;p17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19" name="Google Shape;10819;p17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0" name="Google Shape;10820;p17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1" name="Google Shape;10821;p17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2" name="Google Shape;10822;p17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3" name="Google Shape;10823;p17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4" name="Google Shape;10824;p17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5" name="Google Shape;10825;p17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6" name="Google Shape;10826;p17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7" name="Google Shape;10827;p17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8" name="Google Shape;10828;p17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29" name="Google Shape;10829;p17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0" name="Google Shape;10830;p17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1" name="Google Shape;10831;p17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2" name="Google Shape;10832;p17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3" name="Google Shape;10833;p17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4" name="Google Shape;10834;p17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5" name="Google Shape;10835;p17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6" name="Google Shape;10836;p17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7" name="Google Shape;10837;p17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8" name="Google Shape;10838;p17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39" name="Google Shape;10839;p17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0" name="Google Shape;10840;p17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1" name="Google Shape;10841;p17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2" name="Google Shape;10842;p17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3" name="Google Shape;10843;p17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4" name="Google Shape;10844;p17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5" name="Google Shape;10845;p17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6" name="Google Shape;10846;p17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7" name="Google Shape;10847;p17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8" name="Google Shape;10848;p17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49" name="Google Shape;10849;p17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0" name="Google Shape;10850;p17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1" name="Google Shape;10851;p17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2" name="Google Shape;10852;p17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3" name="Google Shape;10853;p17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4" name="Google Shape;10854;p17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5" name="Google Shape;10855;p17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6" name="Google Shape;10856;p17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7" name="Google Shape;10857;p17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8" name="Google Shape;10858;p17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59" name="Google Shape;10859;p17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0" name="Google Shape;10860;p17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1" name="Google Shape;10861;p17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2" name="Google Shape;10862;p17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3" name="Google Shape;10863;p17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4" name="Google Shape;10864;p17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5" name="Google Shape;10865;p17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6" name="Google Shape;10866;p17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7" name="Google Shape;10867;p17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8" name="Google Shape;10868;p17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69" name="Google Shape;10869;p17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0" name="Google Shape;10870;p17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1" name="Google Shape;10871;p17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2" name="Google Shape;10872;p17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3" name="Google Shape;10873;p17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4" name="Google Shape;10874;p17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5" name="Google Shape;10875;p17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6" name="Google Shape;10876;p17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7" name="Google Shape;10877;p17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8" name="Google Shape;10878;p17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79" name="Google Shape;10879;p17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0" name="Google Shape;10880;p17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1" name="Google Shape;10881;p17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2" name="Google Shape;10882;p17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3" name="Google Shape;10883;p17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4" name="Google Shape;10884;p17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5" name="Google Shape;10885;p17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6" name="Google Shape;10886;p17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7" name="Google Shape;10887;p17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8" name="Google Shape;10888;p17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89" name="Google Shape;10889;p17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0" name="Google Shape;10890;p17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1" name="Google Shape;10891;p17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2" name="Google Shape;10892;p17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3" name="Google Shape;10893;p17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4" name="Google Shape;10894;p17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5" name="Google Shape;10895;p17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6" name="Google Shape;10896;p17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7" name="Google Shape;10897;p17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8" name="Google Shape;10898;p17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899" name="Google Shape;10899;p17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0" name="Google Shape;10900;p17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1" name="Google Shape;10901;p17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2" name="Google Shape;10902;p17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3" name="Google Shape;10903;p17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4" name="Google Shape;10904;p17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5" name="Google Shape;10905;p17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6" name="Google Shape;10906;p17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7" name="Google Shape;10907;p17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8" name="Google Shape;10908;p17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09" name="Google Shape;10909;p17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0" name="Google Shape;10910;p17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1" name="Google Shape;10911;p17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2" name="Google Shape;10912;p17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3" name="Google Shape;10913;p17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4" name="Google Shape;10914;p17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5" name="Google Shape;10915;p17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6" name="Google Shape;10916;p17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7" name="Google Shape;10917;p17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8" name="Google Shape;10918;p17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19" name="Google Shape;10919;p17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0" name="Google Shape;10920;p17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1" name="Google Shape;10921;p17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2" name="Google Shape;10922;p17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3" name="Google Shape;10923;p17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4" name="Google Shape;10924;p17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5" name="Google Shape;10925;p17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6" name="Google Shape;10926;p17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7" name="Google Shape;10927;p17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8" name="Google Shape;10928;p17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29" name="Google Shape;10929;p17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0" name="Google Shape;10930;p17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1" name="Google Shape;10931;p17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2" name="Google Shape;10932;p17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3" name="Google Shape;10933;p17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4" name="Google Shape;10934;p17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5" name="Google Shape;10935;p17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6" name="Google Shape;10936;p17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7" name="Google Shape;10937;p17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8" name="Google Shape;10938;p17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39" name="Google Shape;10939;p17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0" name="Google Shape;10940;p17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1" name="Google Shape;10941;p17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2" name="Google Shape;10942;p17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3" name="Google Shape;10943;p17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4" name="Google Shape;10944;p17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5" name="Google Shape;10945;p17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6" name="Google Shape;10946;p17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7" name="Google Shape;10947;p17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8" name="Google Shape;10948;p17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49" name="Google Shape;10949;p17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0" name="Google Shape;10950;p17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1" name="Google Shape;10951;p17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2" name="Google Shape;10952;p17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3" name="Google Shape;10953;p17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4" name="Google Shape;10954;p17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5" name="Google Shape;10955;p17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6" name="Google Shape;10956;p17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7" name="Google Shape;10957;p17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8" name="Google Shape;10958;p17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59" name="Google Shape;10959;p17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0" name="Google Shape;10960;p17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1" name="Google Shape;10961;p17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2" name="Google Shape;10962;p17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3" name="Google Shape;10963;p17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4" name="Google Shape;10964;p17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5" name="Google Shape;10965;p17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6" name="Google Shape;10966;p17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7" name="Google Shape;10967;p17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8" name="Google Shape;10968;p17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69" name="Google Shape;10969;p17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0" name="Google Shape;10970;p17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1" name="Google Shape;10971;p17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2" name="Google Shape;10972;p17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3" name="Google Shape;10973;p17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4" name="Google Shape;10974;p17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5" name="Google Shape;10975;p17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6" name="Google Shape;10976;p17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7" name="Google Shape;10977;p17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8" name="Google Shape;10978;p17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79" name="Google Shape;10979;p17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0" name="Google Shape;10980;p17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1" name="Google Shape;10981;p17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2" name="Google Shape;10982;p17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3" name="Google Shape;10983;p17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4" name="Google Shape;10984;p17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5" name="Google Shape;10985;p17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6" name="Google Shape;10986;p17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7" name="Google Shape;10987;p17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8" name="Google Shape;10988;p17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89" name="Google Shape;10989;p17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0" name="Google Shape;10990;p17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1" name="Google Shape;10991;p17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2" name="Google Shape;10992;p17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3" name="Google Shape;10993;p17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4" name="Google Shape;10994;p17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5" name="Google Shape;10995;p17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6" name="Google Shape;10996;p17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7" name="Google Shape;10997;p17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8" name="Google Shape;10998;p17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0999" name="Google Shape;10999;p17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0" name="Google Shape;11000;p17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1" name="Google Shape;11001;p17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2" name="Google Shape;11002;p17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3" name="Google Shape;11003;p17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4" name="Google Shape;11004;p17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5" name="Google Shape;11005;p17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6" name="Google Shape;11006;p17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7" name="Google Shape;11007;p17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8" name="Google Shape;11008;p17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09" name="Google Shape;11009;p17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0" name="Google Shape;11010;p17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1" name="Google Shape;11011;p17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2" name="Google Shape;11012;p17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3" name="Google Shape;11013;p17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4" name="Google Shape;11014;p17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5" name="Google Shape;11015;p17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6" name="Google Shape;11016;p17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7" name="Google Shape;11017;p17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8" name="Google Shape;11018;p17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19" name="Google Shape;11019;p17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0" name="Google Shape;11020;p17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1" name="Google Shape;11021;p17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2" name="Google Shape;11022;p17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3" name="Google Shape;11023;p17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4" name="Google Shape;11024;p17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5" name="Google Shape;11025;p17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6" name="Google Shape;11026;p17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7" name="Google Shape;11027;p17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8" name="Google Shape;11028;p17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29" name="Google Shape;11029;p17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0" name="Google Shape;11030;p17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1" name="Google Shape;11031;p17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2" name="Google Shape;11032;p17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3" name="Google Shape;11033;p17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4" name="Google Shape;11034;p17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5" name="Google Shape;11035;p17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6" name="Google Shape;11036;p17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7" name="Google Shape;11037;p17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8" name="Google Shape;11038;p17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39" name="Google Shape;11039;p17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0" name="Google Shape;11040;p17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1" name="Google Shape;11041;p17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2" name="Google Shape;11042;p17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3" name="Google Shape;11043;p17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4" name="Google Shape;11044;p17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5" name="Google Shape;11045;p17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6" name="Google Shape;11046;p17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7" name="Google Shape;11047;p17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8" name="Google Shape;11048;p17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49" name="Google Shape;11049;p17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0" name="Google Shape;11050;p17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1" name="Google Shape;11051;p17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2" name="Google Shape;11052;p17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3" name="Google Shape;11053;p17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4" name="Google Shape;11054;p17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5" name="Google Shape;11055;p17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6" name="Google Shape;11056;p17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7" name="Google Shape;11057;p17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8" name="Google Shape;11058;p17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59" name="Google Shape;11059;p17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0" name="Google Shape;11060;p17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1" name="Google Shape;11061;p17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2" name="Google Shape;11062;p17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3" name="Google Shape;11063;p17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4" name="Google Shape;11064;p17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5" name="Google Shape;11065;p17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6" name="Google Shape;11066;p17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7" name="Google Shape;11067;p17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8" name="Google Shape;11068;p17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69" name="Google Shape;11069;p17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0" name="Google Shape;11070;p17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1" name="Google Shape;11071;p17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2" name="Google Shape;11072;p17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3" name="Google Shape;11073;p17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4" name="Google Shape;11074;p17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5" name="Google Shape;11075;p17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6" name="Google Shape;11076;p17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7" name="Google Shape;11077;p17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78" name="Google Shape;11078;p17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1079" name="Google Shape;11079;p17"/>
          <p:cNvGrpSpPr/>
          <p:nvPr/>
        </p:nvGrpSpPr>
        <p:grpSpPr>
          <a:xfrm rot="9394101">
            <a:off x="-1914567" y="-1960541"/>
            <a:ext cx="4795939" cy="4664968"/>
            <a:chOff x="5801000" y="1169925"/>
            <a:chExt cx="1516000" cy="1474600"/>
          </a:xfrm>
        </p:grpSpPr>
        <p:sp>
          <p:nvSpPr>
            <p:cNvPr id="11080" name="Google Shape;11080;p17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1" name="Google Shape;11081;p17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2" name="Google Shape;11082;p17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3" name="Google Shape;11083;p17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4" name="Google Shape;11084;p17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5" name="Google Shape;11085;p17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6" name="Google Shape;11086;p17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7" name="Google Shape;11087;p17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8" name="Google Shape;11088;p17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89" name="Google Shape;11089;p17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0" name="Google Shape;11090;p17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1" name="Google Shape;11091;p17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2" name="Google Shape;11092;p17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3" name="Google Shape;11093;p17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4" name="Google Shape;11094;p17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5" name="Google Shape;11095;p17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6" name="Google Shape;11096;p17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7" name="Google Shape;11097;p17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8" name="Google Shape;11098;p17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099" name="Google Shape;11099;p17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0" name="Google Shape;11100;p17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1" name="Google Shape;11101;p17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2" name="Google Shape;11102;p17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3" name="Google Shape;11103;p17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4" name="Google Shape;11104;p17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5" name="Google Shape;11105;p17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6" name="Google Shape;11106;p17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7" name="Google Shape;11107;p17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8" name="Google Shape;11108;p17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09" name="Google Shape;11109;p17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0" name="Google Shape;11110;p17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1" name="Google Shape;11111;p17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2" name="Google Shape;11112;p17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3" name="Google Shape;11113;p17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4" name="Google Shape;11114;p17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5" name="Google Shape;11115;p17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6" name="Google Shape;11116;p17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7" name="Google Shape;11117;p17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8" name="Google Shape;11118;p17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19" name="Google Shape;11119;p17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0" name="Google Shape;11120;p17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1" name="Google Shape;11121;p17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2" name="Google Shape;11122;p17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3" name="Google Shape;11123;p17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4" name="Google Shape;11124;p17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5" name="Google Shape;11125;p17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6" name="Google Shape;11126;p17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7" name="Google Shape;11127;p17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8" name="Google Shape;11128;p17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29" name="Google Shape;11129;p17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0" name="Google Shape;11130;p17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1" name="Google Shape;11131;p17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2" name="Google Shape;11132;p17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3" name="Google Shape;11133;p17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4" name="Google Shape;11134;p17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5" name="Google Shape;11135;p17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6" name="Google Shape;11136;p17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7" name="Google Shape;11137;p17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8" name="Google Shape;11138;p17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39" name="Google Shape;11139;p17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0" name="Google Shape;11140;p17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1" name="Google Shape;11141;p17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2" name="Google Shape;11142;p17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3" name="Google Shape;11143;p17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4" name="Google Shape;11144;p17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5" name="Google Shape;11145;p17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6" name="Google Shape;11146;p17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7" name="Google Shape;11147;p17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8" name="Google Shape;11148;p17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49" name="Google Shape;11149;p17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0" name="Google Shape;11150;p17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1" name="Google Shape;11151;p17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2" name="Google Shape;11152;p17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3" name="Google Shape;11153;p17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4" name="Google Shape;11154;p17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5" name="Google Shape;11155;p17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6" name="Google Shape;11156;p17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7" name="Google Shape;11157;p17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8" name="Google Shape;11158;p17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59" name="Google Shape;11159;p17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0" name="Google Shape;11160;p17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1" name="Google Shape;11161;p17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2" name="Google Shape;11162;p17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3" name="Google Shape;11163;p17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4" name="Google Shape;11164;p17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5" name="Google Shape;11165;p17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6" name="Google Shape;11166;p17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7" name="Google Shape;11167;p17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8" name="Google Shape;11168;p17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69" name="Google Shape;11169;p17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0" name="Google Shape;11170;p17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1" name="Google Shape;11171;p17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2" name="Google Shape;11172;p17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3" name="Google Shape;11173;p17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4" name="Google Shape;11174;p17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5" name="Google Shape;11175;p17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6" name="Google Shape;11176;p17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7" name="Google Shape;11177;p17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8" name="Google Shape;11178;p17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79" name="Google Shape;11179;p17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0" name="Google Shape;11180;p17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1" name="Google Shape;11181;p17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2" name="Google Shape;11182;p17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3" name="Google Shape;11183;p17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4" name="Google Shape;11184;p17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5" name="Google Shape;11185;p17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6" name="Google Shape;11186;p17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7" name="Google Shape;11187;p17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8" name="Google Shape;11188;p17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89" name="Google Shape;11189;p17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0" name="Google Shape;11190;p17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1" name="Google Shape;11191;p17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2" name="Google Shape;11192;p17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3" name="Google Shape;11193;p17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4" name="Google Shape;11194;p17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5" name="Google Shape;11195;p17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6" name="Google Shape;11196;p17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7" name="Google Shape;11197;p17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8" name="Google Shape;11198;p17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199" name="Google Shape;11199;p17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0" name="Google Shape;11200;p17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1" name="Google Shape;11201;p17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2" name="Google Shape;11202;p17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3" name="Google Shape;11203;p17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4" name="Google Shape;11204;p17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5" name="Google Shape;11205;p17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6" name="Google Shape;11206;p17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7" name="Google Shape;11207;p17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8" name="Google Shape;11208;p17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09" name="Google Shape;11209;p17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0" name="Google Shape;11210;p17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1" name="Google Shape;11211;p17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2" name="Google Shape;11212;p17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3" name="Google Shape;11213;p17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4" name="Google Shape;11214;p17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5" name="Google Shape;11215;p17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6" name="Google Shape;11216;p17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7" name="Google Shape;11217;p17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8" name="Google Shape;11218;p17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19" name="Google Shape;11219;p17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0" name="Google Shape;11220;p17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1" name="Google Shape;11221;p17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2" name="Google Shape;11222;p17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3" name="Google Shape;11223;p17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4" name="Google Shape;11224;p17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5" name="Google Shape;11225;p17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6" name="Google Shape;11226;p17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7" name="Google Shape;11227;p17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8" name="Google Shape;11228;p17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29" name="Google Shape;11229;p17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0" name="Google Shape;11230;p17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1" name="Google Shape;11231;p17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2" name="Google Shape;11232;p17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3" name="Google Shape;11233;p17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4" name="Google Shape;11234;p17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5" name="Google Shape;11235;p17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6" name="Google Shape;11236;p17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7" name="Google Shape;11237;p17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8" name="Google Shape;11238;p17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39" name="Google Shape;11239;p17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0" name="Google Shape;11240;p17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1" name="Google Shape;11241;p17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2" name="Google Shape;11242;p17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3" name="Google Shape;11243;p17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4" name="Google Shape;11244;p17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5" name="Google Shape;11245;p17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6" name="Google Shape;11246;p17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7" name="Google Shape;11247;p17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8" name="Google Shape;11248;p17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49" name="Google Shape;11249;p17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0" name="Google Shape;11250;p17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1" name="Google Shape;11251;p17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2" name="Google Shape;11252;p17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3" name="Google Shape;11253;p17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4" name="Google Shape;11254;p17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5" name="Google Shape;11255;p17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6" name="Google Shape;11256;p17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7" name="Google Shape;11257;p17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8" name="Google Shape;11258;p17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59" name="Google Shape;11259;p17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0" name="Google Shape;11260;p17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1" name="Google Shape;11261;p17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2" name="Google Shape;11262;p17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3" name="Google Shape;11263;p17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4" name="Google Shape;11264;p17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5" name="Google Shape;11265;p17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6" name="Google Shape;11266;p17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7" name="Google Shape;11267;p17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8" name="Google Shape;11268;p17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69" name="Google Shape;11269;p17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0" name="Google Shape;11270;p17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1" name="Google Shape;11271;p17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2" name="Google Shape;11272;p17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3" name="Google Shape;11273;p17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4" name="Google Shape;11274;p17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5" name="Google Shape;11275;p17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6" name="Google Shape;11276;p17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7" name="Google Shape;11277;p17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8" name="Google Shape;11278;p17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79" name="Google Shape;11279;p17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0" name="Google Shape;11280;p17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1" name="Google Shape;11281;p17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2" name="Google Shape;11282;p17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3" name="Google Shape;11283;p17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4" name="Google Shape;11284;p17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5" name="Google Shape;11285;p17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6" name="Google Shape;11286;p17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7" name="Google Shape;11287;p17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8" name="Google Shape;11288;p17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89" name="Google Shape;11289;p17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0" name="Google Shape;11290;p17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1" name="Google Shape;11291;p17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2" name="Google Shape;11292;p17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3" name="Google Shape;11293;p17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4" name="Google Shape;11294;p17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5" name="Google Shape;11295;p17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6" name="Google Shape;11296;p17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7" name="Google Shape;11297;p17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8" name="Google Shape;11298;p17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299" name="Google Shape;11299;p17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0" name="Google Shape;11300;p17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1" name="Google Shape;11301;p17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2" name="Google Shape;11302;p17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3" name="Google Shape;11303;p17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4" name="Google Shape;11304;p17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5" name="Google Shape;11305;p17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6" name="Google Shape;11306;p17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7" name="Google Shape;11307;p17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8" name="Google Shape;11308;p17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09" name="Google Shape;11309;p17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0" name="Google Shape;11310;p17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1" name="Google Shape;11311;p17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2" name="Google Shape;11312;p17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3" name="Google Shape;11313;p17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4" name="Google Shape;11314;p17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5" name="Google Shape;11315;p17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6" name="Google Shape;11316;p17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7" name="Google Shape;11317;p17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8" name="Google Shape;11318;p17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19" name="Google Shape;11319;p17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0" name="Google Shape;11320;p17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1" name="Google Shape;11321;p17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2" name="Google Shape;11322;p17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3" name="Google Shape;11323;p17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4" name="Google Shape;11324;p17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5" name="Google Shape;11325;p17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6" name="Google Shape;11326;p17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7" name="Google Shape;11327;p17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8" name="Google Shape;11328;p17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29" name="Google Shape;11329;p17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0" name="Google Shape;11330;p17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1" name="Google Shape;11331;p17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2" name="Google Shape;11332;p17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3" name="Google Shape;11333;p17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4" name="Google Shape;11334;p17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5" name="Google Shape;11335;p17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6" name="Google Shape;11336;p17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7" name="Google Shape;11337;p17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8" name="Google Shape;11338;p17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39" name="Google Shape;11339;p17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0" name="Google Shape;11340;p17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1" name="Google Shape;11341;p17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2" name="Google Shape;11342;p17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3" name="Google Shape;11343;p17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4" name="Google Shape;11344;p17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5" name="Google Shape;11345;p17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6" name="Google Shape;11346;p17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7" name="Google Shape;11347;p17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8" name="Google Shape;11348;p17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49" name="Google Shape;11349;p17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0" name="Google Shape;11350;p17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1" name="Google Shape;11351;p17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2" name="Google Shape;11352;p17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3" name="Google Shape;11353;p17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4" name="Google Shape;11354;p17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5" name="Google Shape;11355;p17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6" name="Google Shape;11356;p17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7" name="Google Shape;11357;p17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8" name="Google Shape;11358;p17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59" name="Google Shape;11359;p17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0" name="Google Shape;11360;p17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1" name="Google Shape;11361;p17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2" name="Google Shape;11362;p17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3" name="Google Shape;11363;p17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4" name="Google Shape;11364;p17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5" name="Google Shape;11365;p17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6" name="Google Shape;11366;p17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7" name="Google Shape;11367;p17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8" name="Google Shape;11368;p17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69" name="Google Shape;11369;p17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0" name="Google Shape;11370;p17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1" name="Google Shape;11371;p17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2" name="Google Shape;11372;p17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3" name="Google Shape;11373;p17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4" name="Google Shape;11374;p17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5" name="Google Shape;11375;p17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6" name="Google Shape;11376;p17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7" name="Google Shape;11377;p17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8" name="Google Shape;11378;p17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79" name="Google Shape;11379;p17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0" name="Google Shape;11380;p17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1" name="Google Shape;11381;p17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2" name="Google Shape;11382;p17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3" name="Google Shape;11383;p17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4" name="Google Shape;11384;p17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5" name="Google Shape;11385;p17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6" name="Google Shape;11386;p17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7" name="Google Shape;11387;p17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8" name="Google Shape;11388;p17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89" name="Google Shape;11389;p17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0" name="Google Shape;11390;p17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1" name="Google Shape;11391;p17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2" name="Google Shape;11392;p17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3" name="Google Shape;11393;p17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4" name="Google Shape;11394;p17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5" name="Google Shape;11395;p17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6" name="Google Shape;11396;p17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7" name="Google Shape;11397;p17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8" name="Google Shape;11398;p17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399" name="Google Shape;11399;p17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0" name="Google Shape;11400;p17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1" name="Google Shape;11401;p17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2" name="Google Shape;11402;p17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3" name="Google Shape;11403;p17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4" name="Google Shape;11404;p17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5" name="Google Shape;11405;p17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6" name="Google Shape;11406;p17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7" name="Google Shape;11407;p17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8" name="Google Shape;11408;p17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09" name="Google Shape;11409;p17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0" name="Google Shape;11410;p17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1" name="Google Shape;11411;p17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2" name="Google Shape;11412;p17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3" name="Google Shape;11413;p17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4" name="Google Shape;11414;p17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5" name="Google Shape;11415;p17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6" name="Google Shape;11416;p17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7" name="Google Shape;11417;p17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8" name="Google Shape;11418;p17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19" name="Google Shape;11419;p17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0" name="Google Shape;11420;p17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1" name="Google Shape;11421;p17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2" name="Google Shape;11422;p17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3" name="Google Shape;11423;p17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4" name="Google Shape;11424;p17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5" name="Google Shape;11425;p17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6" name="Google Shape;11426;p17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1427" name="Google Shape;11427;p17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8053190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4" name="Google Shape;12774;p20"/>
          <p:cNvSpPr txBox="1">
            <a:spLocks noGrp="1"/>
          </p:cNvSpPr>
          <p:nvPr>
            <p:ph type="title"/>
          </p:nvPr>
        </p:nvSpPr>
        <p:spPr>
          <a:xfrm>
            <a:off x="8434415" y="2295556"/>
            <a:ext cx="2438000" cy="7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75" name="Google Shape;12775;p20"/>
          <p:cNvSpPr txBox="1">
            <a:spLocks noGrp="1"/>
          </p:cNvSpPr>
          <p:nvPr>
            <p:ph type="subTitle" idx="1"/>
          </p:nvPr>
        </p:nvSpPr>
        <p:spPr>
          <a:xfrm>
            <a:off x="6574281" y="3113239"/>
            <a:ext cx="4383200" cy="17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grpSp>
        <p:nvGrpSpPr>
          <p:cNvPr id="12776" name="Google Shape;12776;p20"/>
          <p:cNvGrpSpPr/>
          <p:nvPr/>
        </p:nvGrpSpPr>
        <p:grpSpPr>
          <a:xfrm rot="-7200010">
            <a:off x="7562994" y="3432897"/>
            <a:ext cx="12542721" cy="1994495"/>
            <a:chOff x="3101846" y="3139835"/>
            <a:chExt cx="1025519" cy="252296"/>
          </a:xfrm>
        </p:grpSpPr>
        <p:sp>
          <p:nvSpPr>
            <p:cNvPr id="12777" name="Google Shape;12777;p20"/>
            <p:cNvSpPr/>
            <p:nvPr/>
          </p:nvSpPr>
          <p:spPr>
            <a:xfrm>
              <a:off x="3101846" y="3139835"/>
              <a:ext cx="1025519" cy="252296"/>
            </a:xfrm>
            <a:custGeom>
              <a:avLst/>
              <a:gdLst/>
              <a:ahLst/>
              <a:cxnLst/>
              <a:rect l="l" t="t" r="r" b="b"/>
              <a:pathLst>
                <a:path w="71552" h="17600" extrusionOk="0">
                  <a:moveTo>
                    <a:pt x="54804" y="639"/>
                  </a:moveTo>
                  <a:lnTo>
                    <a:pt x="54865" y="699"/>
                  </a:lnTo>
                  <a:cubicBezTo>
                    <a:pt x="54834" y="730"/>
                    <a:pt x="54804" y="730"/>
                    <a:pt x="54773" y="760"/>
                  </a:cubicBezTo>
                  <a:cubicBezTo>
                    <a:pt x="54743" y="760"/>
                    <a:pt x="54713" y="699"/>
                    <a:pt x="54713" y="699"/>
                  </a:cubicBezTo>
                  <a:lnTo>
                    <a:pt x="54804" y="639"/>
                  </a:lnTo>
                  <a:close/>
                  <a:moveTo>
                    <a:pt x="56871" y="791"/>
                  </a:moveTo>
                  <a:cubicBezTo>
                    <a:pt x="56901" y="821"/>
                    <a:pt x="56932" y="851"/>
                    <a:pt x="56932" y="851"/>
                  </a:cubicBezTo>
                  <a:cubicBezTo>
                    <a:pt x="56901" y="882"/>
                    <a:pt x="56901" y="943"/>
                    <a:pt x="56871" y="973"/>
                  </a:cubicBezTo>
                  <a:lnTo>
                    <a:pt x="56810" y="912"/>
                  </a:lnTo>
                  <a:lnTo>
                    <a:pt x="56871" y="791"/>
                  </a:lnTo>
                  <a:close/>
                  <a:moveTo>
                    <a:pt x="58421" y="1003"/>
                  </a:moveTo>
                  <a:cubicBezTo>
                    <a:pt x="58451" y="1003"/>
                    <a:pt x="58482" y="1034"/>
                    <a:pt x="58543" y="1064"/>
                  </a:cubicBezTo>
                  <a:lnTo>
                    <a:pt x="58451" y="1125"/>
                  </a:lnTo>
                  <a:lnTo>
                    <a:pt x="58360" y="1064"/>
                  </a:lnTo>
                  <a:lnTo>
                    <a:pt x="58421" y="1003"/>
                  </a:lnTo>
                  <a:close/>
                  <a:moveTo>
                    <a:pt x="50974" y="943"/>
                  </a:moveTo>
                  <a:cubicBezTo>
                    <a:pt x="51004" y="1003"/>
                    <a:pt x="51004" y="1034"/>
                    <a:pt x="51035" y="1095"/>
                  </a:cubicBezTo>
                  <a:cubicBezTo>
                    <a:pt x="51035" y="1095"/>
                    <a:pt x="51004" y="1125"/>
                    <a:pt x="50974" y="1155"/>
                  </a:cubicBezTo>
                  <a:cubicBezTo>
                    <a:pt x="50944" y="1095"/>
                    <a:pt x="50913" y="1064"/>
                    <a:pt x="50913" y="1034"/>
                  </a:cubicBezTo>
                  <a:cubicBezTo>
                    <a:pt x="50913" y="1003"/>
                    <a:pt x="50944" y="973"/>
                    <a:pt x="50974" y="973"/>
                  </a:cubicBezTo>
                  <a:lnTo>
                    <a:pt x="50974" y="943"/>
                  </a:lnTo>
                  <a:close/>
                  <a:moveTo>
                    <a:pt x="54105" y="973"/>
                  </a:moveTo>
                  <a:lnTo>
                    <a:pt x="54166" y="1095"/>
                  </a:lnTo>
                  <a:lnTo>
                    <a:pt x="54105" y="1155"/>
                  </a:lnTo>
                  <a:cubicBezTo>
                    <a:pt x="54074" y="1095"/>
                    <a:pt x="54044" y="1064"/>
                    <a:pt x="54044" y="1034"/>
                  </a:cubicBezTo>
                  <a:cubicBezTo>
                    <a:pt x="54044" y="1003"/>
                    <a:pt x="54074" y="973"/>
                    <a:pt x="54105" y="973"/>
                  </a:cubicBezTo>
                  <a:close/>
                  <a:moveTo>
                    <a:pt x="56536" y="973"/>
                  </a:moveTo>
                  <a:cubicBezTo>
                    <a:pt x="56567" y="1003"/>
                    <a:pt x="56567" y="1034"/>
                    <a:pt x="56597" y="1095"/>
                  </a:cubicBezTo>
                  <a:cubicBezTo>
                    <a:pt x="56597" y="1095"/>
                    <a:pt x="56536" y="1125"/>
                    <a:pt x="56536" y="1155"/>
                  </a:cubicBezTo>
                  <a:lnTo>
                    <a:pt x="56476" y="1034"/>
                  </a:lnTo>
                  <a:lnTo>
                    <a:pt x="56536" y="973"/>
                  </a:lnTo>
                  <a:close/>
                  <a:moveTo>
                    <a:pt x="49758" y="1186"/>
                  </a:moveTo>
                  <a:cubicBezTo>
                    <a:pt x="49789" y="1186"/>
                    <a:pt x="49819" y="1216"/>
                    <a:pt x="49819" y="1216"/>
                  </a:cubicBezTo>
                  <a:lnTo>
                    <a:pt x="49849" y="1216"/>
                  </a:lnTo>
                  <a:cubicBezTo>
                    <a:pt x="49789" y="1247"/>
                    <a:pt x="49758" y="1277"/>
                    <a:pt x="49697" y="1277"/>
                  </a:cubicBezTo>
                  <a:cubicBezTo>
                    <a:pt x="49697" y="1277"/>
                    <a:pt x="49667" y="1247"/>
                    <a:pt x="49667" y="1216"/>
                  </a:cubicBezTo>
                  <a:cubicBezTo>
                    <a:pt x="49697" y="1216"/>
                    <a:pt x="49728" y="1186"/>
                    <a:pt x="49758" y="1186"/>
                  </a:cubicBezTo>
                  <a:close/>
                  <a:moveTo>
                    <a:pt x="42433" y="1155"/>
                  </a:moveTo>
                  <a:lnTo>
                    <a:pt x="42494" y="1216"/>
                  </a:lnTo>
                  <a:lnTo>
                    <a:pt x="42433" y="1307"/>
                  </a:lnTo>
                  <a:cubicBezTo>
                    <a:pt x="42433" y="1307"/>
                    <a:pt x="42402" y="1247"/>
                    <a:pt x="42402" y="1247"/>
                  </a:cubicBezTo>
                  <a:cubicBezTo>
                    <a:pt x="42402" y="1216"/>
                    <a:pt x="42433" y="1186"/>
                    <a:pt x="42433" y="1155"/>
                  </a:cubicBezTo>
                  <a:close/>
                  <a:moveTo>
                    <a:pt x="55687" y="928"/>
                  </a:moveTo>
                  <a:cubicBezTo>
                    <a:pt x="55761" y="928"/>
                    <a:pt x="55835" y="953"/>
                    <a:pt x="55898" y="1003"/>
                  </a:cubicBezTo>
                  <a:lnTo>
                    <a:pt x="55685" y="1307"/>
                  </a:lnTo>
                  <a:lnTo>
                    <a:pt x="55442" y="1277"/>
                  </a:lnTo>
                  <a:lnTo>
                    <a:pt x="55412" y="1064"/>
                  </a:lnTo>
                  <a:cubicBezTo>
                    <a:pt x="55483" y="976"/>
                    <a:pt x="55584" y="928"/>
                    <a:pt x="55687" y="928"/>
                  </a:cubicBezTo>
                  <a:close/>
                  <a:moveTo>
                    <a:pt x="59150" y="791"/>
                  </a:moveTo>
                  <a:lnTo>
                    <a:pt x="59302" y="943"/>
                  </a:lnTo>
                  <a:lnTo>
                    <a:pt x="59819" y="943"/>
                  </a:lnTo>
                  <a:lnTo>
                    <a:pt x="60002" y="1125"/>
                  </a:lnTo>
                  <a:cubicBezTo>
                    <a:pt x="60026" y="1143"/>
                    <a:pt x="60054" y="1149"/>
                    <a:pt x="60084" y="1149"/>
                  </a:cubicBezTo>
                  <a:cubicBezTo>
                    <a:pt x="60144" y="1149"/>
                    <a:pt x="60211" y="1125"/>
                    <a:pt x="60273" y="1125"/>
                  </a:cubicBezTo>
                  <a:cubicBezTo>
                    <a:pt x="60335" y="1125"/>
                    <a:pt x="60391" y="1149"/>
                    <a:pt x="60427" y="1247"/>
                  </a:cubicBezTo>
                  <a:cubicBezTo>
                    <a:pt x="60397" y="1277"/>
                    <a:pt x="60366" y="1307"/>
                    <a:pt x="60366" y="1307"/>
                  </a:cubicBezTo>
                  <a:lnTo>
                    <a:pt x="59485" y="1307"/>
                  </a:lnTo>
                  <a:lnTo>
                    <a:pt x="59302" y="1155"/>
                  </a:lnTo>
                  <a:lnTo>
                    <a:pt x="59120" y="1307"/>
                  </a:lnTo>
                  <a:lnTo>
                    <a:pt x="58877" y="1034"/>
                  </a:lnTo>
                  <a:lnTo>
                    <a:pt x="59150" y="791"/>
                  </a:lnTo>
                  <a:close/>
                  <a:moveTo>
                    <a:pt x="60853" y="1155"/>
                  </a:moveTo>
                  <a:cubicBezTo>
                    <a:pt x="60883" y="1155"/>
                    <a:pt x="60913" y="1186"/>
                    <a:pt x="60913" y="1186"/>
                  </a:cubicBezTo>
                  <a:cubicBezTo>
                    <a:pt x="60913" y="1247"/>
                    <a:pt x="60883" y="1277"/>
                    <a:pt x="60853" y="1307"/>
                  </a:cubicBezTo>
                  <a:lnTo>
                    <a:pt x="60792" y="1247"/>
                  </a:lnTo>
                  <a:lnTo>
                    <a:pt x="60853" y="1155"/>
                  </a:lnTo>
                  <a:close/>
                  <a:moveTo>
                    <a:pt x="61886" y="1277"/>
                  </a:moveTo>
                  <a:cubicBezTo>
                    <a:pt x="61825" y="1338"/>
                    <a:pt x="61795" y="1399"/>
                    <a:pt x="61734" y="1459"/>
                  </a:cubicBezTo>
                  <a:cubicBezTo>
                    <a:pt x="61643" y="1277"/>
                    <a:pt x="61764" y="1307"/>
                    <a:pt x="61886" y="1277"/>
                  </a:cubicBezTo>
                  <a:close/>
                  <a:moveTo>
                    <a:pt x="53558" y="1155"/>
                  </a:moveTo>
                  <a:lnTo>
                    <a:pt x="53558" y="1155"/>
                  </a:lnTo>
                  <a:cubicBezTo>
                    <a:pt x="53740" y="1247"/>
                    <a:pt x="53679" y="1368"/>
                    <a:pt x="53588" y="1520"/>
                  </a:cubicBezTo>
                  <a:lnTo>
                    <a:pt x="53588" y="1490"/>
                  </a:lnTo>
                  <a:cubicBezTo>
                    <a:pt x="53466" y="1368"/>
                    <a:pt x="53466" y="1247"/>
                    <a:pt x="53558" y="1155"/>
                  </a:cubicBezTo>
                  <a:close/>
                  <a:moveTo>
                    <a:pt x="20730" y="1672"/>
                  </a:moveTo>
                  <a:lnTo>
                    <a:pt x="20791" y="1794"/>
                  </a:lnTo>
                  <a:lnTo>
                    <a:pt x="20730" y="1854"/>
                  </a:lnTo>
                  <a:cubicBezTo>
                    <a:pt x="20730" y="1824"/>
                    <a:pt x="20700" y="1763"/>
                    <a:pt x="20700" y="1733"/>
                  </a:cubicBezTo>
                  <a:cubicBezTo>
                    <a:pt x="20670" y="1733"/>
                    <a:pt x="20730" y="1672"/>
                    <a:pt x="20730" y="1672"/>
                  </a:cubicBezTo>
                  <a:close/>
                  <a:moveTo>
                    <a:pt x="49059" y="1672"/>
                  </a:moveTo>
                  <a:cubicBezTo>
                    <a:pt x="49089" y="1702"/>
                    <a:pt x="49089" y="1733"/>
                    <a:pt x="49120" y="1794"/>
                  </a:cubicBezTo>
                  <a:cubicBezTo>
                    <a:pt x="49120" y="1794"/>
                    <a:pt x="49089" y="1854"/>
                    <a:pt x="49059" y="1854"/>
                  </a:cubicBezTo>
                  <a:cubicBezTo>
                    <a:pt x="49029" y="1824"/>
                    <a:pt x="49029" y="1763"/>
                    <a:pt x="48998" y="1733"/>
                  </a:cubicBezTo>
                  <a:cubicBezTo>
                    <a:pt x="48998" y="1733"/>
                    <a:pt x="49029" y="1672"/>
                    <a:pt x="49059" y="1672"/>
                  </a:cubicBezTo>
                  <a:close/>
                  <a:moveTo>
                    <a:pt x="57935" y="1672"/>
                  </a:moveTo>
                  <a:lnTo>
                    <a:pt x="57995" y="1794"/>
                  </a:lnTo>
                  <a:lnTo>
                    <a:pt x="57935" y="1854"/>
                  </a:lnTo>
                  <a:cubicBezTo>
                    <a:pt x="57904" y="1824"/>
                    <a:pt x="57874" y="1763"/>
                    <a:pt x="57874" y="1733"/>
                  </a:cubicBezTo>
                  <a:cubicBezTo>
                    <a:pt x="57874" y="1733"/>
                    <a:pt x="57904" y="1672"/>
                    <a:pt x="57935" y="1672"/>
                  </a:cubicBezTo>
                  <a:close/>
                  <a:moveTo>
                    <a:pt x="45564" y="1702"/>
                  </a:moveTo>
                  <a:cubicBezTo>
                    <a:pt x="45746" y="1702"/>
                    <a:pt x="45655" y="1854"/>
                    <a:pt x="45685" y="1915"/>
                  </a:cubicBezTo>
                  <a:cubicBezTo>
                    <a:pt x="45640" y="1991"/>
                    <a:pt x="45571" y="2029"/>
                    <a:pt x="45503" y="2029"/>
                  </a:cubicBezTo>
                  <a:cubicBezTo>
                    <a:pt x="45434" y="2029"/>
                    <a:pt x="45366" y="1991"/>
                    <a:pt x="45320" y="1915"/>
                  </a:cubicBezTo>
                  <a:lnTo>
                    <a:pt x="45564" y="1702"/>
                  </a:lnTo>
                  <a:close/>
                  <a:moveTo>
                    <a:pt x="41582" y="1854"/>
                  </a:moveTo>
                  <a:cubicBezTo>
                    <a:pt x="41612" y="1885"/>
                    <a:pt x="41643" y="1915"/>
                    <a:pt x="41643" y="1915"/>
                  </a:cubicBezTo>
                  <a:cubicBezTo>
                    <a:pt x="41643" y="1946"/>
                    <a:pt x="41612" y="2006"/>
                    <a:pt x="41582" y="2037"/>
                  </a:cubicBezTo>
                  <a:lnTo>
                    <a:pt x="41521" y="1976"/>
                  </a:lnTo>
                  <a:lnTo>
                    <a:pt x="41582" y="1854"/>
                  </a:lnTo>
                  <a:close/>
                  <a:moveTo>
                    <a:pt x="35989" y="2067"/>
                  </a:moveTo>
                  <a:cubicBezTo>
                    <a:pt x="36050" y="2067"/>
                    <a:pt x="36080" y="2098"/>
                    <a:pt x="36111" y="2128"/>
                  </a:cubicBezTo>
                  <a:lnTo>
                    <a:pt x="36050" y="2189"/>
                  </a:lnTo>
                  <a:lnTo>
                    <a:pt x="35959" y="2128"/>
                  </a:lnTo>
                  <a:cubicBezTo>
                    <a:pt x="35959" y="2098"/>
                    <a:pt x="35989" y="2067"/>
                    <a:pt x="35989" y="2067"/>
                  </a:cubicBezTo>
                  <a:close/>
                  <a:moveTo>
                    <a:pt x="36813" y="2025"/>
                  </a:moveTo>
                  <a:cubicBezTo>
                    <a:pt x="36867" y="2025"/>
                    <a:pt x="36921" y="2040"/>
                    <a:pt x="36962" y="2067"/>
                  </a:cubicBezTo>
                  <a:cubicBezTo>
                    <a:pt x="36931" y="2174"/>
                    <a:pt x="36886" y="2212"/>
                    <a:pt x="36829" y="2212"/>
                  </a:cubicBezTo>
                  <a:cubicBezTo>
                    <a:pt x="36772" y="2212"/>
                    <a:pt x="36703" y="2174"/>
                    <a:pt x="36627" y="2128"/>
                  </a:cubicBezTo>
                  <a:lnTo>
                    <a:pt x="36627" y="2098"/>
                  </a:lnTo>
                  <a:cubicBezTo>
                    <a:pt x="36677" y="2047"/>
                    <a:pt x="36746" y="2025"/>
                    <a:pt x="36813" y="2025"/>
                  </a:cubicBezTo>
                  <a:close/>
                  <a:moveTo>
                    <a:pt x="38269" y="2037"/>
                  </a:moveTo>
                  <a:cubicBezTo>
                    <a:pt x="38299" y="2037"/>
                    <a:pt x="38329" y="2128"/>
                    <a:pt x="38329" y="2158"/>
                  </a:cubicBezTo>
                  <a:cubicBezTo>
                    <a:pt x="38360" y="2158"/>
                    <a:pt x="38269" y="2219"/>
                    <a:pt x="38269" y="2219"/>
                  </a:cubicBezTo>
                  <a:cubicBezTo>
                    <a:pt x="38208" y="2189"/>
                    <a:pt x="38117" y="2158"/>
                    <a:pt x="38056" y="2158"/>
                  </a:cubicBezTo>
                  <a:lnTo>
                    <a:pt x="38056" y="2067"/>
                  </a:lnTo>
                  <a:lnTo>
                    <a:pt x="38056" y="2037"/>
                  </a:lnTo>
                  <a:close/>
                  <a:moveTo>
                    <a:pt x="31262" y="2195"/>
                  </a:moveTo>
                  <a:cubicBezTo>
                    <a:pt x="31312" y="2195"/>
                    <a:pt x="31361" y="2211"/>
                    <a:pt x="31399" y="2250"/>
                  </a:cubicBezTo>
                  <a:cubicBezTo>
                    <a:pt x="31369" y="2356"/>
                    <a:pt x="31323" y="2394"/>
                    <a:pt x="31266" y="2394"/>
                  </a:cubicBezTo>
                  <a:cubicBezTo>
                    <a:pt x="31209" y="2394"/>
                    <a:pt x="31141" y="2356"/>
                    <a:pt x="31065" y="2310"/>
                  </a:cubicBezTo>
                  <a:lnTo>
                    <a:pt x="31065" y="2280"/>
                  </a:lnTo>
                  <a:cubicBezTo>
                    <a:pt x="31118" y="2227"/>
                    <a:pt x="31191" y="2195"/>
                    <a:pt x="31262" y="2195"/>
                  </a:cubicBezTo>
                  <a:close/>
                  <a:moveTo>
                    <a:pt x="32477" y="2195"/>
                  </a:moveTo>
                  <a:cubicBezTo>
                    <a:pt x="32528" y="2195"/>
                    <a:pt x="32577" y="2211"/>
                    <a:pt x="32615" y="2250"/>
                  </a:cubicBezTo>
                  <a:cubicBezTo>
                    <a:pt x="32585" y="2356"/>
                    <a:pt x="32539" y="2394"/>
                    <a:pt x="32482" y="2394"/>
                  </a:cubicBezTo>
                  <a:cubicBezTo>
                    <a:pt x="32425" y="2394"/>
                    <a:pt x="32357" y="2356"/>
                    <a:pt x="32281" y="2310"/>
                  </a:cubicBezTo>
                  <a:lnTo>
                    <a:pt x="32281" y="2280"/>
                  </a:lnTo>
                  <a:cubicBezTo>
                    <a:pt x="32334" y="2227"/>
                    <a:pt x="32407" y="2195"/>
                    <a:pt x="32477" y="2195"/>
                  </a:cubicBezTo>
                  <a:close/>
                  <a:moveTo>
                    <a:pt x="62150" y="1833"/>
                  </a:moveTo>
                  <a:cubicBezTo>
                    <a:pt x="62215" y="1833"/>
                    <a:pt x="62295" y="1885"/>
                    <a:pt x="62433" y="2006"/>
                  </a:cubicBezTo>
                  <a:lnTo>
                    <a:pt x="63284" y="2006"/>
                  </a:lnTo>
                  <a:lnTo>
                    <a:pt x="63497" y="2189"/>
                  </a:lnTo>
                  <a:lnTo>
                    <a:pt x="64682" y="2189"/>
                  </a:lnTo>
                  <a:lnTo>
                    <a:pt x="64865" y="2371"/>
                  </a:lnTo>
                  <a:cubicBezTo>
                    <a:pt x="64899" y="2376"/>
                    <a:pt x="64932" y="2378"/>
                    <a:pt x="64965" y="2378"/>
                  </a:cubicBezTo>
                  <a:cubicBezTo>
                    <a:pt x="65048" y="2378"/>
                    <a:pt x="65128" y="2367"/>
                    <a:pt x="65208" y="2367"/>
                  </a:cubicBezTo>
                  <a:cubicBezTo>
                    <a:pt x="65294" y="2367"/>
                    <a:pt x="65381" y="2379"/>
                    <a:pt x="65473" y="2432"/>
                  </a:cubicBezTo>
                  <a:cubicBezTo>
                    <a:pt x="65442" y="2493"/>
                    <a:pt x="65412" y="2554"/>
                    <a:pt x="65382" y="2554"/>
                  </a:cubicBezTo>
                  <a:lnTo>
                    <a:pt x="64531" y="2554"/>
                  </a:lnTo>
                  <a:lnTo>
                    <a:pt x="64409" y="2432"/>
                  </a:lnTo>
                  <a:cubicBezTo>
                    <a:pt x="64379" y="2402"/>
                    <a:pt x="64348" y="2371"/>
                    <a:pt x="64348" y="2371"/>
                  </a:cubicBezTo>
                  <a:lnTo>
                    <a:pt x="63132" y="2371"/>
                  </a:lnTo>
                  <a:lnTo>
                    <a:pt x="62950" y="2189"/>
                  </a:lnTo>
                  <a:cubicBezTo>
                    <a:pt x="62927" y="2181"/>
                    <a:pt x="62907" y="2178"/>
                    <a:pt x="62887" y="2178"/>
                  </a:cubicBezTo>
                  <a:cubicBezTo>
                    <a:pt x="62752" y="2178"/>
                    <a:pt x="62695" y="2345"/>
                    <a:pt x="62616" y="2371"/>
                  </a:cubicBezTo>
                  <a:cubicBezTo>
                    <a:pt x="62596" y="2374"/>
                    <a:pt x="62578" y="2376"/>
                    <a:pt x="62560" y="2376"/>
                  </a:cubicBezTo>
                  <a:cubicBezTo>
                    <a:pt x="62420" y="2376"/>
                    <a:pt x="62363" y="2273"/>
                    <a:pt x="62281" y="2219"/>
                  </a:cubicBezTo>
                  <a:cubicBezTo>
                    <a:pt x="62190" y="2189"/>
                    <a:pt x="62099" y="2158"/>
                    <a:pt x="62008" y="2128"/>
                  </a:cubicBezTo>
                  <a:lnTo>
                    <a:pt x="62008" y="1915"/>
                  </a:lnTo>
                  <a:cubicBezTo>
                    <a:pt x="62060" y="1863"/>
                    <a:pt x="62101" y="1833"/>
                    <a:pt x="62150" y="1833"/>
                  </a:cubicBezTo>
                  <a:close/>
                  <a:moveTo>
                    <a:pt x="18177" y="2584"/>
                  </a:moveTo>
                  <a:cubicBezTo>
                    <a:pt x="18177" y="2584"/>
                    <a:pt x="18238" y="2645"/>
                    <a:pt x="18238" y="2645"/>
                  </a:cubicBezTo>
                  <a:cubicBezTo>
                    <a:pt x="18177" y="2675"/>
                    <a:pt x="18147" y="2675"/>
                    <a:pt x="18116" y="2706"/>
                  </a:cubicBezTo>
                  <a:cubicBezTo>
                    <a:pt x="18086" y="2706"/>
                    <a:pt x="18055" y="2675"/>
                    <a:pt x="18055" y="2645"/>
                  </a:cubicBezTo>
                  <a:cubicBezTo>
                    <a:pt x="18086" y="2614"/>
                    <a:pt x="18116" y="2614"/>
                    <a:pt x="18177" y="2584"/>
                  </a:cubicBezTo>
                  <a:close/>
                  <a:moveTo>
                    <a:pt x="18663" y="2554"/>
                  </a:moveTo>
                  <a:cubicBezTo>
                    <a:pt x="18694" y="2584"/>
                    <a:pt x="18724" y="2614"/>
                    <a:pt x="18724" y="2614"/>
                  </a:cubicBezTo>
                  <a:cubicBezTo>
                    <a:pt x="18694" y="2645"/>
                    <a:pt x="18694" y="2706"/>
                    <a:pt x="18663" y="2736"/>
                  </a:cubicBezTo>
                  <a:lnTo>
                    <a:pt x="18603" y="2675"/>
                  </a:lnTo>
                  <a:lnTo>
                    <a:pt x="18663" y="2554"/>
                  </a:lnTo>
                  <a:close/>
                  <a:moveTo>
                    <a:pt x="3739" y="3465"/>
                  </a:moveTo>
                  <a:cubicBezTo>
                    <a:pt x="3769" y="3465"/>
                    <a:pt x="3800" y="3526"/>
                    <a:pt x="3800" y="3526"/>
                  </a:cubicBezTo>
                  <a:cubicBezTo>
                    <a:pt x="3769" y="3557"/>
                    <a:pt x="3739" y="3557"/>
                    <a:pt x="3709" y="3587"/>
                  </a:cubicBezTo>
                  <a:cubicBezTo>
                    <a:pt x="3678" y="3587"/>
                    <a:pt x="3648" y="3557"/>
                    <a:pt x="3648" y="3526"/>
                  </a:cubicBezTo>
                  <a:cubicBezTo>
                    <a:pt x="3678" y="3526"/>
                    <a:pt x="3709" y="3496"/>
                    <a:pt x="3739" y="3465"/>
                  </a:cubicBezTo>
                  <a:close/>
                  <a:moveTo>
                    <a:pt x="3288" y="3420"/>
                  </a:moveTo>
                  <a:cubicBezTo>
                    <a:pt x="3341" y="3420"/>
                    <a:pt x="3399" y="3449"/>
                    <a:pt x="3466" y="3526"/>
                  </a:cubicBezTo>
                  <a:lnTo>
                    <a:pt x="3162" y="3769"/>
                  </a:lnTo>
                  <a:lnTo>
                    <a:pt x="3162" y="3800"/>
                  </a:lnTo>
                  <a:cubicBezTo>
                    <a:pt x="3113" y="3762"/>
                    <a:pt x="3069" y="3747"/>
                    <a:pt x="3027" y="3747"/>
                  </a:cubicBezTo>
                  <a:cubicBezTo>
                    <a:pt x="2867" y="3747"/>
                    <a:pt x="2740" y="3961"/>
                    <a:pt x="2563" y="3961"/>
                  </a:cubicBezTo>
                  <a:cubicBezTo>
                    <a:pt x="2523" y="3961"/>
                    <a:pt x="2479" y="3950"/>
                    <a:pt x="2432" y="3921"/>
                  </a:cubicBezTo>
                  <a:lnTo>
                    <a:pt x="2402" y="3709"/>
                  </a:lnTo>
                  <a:cubicBezTo>
                    <a:pt x="2477" y="3620"/>
                    <a:pt x="2563" y="3600"/>
                    <a:pt x="2654" y="3600"/>
                  </a:cubicBezTo>
                  <a:cubicBezTo>
                    <a:pt x="2730" y="3600"/>
                    <a:pt x="2809" y="3615"/>
                    <a:pt x="2887" y="3615"/>
                  </a:cubicBezTo>
                  <a:cubicBezTo>
                    <a:pt x="2939" y="3615"/>
                    <a:pt x="2990" y="3608"/>
                    <a:pt x="3040" y="3587"/>
                  </a:cubicBezTo>
                  <a:cubicBezTo>
                    <a:pt x="3117" y="3510"/>
                    <a:pt x="3195" y="3420"/>
                    <a:pt x="3288" y="3420"/>
                  </a:cubicBezTo>
                  <a:close/>
                  <a:moveTo>
                    <a:pt x="1399" y="3435"/>
                  </a:moveTo>
                  <a:cubicBezTo>
                    <a:pt x="1611" y="3526"/>
                    <a:pt x="1824" y="3648"/>
                    <a:pt x="2037" y="3769"/>
                  </a:cubicBezTo>
                  <a:lnTo>
                    <a:pt x="1125" y="3800"/>
                  </a:lnTo>
                  <a:lnTo>
                    <a:pt x="882" y="3982"/>
                  </a:lnTo>
                  <a:lnTo>
                    <a:pt x="852" y="3709"/>
                  </a:lnTo>
                  <a:lnTo>
                    <a:pt x="1125" y="3435"/>
                  </a:lnTo>
                  <a:close/>
                  <a:moveTo>
                    <a:pt x="61764" y="8420"/>
                  </a:moveTo>
                  <a:lnTo>
                    <a:pt x="61825" y="8481"/>
                  </a:lnTo>
                  <a:cubicBezTo>
                    <a:pt x="61795" y="8511"/>
                    <a:pt x="61764" y="8541"/>
                    <a:pt x="61734" y="8541"/>
                  </a:cubicBezTo>
                  <a:cubicBezTo>
                    <a:pt x="61704" y="8541"/>
                    <a:pt x="61673" y="8511"/>
                    <a:pt x="61673" y="8481"/>
                  </a:cubicBezTo>
                  <a:lnTo>
                    <a:pt x="61764" y="8420"/>
                  </a:lnTo>
                  <a:close/>
                  <a:moveTo>
                    <a:pt x="60883" y="9271"/>
                  </a:moveTo>
                  <a:lnTo>
                    <a:pt x="60883" y="9271"/>
                  </a:lnTo>
                  <a:cubicBezTo>
                    <a:pt x="60964" y="9392"/>
                    <a:pt x="60937" y="9419"/>
                    <a:pt x="60866" y="9433"/>
                  </a:cubicBezTo>
                  <a:lnTo>
                    <a:pt x="60866" y="9433"/>
                  </a:lnTo>
                  <a:cubicBezTo>
                    <a:pt x="60829" y="9379"/>
                    <a:pt x="60856" y="9325"/>
                    <a:pt x="60883" y="9271"/>
                  </a:cubicBezTo>
                  <a:close/>
                  <a:moveTo>
                    <a:pt x="60731" y="9453"/>
                  </a:moveTo>
                  <a:cubicBezTo>
                    <a:pt x="60731" y="9545"/>
                    <a:pt x="60701" y="9636"/>
                    <a:pt x="60609" y="9727"/>
                  </a:cubicBezTo>
                  <a:lnTo>
                    <a:pt x="60761" y="9879"/>
                  </a:lnTo>
                  <a:lnTo>
                    <a:pt x="60518" y="10152"/>
                  </a:lnTo>
                  <a:lnTo>
                    <a:pt x="60397" y="9818"/>
                  </a:lnTo>
                  <a:lnTo>
                    <a:pt x="60184" y="9788"/>
                  </a:lnTo>
                  <a:cubicBezTo>
                    <a:pt x="60093" y="9697"/>
                    <a:pt x="59971" y="9636"/>
                    <a:pt x="59941" y="9484"/>
                  </a:cubicBezTo>
                  <a:cubicBezTo>
                    <a:pt x="59971" y="9484"/>
                    <a:pt x="60002" y="9453"/>
                    <a:pt x="60032" y="9453"/>
                  </a:cubicBezTo>
                  <a:close/>
                  <a:moveTo>
                    <a:pt x="59247" y="9787"/>
                  </a:moveTo>
                  <a:cubicBezTo>
                    <a:pt x="59387" y="9787"/>
                    <a:pt x="59465" y="9973"/>
                    <a:pt x="59576" y="10061"/>
                  </a:cubicBezTo>
                  <a:lnTo>
                    <a:pt x="59302" y="10335"/>
                  </a:lnTo>
                  <a:lnTo>
                    <a:pt x="59059" y="9909"/>
                  </a:lnTo>
                  <a:lnTo>
                    <a:pt x="59059" y="9879"/>
                  </a:lnTo>
                  <a:cubicBezTo>
                    <a:pt x="59133" y="9813"/>
                    <a:pt x="59194" y="9787"/>
                    <a:pt x="59247" y="9787"/>
                  </a:cubicBezTo>
                  <a:close/>
                  <a:moveTo>
                    <a:pt x="59333" y="10517"/>
                  </a:moveTo>
                  <a:lnTo>
                    <a:pt x="59394" y="10639"/>
                  </a:lnTo>
                  <a:lnTo>
                    <a:pt x="59333" y="10700"/>
                  </a:lnTo>
                  <a:cubicBezTo>
                    <a:pt x="59302" y="10669"/>
                    <a:pt x="59272" y="10608"/>
                    <a:pt x="59272" y="10578"/>
                  </a:cubicBezTo>
                  <a:cubicBezTo>
                    <a:pt x="59272" y="10578"/>
                    <a:pt x="59302" y="10548"/>
                    <a:pt x="59333" y="10517"/>
                  </a:cubicBezTo>
                  <a:close/>
                  <a:moveTo>
                    <a:pt x="6505" y="10882"/>
                  </a:moveTo>
                  <a:lnTo>
                    <a:pt x="6566" y="10973"/>
                  </a:lnTo>
                  <a:lnTo>
                    <a:pt x="6505" y="11064"/>
                  </a:lnTo>
                  <a:cubicBezTo>
                    <a:pt x="6475" y="11004"/>
                    <a:pt x="6475" y="10973"/>
                    <a:pt x="6444" y="10943"/>
                  </a:cubicBezTo>
                  <a:cubicBezTo>
                    <a:pt x="6444" y="10912"/>
                    <a:pt x="6475" y="10882"/>
                    <a:pt x="6505" y="10882"/>
                  </a:cubicBezTo>
                  <a:close/>
                  <a:moveTo>
                    <a:pt x="13283" y="10852"/>
                  </a:moveTo>
                  <a:cubicBezTo>
                    <a:pt x="13375" y="11004"/>
                    <a:pt x="13405" y="11095"/>
                    <a:pt x="13283" y="11186"/>
                  </a:cubicBezTo>
                  <a:cubicBezTo>
                    <a:pt x="13101" y="11125"/>
                    <a:pt x="13162" y="11004"/>
                    <a:pt x="13253" y="10852"/>
                  </a:cubicBezTo>
                  <a:close/>
                  <a:moveTo>
                    <a:pt x="8390" y="11004"/>
                  </a:moveTo>
                  <a:cubicBezTo>
                    <a:pt x="8542" y="11095"/>
                    <a:pt x="8542" y="11307"/>
                    <a:pt x="8390" y="11399"/>
                  </a:cubicBezTo>
                  <a:cubicBezTo>
                    <a:pt x="8329" y="11307"/>
                    <a:pt x="8207" y="11247"/>
                    <a:pt x="8177" y="11064"/>
                  </a:cubicBezTo>
                  <a:lnTo>
                    <a:pt x="8390" y="11004"/>
                  </a:lnTo>
                  <a:close/>
                  <a:moveTo>
                    <a:pt x="9302" y="11399"/>
                  </a:moveTo>
                  <a:lnTo>
                    <a:pt x="9362" y="11520"/>
                  </a:lnTo>
                  <a:lnTo>
                    <a:pt x="9302" y="11581"/>
                  </a:lnTo>
                  <a:cubicBezTo>
                    <a:pt x="9271" y="11551"/>
                    <a:pt x="9241" y="11520"/>
                    <a:pt x="9241" y="11459"/>
                  </a:cubicBezTo>
                  <a:cubicBezTo>
                    <a:pt x="9241" y="11459"/>
                    <a:pt x="9271" y="11429"/>
                    <a:pt x="9302" y="11399"/>
                  </a:cubicBezTo>
                  <a:close/>
                  <a:moveTo>
                    <a:pt x="58634" y="11399"/>
                  </a:moveTo>
                  <a:lnTo>
                    <a:pt x="58695" y="11520"/>
                  </a:lnTo>
                  <a:lnTo>
                    <a:pt x="58634" y="11581"/>
                  </a:lnTo>
                  <a:cubicBezTo>
                    <a:pt x="58603" y="11551"/>
                    <a:pt x="58573" y="11520"/>
                    <a:pt x="58573" y="11459"/>
                  </a:cubicBezTo>
                  <a:cubicBezTo>
                    <a:pt x="58573" y="11459"/>
                    <a:pt x="58603" y="11429"/>
                    <a:pt x="58634" y="11399"/>
                  </a:cubicBezTo>
                  <a:close/>
                  <a:moveTo>
                    <a:pt x="59150" y="11399"/>
                  </a:moveTo>
                  <a:cubicBezTo>
                    <a:pt x="59181" y="11429"/>
                    <a:pt x="59181" y="11490"/>
                    <a:pt x="59211" y="11520"/>
                  </a:cubicBezTo>
                  <a:cubicBezTo>
                    <a:pt x="59211" y="11551"/>
                    <a:pt x="59181" y="11551"/>
                    <a:pt x="59150" y="11581"/>
                  </a:cubicBezTo>
                  <a:cubicBezTo>
                    <a:pt x="59120" y="11551"/>
                    <a:pt x="59120" y="11520"/>
                    <a:pt x="59090" y="11459"/>
                  </a:cubicBezTo>
                  <a:cubicBezTo>
                    <a:pt x="59090" y="11459"/>
                    <a:pt x="59120" y="11429"/>
                    <a:pt x="59150" y="11399"/>
                  </a:cubicBezTo>
                  <a:close/>
                  <a:moveTo>
                    <a:pt x="24743" y="11581"/>
                  </a:moveTo>
                  <a:lnTo>
                    <a:pt x="24803" y="11642"/>
                  </a:lnTo>
                  <a:lnTo>
                    <a:pt x="24743" y="11763"/>
                  </a:lnTo>
                  <a:lnTo>
                    <a:pt x="24682" y="11703"/>
                  </a:lnTo>
                  <a:cubicBezTo>
                    <a:pt x="24712" y="11672"/>
                    <a:pt x="24743" y="11611"/>
                    <a:pt x="24743" y="11581"/>
                  </a:cubicBezTo>
                  <a:close/>
                  <a:moveTo>
                    <a:pt x="46627" y="11581"/>
                  </a:moveTo>
                  <a:lnTo>
                    <a:pt x="46719" y="11703"/>
                  </a:lnTo>
                  <a:lnTo>
                    <a:pt x="46627" y="11763"/>
                  </a:lnTo>
                  <a:cubicBezTo>
                    <a:pt x="46627" y="11733"/>
                    <a:pt x="46597" y="11672"/>
                    <a:pt x="46597" y="11642"/>
                  </a:cubicBezTo>
                  <a:cubicBezTo>
                    <a:pt x="46597" y="11611"/>
                    <a:pt x="46627" y="11611"/>
                    <a:pt x="46627" y="11581"/>
                  </a:cubicBezTo>
                  <a:close/>
                  <a:moveTo>
                    <a:pt x="59819" y="10487"/>
                  </a:moveTo>
                  <a:cubicBezTo>
                    <a:pt x="60062" y="10760"/>
                    <a:pt x="60245" y="11064"/>
                    <a:pt x="60336" y="11429"/>
                  </a:cubicBezTo>
                  <a:lnTo>
                    <a:pt x="59789" y="11915"/>
                  </a:lnTo>
                  <a:lnTo>
                    <a:pt x="59637" y="11885"/>
                  </a:lnTo>
                  <a:cubicBezTo>
                    <a:pt x="59515" y="11794"/>
                    <a:pt x="59606" y="11611"/>
                    <a:pt x="59576" y="11490"/>
                  </a:cubicBezTo>
                  <a:lnTo>
                    <a:pt x="59424" y="11307"/>
                  </a:lnTo>
                  <a:lnTo>
                    <a:pt x="59728" y="10760"/>
                  </a:lnTo>
                  <a:lnTo>
                    <a:pt x="59576" y="10578"/>
                  </a:lnTo>
                  <a:lnTo>
                    <a:pt x="59819" y="10487"/>
                  </a:lnTo>
                  <a:close/>
                  <a:moveTo>
                    <a:pt x="42980" y="11915"/>
                  </a:moveTo>
                  <a:cubicBezTo>
                    <a:pt x="43010" y="11976"/>
                    <a:pt x="43041" y="12007"/>
                    <a:pt x="43041" y="12067"/>
                  </a:cubicBezTo>
                  <a:cubicBezTo>
                    <a:pt x="43041" y="12067"/>
                    <a:pt x="43010" y="12098"/>
                    <a:pt x="42980" y="12098"/>
                  </a:cubicBezTo>
                  <a:cubicBezTo>
                    <a:pt x="42980" y="12067"/>
                    <a:pt x="42950" y="12037"/>
                    <a:pt x="42950" y="12007"/>
                  </a:cubicBezTo>
                  <a:cubicBezTo>
                    <a:pt x="42950" y="11976"/>
                    <a:pt x="42980" y="11946"/>
                    <a:pt x="42980" y="11946"/>
                  </a:cubicBezTo>
                  <a:lnTo>
                    <a:pt x="42980" y="11915"/>
                  </a:lnTo>
                  <a:close/>
                  <a:moveTo>
                    <a:pt x="46597" y="11976"/>
                  </a:moveTo>
                  <a:cubicBezTo>
                    <a:pt x="46658" y="11976"/>
                    <a:pt x="46688" y="12007"/>
                    <a:pt x="46719" y="12037"/>
                  </a:cubicBezTo>
                  <a:lnTo>
                    <a:pt x="46658" y="12098"/>
                  </a:lnTo>
                  <a:lnTo>
                    <a:pt x="46567" y="12037"/>
                  </a:lnTo>
                  <a:cubicBezTo>
                    <a:pt x="46567" y="12007"/>
                    <a:pt x="46597" y="11976"/>
                    <a:pt x="46597" y="11976"/>
                  </a:cubicBezTo>
                  <a:close/>
                  <a:moveTo>
                    <a:pt x="61258" y="11949"/>
                  </a:moveTo>
                  <a:cubicBezTo>
                    <a:pt x="61298" y="12064"/>
                    <a:pt x="61383" y="12195"/>
                    <a:pt x="61217" y="12250"/>
                  </a:cubicBezTo>
                  <a:cubicBezTo>
                    <a:pt x="61136" y="12059"/>
                    <a:pt x="61127" y="12039"/>
                    <a:pt x="61258" y="11949"/>
                  </a:cubicBezTo>
                  <a:close/>
                  <a:moveTo>
                    <a:pt x="61795" y="11703"/>
                  </a:moveTo>
                  <a:lnTo>
                    <a:pt x="61825" y="12007"/>
                  </a:lnTo>
                  <a:lnTo>
                    <a:pt x="61582" y="12280"/>
                  </a:lnTo>
                  <a:cubicBezTo>
                    <a:pt x="61396" y="12227"/>
                    <a:pt x="61606" y="11894"/>
                    <a:pt x="61375" y="11894"/>
                  </a:cubicBezTo>
                  <a:cubicBezTo>
                    <a:pt x="61358" y="11894"/>
                    <a:pt x="61339" y="11895"/>
                    <a:pt x="61318" y="11899"/>
                  </a:cubicBezTo>
                  <a:lnTo>
                    <a:pt x="61318" y="11899"/>
                  </a:lnTo>
                  <a:cubicBezTo>
                    <a:pt x="61406" y="11751"/>
                    <a:pt x="61494" y="11751"/>
                    <a:pt x="61589" y="11751"/>
                  </a:cubicBezTo>
                  <a:lnTo>
                    <a:pt x="61589" y="11751"/>
                  </a:lnTo>
                  <a:cubicBezTo>
                    <a:pt x="61654" y="11751"/>
                    <a:pt x="61722" y="11751"/>
                    <a:pt x="61795" y="11703"/>
                  </a:cubicBezTo>
                  <a:close/>
                  <a:moveTo>
                    <a:pt x="6870" y="12463"/>
                  </a:moveTo>
                  <a:lnTo>
                    <a:pt x="6931" y="12523"/>
                  </a:lnTo>
                  <a:lnTo>
                    <a:pt x="6870" y="12645"/>
                  </a:lnTo>
                  <a:lnTo>
                    <a:pt x="6809" y="12584"/>
                  </a:lnTo>
                  <a:cubicBezTo>
                    <a:pt x="6809" y="12554"/>
                    <a:pt x="6839" y="12493"/>
                    <a:pt x="6870" y="12463"/>
                  </a:cubicBezTo>
                  <a:close/>
                  <a:moveTo>
                    <a:pt x="10878" y="11209"/>
                  </a:moveTo>
                  <a:cubicBezTo>
                    <a:pt x="10958" y="11209"/>
                    <a:pt x="11034" y="11232"/>
                    <a:pt x="11095" y="11307"/>
                  </a:cubicBezTo>
                  <a:lnTo>
                    <a:pt x="11064" y="11551"/>
                  </a:lnTo>
                  <a:lnTo>
                    <a:pt x="11460" y="11824"/>
                  </a:lnTo>
                  <a:cubicBezTo>
                    <a:pt x="11376" y="11908"/>
                    <a:pt x="11282" y="11926"/>
                    <a:pt x="11189" y="11926"/>
                  </a:cubicBezTo>
                  <a:cubicBezTo>
                    <a:pt x="11120" y="11926"/>
                    <a:pt x="11052" y="11916"/>
                    <a:pt x="10987" y="11916"/>
                  </a:cubicBezTo>
                  <a:cubicBezTo>
                    <a:pt x="10916" y="11916"/>
                    <a:pt x="10849" y="11928"/>
                    <a:pt x="10791" y="11976"/>
                  </a:cubicBezTo>
                  <a:cubicBezTo>
                    <a:pt x="10700" y="12159"/>
                    <a:pt x="10791" y="12432"/>
                    <a:pt x="10700" y="12645"/>
                  </a:cubicBezTo>
                  <a:cubicBezTo>
                    <a:pt x="10396" y="12493"/>
                    <a:pt x="10365" y="12189"/>
                    <a:pt x="10244" y="11946"/>
                  </a:cubicBezTo>
                  <a:cubicBezTo>
                    <a:pt x="10183" y="11885"/>
                    <a:pt x="10244" y="11733"/>
                    <a:pt x="10244" y="11642"/>
                  </a:cubicBezTo>
                  <a:cubicBezTo>
                    <a:pt x="10274" y="11624"/>
                    <a:pt x="10300" y="11616"/>
                    <a:pt x="10322" y="11616"/>
                  </a:cubicBezTo>
                  <a:cubicBezTo>
                    <a:pt x="10413" y="11616"/>
                    <a:pt x="10457" y="11733"/>
                    <a:pt x="10578" y="11733"/>
                  </a:cubicBezTo>
                  <a:lnTo>
                    <a:pt x="10761" y="11703"/>
                  </a:lnTo>
                  <a:cubicBezTo>
                    <a:pt x="10578" y="11459"/>
                    <a:pt x="10578" y="11459"/>
                    <a:pt x="10639" y="11247"/>
                  </a:cubicBezTo>
                  <a:cubicBezTo>
                    <a:pt x="10715" y="11232"/>
                    <a:pt x="10798" y="11209"/>
                    <a:pt x="10878" y="11209"/>
                  </a:cubicBezTo>
                  <a:close/>
                  <a:moveTo>
                    <a:pt x="7873" y="11946"/>
                  </a:moveTo>
                  <a:lnTo>
                    <a:pt x="8298" y="12159"/>
                  </a:lnTo>
                  <a:lnTo>
                    <a:pt x="8298" y="12766"/>
                  </a:lnTo>
                  <a:lnTo>
                    <a:pt x="8086" y="12827"/>
                  </a:lnTo>
                  <a:lnTo>
                    <a:pt x="7873" y="12645"/>
                  </a:lnTo>
                  <a:lnTo>
                    <a:pt x="7630" y="12645"/>
                  </a:lnTo>
                  <a:lnTo>
                    <a:pt x="7630" y="12949"/>
                  </a:lnTo>
                  <a:lnTo>
                    <a:pt x="7326" y="13040"/>
                  </a:lnTo>
                  <a:lnTo>
                    <a:pt x="7265" y="12645"/>
                  </a:lnTo>
                  <a:lnTo>
                    <a:pt x="7630" y="12614"/>
                  </a:lnTo>
                  <a:cubicBezTo>
                    <a:pt x="7569" y="12341"/>
                    <a:pt x="7812" y="12189"/>
                    <a:pt x="7873" y="11946"/>
                  </a:cubicBezTo>
                  <a:close/>
                  <a:moveTo>
                    <a:pt x="60184" y="12797"/>
                  </a:moveTo>
                  <a:cubicBezTo>
                    <a:pt x="60245" y="12918"/>
                    <a:pt x="60397" y="12949"/>
                    <a:pt x="60397" y="13101"/>
                  </a:cubicBezTo>
                  <a:cubicBezTo>
                    <a:pt x="60344" y="13153"/>
                    <a:pt x="60286" y="13166"/>
                    <a:pt x="60227" y="13166"/>
                  </a:cubicBezTo>
                  <a:cubicBezTo>
                    <a:pt x="60171" y="13166"/>
                    <a:pt x="60115" y="13155"/>
                    <a:pt x="60062" y="13155"/>
                  </a:cubicBezTo>
                  <a:cubicBezTo>
                    <a:pt x="60041" y="13155"/>
                    <a:pt x="60021" y="13157"/>
                    <a:pt x="60002" y="13162"/>
                  </a:cubicBezTo>
                  <a:cubicBezTo>
                    <a:pt x="59880" y="13070"/>
                    <a:pt x="59880" y="12888"/>
                    <a:pt x="60002" y="12797"/>
                  </a:cubicBezTo>
                  <a:close/>
                  <a:moveTo>
                    <a:pt x="9150" y="12979"/>
                  </a:moveTo>
                  <a:cubicBezTo>
                    <a:pt x="9362" y="12979"/>
                    <a:pt x="9423" y="13162"/>
                    <a:pt x="9514" y="13222"/>
                  </a:cubicBezTo>
                  <a:cubicBezTo>
                    <a:pt x="9484" y="13253"/>
                    <a:pt x="9453" y="13314"/>
                    <a:pt x="9453" y="13314"/>
                  </a:cubicBezTo>
                  <a:cubicBezTo>
                    <a:pt x="9326" y="13314"/>
                    <a:pt x="9209" y="13346"/>
                    <a:pt x="9097" y="13346"/>
                  </a:cubicBezTo>
                  <a:cubicBezTo>
                    <a:pt x="9022" y="13346"/>
                    <a:pt x="8949" y="13332"/>
                    <a:pt x="8876" y="13283"/>
                  </a:cubicBezTo>
                  <a:cubicBezTo>
                    <a:pt x="8937" y="13101"/>
                    <a:pt x="9058" y="13070"/>
                    <a:pt x="9150" y="12979"/>
                  </a:cubicBezTo>
                  <a:close/>
                  <a:moveTo>
                    <a:pt x="8207" y="13192"/>
                  </a:moveTo>
                  <a:lnTo>
                    <a:pt x="8207" y="13192"/>
                  </a:lnTo>
                  <a:cubicBezTo>
                    <a:pt x="8390" y="13253"/>
                    <a:pt x="8329" y="13374"/>
                    <a:pt x="8238" y="13526"/>
                  </a:cubicBezTo>
                  <a:cubicBezTo>
                    <a:pt x="8116" y="13374"/>
                    <a:pt x="8116" y="13283"/>
                    <a:pt x="8207" y="13192"/>
                  </a:cubicBezTo>
                  <a:close/>
                  <a:moveTo>
                    <a:pt x="47327" y="13131"/>
                  </a:moveTo>
                  <a:cubicBezTo>
                    <a:pt x="47479" y="13222"/>
                    <a:pt x="47479" y="13435"/>
                    <a:pt x="47327" y="13526"/>
                  </a:cubicBezTo>
                  <a:lnTo>
                    <a:pt x="47144" y="13496"/>
                  </a:lnTo>
                  <a:lnTo>
                    <a:pt x="47083" y="13192"/>
                  </a:lnTo>
                  <a:lnTo>
                    <a:pt x="47327" y="13131"/>
                  </a:lnTo>
                  <a:close/>
                  <a:moveTo>
                    <a:pt x="11034" y="13557"/>
                  </a:moveTo>
                  <a:cubicBezTo>
                    <a:pt x="11053" y="13557"/>
                    <a:pt x="11072" y="13581"/>
                    <a:pt x="11084" y="13598"/>
                  </a:cubicBezTo>
                  <a:lnTo>
                    <a:pt x="11084" y="13598"/>
                  </a:lnTo>
                  <a:cubicBezTo>
                    <a:pt x="11057" y="13625"/>
                    <a:pt x="11027" y="13652"/>
                    <a:pt x="10973" y="13678"/>
                  </a:cubicBezTo>
                  <a:cubicBezTo>
                    <a:pt x="10973" y="13678"/>
                    <a:pt x="10912" y="13648"/>
                    <a:pt x="10912" y="13618"/>
                  </a:cubicBezTo>
                  <a:cubicBezTo>
                    <a:pt x="10943" y="13587"/>
                    <a:pt x="11004" y="13587"/>
                    <a:pt x="11034" y="13557"/>
                  </a:cubicBezTo>
                  <a:close/>
                  <a:moveTo>
                    <a:pt x="16490" y="15107"/>
                  </a:moveTo>
                  <a:cubicBezTo>
                    <a:pt x="16543" y="15107"/>
                    <a:pt x="16596" y="15137"/>
                    <a:pt x="16657" y="15198"/>
                  </a:cubicBezTo>
                  <a:cubicBezTo>
                    <a:pt x="16566" y="15259"/>
                    <a:pt x="16505" y="15411"/>
                    <a:pt x="16353" y="15441"/>
                  </a:cubicBezTo>
                  <a:lnTo>
                    <a:pt x="16323" y="15198"/>
                  </a:lnTo>
                  <a:cubicBezTo>
                    <a:pt x="16384" y="15137"/>
                    <a:pt x="16437" y="15107"/>
                    <a:pt x="16490" y="15107"/>
                  </a:cubicBezTo>
                  <a:close/>
                  <a:moveTo>
                    <a:pt x="31156" y="15472"/>
                  </a:moveTo>
                  <a:lnTo>
                    <a:pt x="31460" y="15988"/>
                  </a:lnTo>
                  <a:lnTo>
                    <a:pt x="31156" y="15988"/>
                  </a:lnTo>
                  <a:cubicBezTo>
                    <a:pt x="31065" y="15836"/>
                    <a:pt x="31065" y="15624"/>
                    <a:pt x="31156" y="15472"/>
                  </a:cubicBezTo>
                  <a:close/>
                  <a:moveTo>
                    <a:pt x="33101" y="16049"/>
                  </a:moveTo>
                  <a:cubicBezTo>
                    <a:pt x="33132" y="16049"/>
                    <a:pt x="33132" y="16080"/>
                    <a:pt x="33162" y="16080"/>
                  </a:cubicBezTo>
                  <a:lnTo>
                    <a:pt x="33041" y="16171"/>
                  </a:lnTo>
                  <a:lnTo>
                    <a:pt x="32980" y="16080"/>
                  </a:lnTo>
                  <a:cubicBezTo>
                    <a:pt x="33010" y="16080"/>
                    <a:pt x="33071" y="16049"/>
                    <a:pt x="33101" y="16049"/>
                  </a:cubicBezTo>
                  <a:close/>
                  <a:moveTo>
                    <a:pt x="56749" y="16019"/>
                  </a:moveTo>
                  <a:cubicBezTo>
                    <a:pt x="56871" y="16140"/>
                    <a:pt x="56749" y="16292"/>
                    <a:pt x="56810" y="16444"/>
                  </a:cubicBezTo>
                  <a:cubicBezTo>
                    <a:pt x="56734" y="16520"/>
                    <a:pt x="56635" y="16558"/>
                    <a:pt x="56536" y="16558"/>
                  </a:cubicBezTo>
                  <a:cubicBezTo>
                    <a:pt x="56438" y="16558"/>
                    <a:pt x="56339" y="16520"/>
                    <a:pt x="56263" y="16444"/>
                  </a:cubicBezTo>
                  <a:cubicBezTo>
                    <a:pt x="56415" y="16292"/>
                    <a:pt x="56536" y="16171"/>
                    <a:pt x="56688" y="16019"/>
                  </a:cubicBezTo>
                  <a:close/>
                  <a:moveTo>
                    <a:pt x="38375" y="16536"/>
                  </a:moveTo>
                  <a:cubicBezTo>
                    <a:pt x="38443" y="16536"/>
                    <a:pt x="38512" y="16566"/>
                    <a:pt x="38542" y="16627"/>
                  </a:cubicBezTo>
                  <a:cubicBezTo>
                    <a:pt x="38512" y="16688"/>
                    <a:pt x="38443" y="16718"/>
                    <a:pt x="38375" y="16718"/>
                  </a:cubicBezTo>
                  <a:cubicBezTo>
                    <a:pt x="38307" y="16718"/>
                    <a:pt x="38238" y="16688"/>
                    <a:pt x="38208" y="16627"/>
                  </a:cubicBezTo>
                  <a:cubicBezTo>
                    <a:pt x="38238" y="16566"/>
                    <a:pt x="38307" y="16536"/>
                    <a:pt x="38375" y="16536"/>
                  </a:cubicBezTo>
                  <a:close/>
                  <a:moveTo>
                    <a:pt x="37782" y="16748"/>
                  </a:moveTo>
                  <a:cubicBezTo>
                    <a:pt x="37813" y="16748"/>
                    <a:pt x="37843" y="16809"/>
                    <a:pt x="37843" y="16809"/>
                  </a:cubicBezTo>
                  <a:lnTo>
                    <a:pt x="37752" y="16870"/>
                  </a:lnTo>
                  <a:lnTo>
                    <a:pt x="37691" y="16809"/>
                  </a:lnTo>
                  <a:cubicBezTo>
                    <a:pt x="37721" y="16779"/>
                    <a:pt x="37752" y="16748"/>
                    <a:pt x="37782" y="16748"/>
                  </a:cubicBezTo>
                  <a:close/>
                  <a:moveTo>
                    <a:pt x="43709" y="17083"/>
                  </a:moveTo>
                  <a:lnTo>
                    <a:pt x="43770" y="17143"/>
                  </a:lnTo>
                  <a:cubicBezTo>
                    <a:pt x="43709" y="17174"/>
                    <a:pt x="43679" y="17204"/>
                    <a:pt x="43649" y="17204"/>
                  </a:cubicBezTo>
                  <a:cubicBezTo>
                    <a:pt x="43618" y="17204"/>
                    <a:pt x="43618" y="17174"/>
                    <a:pt x="43588" y="17143"/>
                  </a:cubicBezTo>
                  <a:lnTo>
                    <a:pt x="43709" y="17083"/>
                  </a:lnTo>
                  <a:close/>
                  <a:moveTo>
                    <a:pt x="43284" y="0"/>
                  </a:moveTo>
                  <a:lnTo>
                    <a:pt x="43010" y="456"/>
                  </a:lnTo>
                  <a:lnTo>
                    <a:pt x="42524" y="213"/>
                  </a:lnTo>
                  <a:lnTo>
                    <a:pt x="42311" y="395"/>
                  </a:lnTo>
                  <a:lnTo>
                    <a:pt x="42129" y="244"/>
                  </a:lnTo>
                  <a:lnTo>
                    <a:pt x="41946" y="426"/>
                  </a:lnTo>
                  <a:lnTo>
                    <a:pt x="39211" y="426"/>
                  </a:lnTo>
                  <a:lnTo>
                    <a:pt x="38937" y="608"/>
                  </a:lnTo>
                  <a:lnTo>
                    <a:pt x="38573" y="395"/>
                  </a:lnTo>
                  <a:lnTo>
                    <a:pt x="38390" y="517"/>
                  </a:lnTo>
                  <a:cubicBezTo>
                    <a:pt x="38295" y="575"/>
                    <a:pt x="38216" y="597"/>
                    <a:pt x="38148" y="597"/>
                  </a:cubicBezTo>
                  <a:cubicBezTo>
                    <a:pt x="37951" y="597"/>
                    <a:pt x="37838" y="419"/>
                    <a:pt x="37682" y="419"/>
                  </a:cubicBezTo>
                  <a:cubicBezTo>
                    <a:pt x="37665" y="419"/>
                    <a:pt x="37648" y="421"/>
                    <a:pt x="37630" y="426"/>
                  </a:cubicBezTo>
                  <a:lnTo>
                    <a:pt x="37448" y="578"/>
                  </a:lnTo>
                  <a:cubicBezTo>
                    <a:pt x="37395" y="585"/>
                    <a:pt x="37343" y="587"/>
                    <a:pt x="37294" y="587"/>
                  </a:cubicBezTo>
                  <a:cubicBezTo>
                    <a:pt x="37244" y="587"/>
                    <a:pt x="37195" y="585"/>
                    <a:pt x="37148" y="585"/>
                  </a:cubicBezTo>
                  <a:cubicBezTo>
                    <a:pt x="37053" y="585"/>
                    <a:pt x="36962" y="593"/>
                    <a:pt x="36870" y="639"/>
                  </a:cubicBezTo>
                  <a:lnTo>
                    <a:pt x="36749" y="760"/>
                  </a:lnTo>
                  <a:lnTo>
                    <a:pt x="36384" y="760"/>
                  </a:lnTo>
                  <a:lnTo>
                    <a:pt x="36202" y="578"/>
                  </a:lnTo>
                  <a:cubicBezTo>
                    <a:pt x="36159" y="592"/>
                    <a:pt x="36114" y="596"/>
                    <a:pt x="36068" y="596"/>
                  </a:cubicBezTo>
                  <a:cubicBezTo>
                    <a:pt x="36005" y="596"/>
                    <a:pt x="35940" y="588"/>
                    <a:pt x="35875" y="588"/>
                  </a:cubicBezTo>
                  <a:cubicBezTo>
                    <a:pt x="35789" y="588"/>
                    <a:pt x="35704" y="603"/>
                    <a:pt x="35624" y="669"/>
                  </a:cubicBezTo>
                  <a:lnTo>
                    <a:pt x="35594" y="912"/>
                  </a:lnTo>
                  <a:lnTo>
                    <a:pt x="35320" y="973"/>
                  </a:lnTo>
                  <a:lnTo>
                    <a:pt x="35107" y="608"/>
                  </a:lnTo>
                  <a:lnTo>
                    <a:pt x="34469" y="578"/>
                  </a:lnTo>
                  <a:lnTo>
                    <a:pt x="34317" y="426"/>
                  </a:lnTo>
                  <a:lnTo>
                    <a:pt x="34135" y="608"/>
                  </a:lnTo>
                  <a:lnTo>
                    <a:pt x="33436" y="608"/>
                  </a:lnTo>
                  <a:lnTo>
                    <a:pt x="33253" y="791"/>
                  </a:lnTo>
                  <a:lnTo>
                    <a:pt x="32554" y="791"/>
                  </a:lnTo>
                  <a:lnTo>
                    <a:pt x="32372" y="943"/>
                  </a:lnTo>
                  <a:lnTo>
                    <a:pt x="32220" y="791"/>
                  </a:lnTo>
                  <a:lnTo>
                    <a:pt x="29667" y="791"/>
                  </a:lnTo>
                  <a:lnTo>
                    <a:pt x="29271" y="973"/>
                  </a:lnTo>
                  <a:lnTo>
                    <a:pt x="29059" y="760"/>
                  </a:lnTo>
                  <a:cubicBezTo>
                    <a:pt x="29029" y="765"/>
                    <a:pt x="28999" y="767"/>
                    <a:pt x="28969" y="767"/>
                  </a:cubicBezTo>
                  <a:cubicBezTo>
                    <a:pt x="28891" y="767"/>
                    <a:pt x="28811" y="756"/>
                    <a:pt x="28730" y="756"/>
                  </a:cubicBezTo>
                  <a:cubicBezTo>
                    <a:pt x="28645" y="756"/>
                    <a:pt x="28560" y="768"/>
                    <a:pt x="28481" y="821"/>
                  </a:cubicBezTo>
                  <a:lnTo>
                    <a:pt x="28360" y="1216"/>
                  </a:lnTo>
                  <a:lnTo>
                    <a:pt x="28056" y="760"/>
                  </a:lnTo>
                  <a:lnTo>
                    <a:pt x="27661" y="791"/>
                  </a:lnTo>
                  <a:lnTo>
                    <a:pt x="27539" y="1095"/>
                  </a:lnTo>
                  <a:lnTo>
                    <a:pt x="27174" y="1095"/>
                  </a:lnTo>
                  <a:lnTo>
                    <a:pt x="26961" y="943"/>
                  </a:lnTo>
                  <a:lnTo>
                    <a:pt x="26657" y="943"/>
                  </a:lnTo>
                  <a:lnTo>
                    <a:pt x="26475" y="1125"/>
                  </a:lnTo>
                  <a:lnTo>
                    <a:pt x="25958" y="1125"/>
                  </a:lnTo>
                  <a:lnTo>
                    <a:pt x="25806" y="1003"/>
                  </a:lnTo>
                  <a:cubicBezTo>
                    <a:pt x="25752" y="965"/>
                    <a:pt x="25708" y="950"/>
                    <a:pt x="25671" y="950"/>
                  </a:cubicBezTo>
                  <a:cubicBezTo>
                    <a:pt x="25561" y="950"/>
                    <a:pt x="25510" y="1080"/>
                    <a:pt x="25442" y="1125"/>
                  </a:cubicBezTo>
                  <a:lnTo>
                    <a:pt x="25077" y="1125"/>
                  </a:lnTo>
                  <a:lnTo>
                    <a:pt x="24773" y="791"/>
                  </a:lnTo>
                  <a:lnTo>
                    <a:pt x="24591" y="943"/>
                  </a:lnTo>
                  <a:cubicBezTo>
                    <a:pt x="24508" y="949"/>
                    <a:pt x="24425" y="952"/>
                    <a:pt x="24343" y="952"/>
                  </a:cubicBezTo>
                  <a:cubicBezTo>
                    <a:pt x="24196" y="952"/>
                    <a:pt x="24051" y="945"/>
                    <a:pt x="23908" y="945"/>
                  </a:cubicBezTo>
                  <a:cubicBezTo>
                    <a:pt x="23778" y="945"/>
                    <a:pt x="23650" y="951"/>
                    <a:pt x="23527" y="973"/>
                  </a:cubicBezTo>
                  <a:lnTo>
                    <a:pt x="23375" y="1125"/>
                  </a:lnTo>
                  <a:lnTo>
                    <a:pt x="22341" y="1125"/>
                  </a:lnTo>
                  <a:lnTo>
                    <a:pt x="22159" y="1307"/>
                  </a:lnTo>
                  <a:lnTo>
                    <a:pt x="21794" y="1307"/>
                  </a:lnTo>
                  <a:cubicBezTo>
                    <a:pt x="21702" y="1215"/>
                    <a:pt x="21628" y="1124"/>
                    <a:pt x="21531" y="1124"/>
                  </a:cubicBezTo>
                  <a:cubicBezTo>
                    <a:pt x="21500" y="1124"/>
                    <a:pt x="21466" y="1133"/>
                    <a:pt x="21429" y="1155"/>
                  </a:cubicBezTo>
                  <a:lnTo>
                    <a:pt x="21247" y="1520"/>
                  </a:lnTo>
                  <a:lnTo>
                    <a:pt x="21125" y="1155"/>
                  </a:lnTo>
                  <a:lnTo>
                    <a:pt x="20548" y="1155"/>
                  </a:lnTo>
                  <a:lnTo>
                    <a:pt x="20396" y="1277"/>
                  </a:lnTo>
                  <a:cubicBezTo>
                    <a:pt x="20309" y="1255"/>
                    <a:pt x="20237" y="1092"/>
                    <a:pt x="20125" y="1092"/>
                  </a:cubicBezTo>
                  <a:cubicBezTo>
                    <a:pt x="20081" y="1092"/>
                    <a:pt x="20030" y="1117"/>
                    <a:pt x="19970" y="1186"/>
                  </a:cubicBezTo>
                  <a:cubicBezTo>
                    <a:pt x="19970" y="1277"/>
                    <a:pt x="20001" y="1368"/>
                    <a:pt x="19970" y="1429"/>
                  </a:cubicBezTo>
                  <a:cubicBezTo>
                    <a:pt x="19970" y="1520"/>
                    <a:pt x="19940" y="1581"/>
                    <a:pt x="19879" y="1763"/>
                  </a:cubicBezTo>
                  <a:cubicBezTo>
                    <a:pt x="19818" y="1490"/>
                    <a:pt x="19788" y="1338"/>
                    <a:pt x="19758" y="1155"/>
                  </a:cubicBezTo>
                  <a:lnTo>
                    <a:pt x="18998" y="1155"/>
                  </a:lnTo>
                  <a:cubicBezTo>
                    <a:pt x="18724" y="1459"/>
                    <a:pt x="18299" y="1399"/>
                    <a:pt x="17964" y="1642"/>
                  </a:cubicBezTo>
                  <a:cubicBezTo>
                    <a:pt x="17889" y="1654"/>
                    <a:pt x="17813" y="1662"/>
                    <a:pt x="17738" y="1662"/>
                  </a:cubicBezTo>
                  <a:cubicBezTo>
                    <a:pt x="17631" y="1662"/>
                    <a:pt x="17524" y="1647"/>
                    <a:pt x="17417" y="1611"/>
                  </a:cubicBezTo>
                  <a:lnTo>
                    <a:pt x="17296" y="1307"/>
                  </a:lnTo>
                  <a:lnTo>
                    <a:pt x="16931" y="1307"/>
                  </a:lnTo>
                  <a:lnTo>
                    <a:pt x="16748" y="1459"/>
                  </a:lnTo>
                  <a:lnTo>
                    <a:pt x="16505" y="1277"/>
                  </a:lnTo>
                  <a:lnTo>
                    <a:pt x="16110" y="1490"/>
                  </a:lnTo>
                  <a:lnTo>
                    <a:pt x="15837" y="1307"/>
                  </a:lnTo>
                  <a:lnTo>
                    <a:pt x="15715" y="1459"/>
                  </a:lnTo>
                  <a:lnTo>
                    <a:pt x="14834" y="1459"/>
                  </a:lnTo>
                  <a:lnTo>
                    <a:pt x="14651" y="1642"/>
                  </a:lnTo>
                  <a:lnTo>
                    <a:pt x="13952" y="1642"/>
                  </a:lnTo>
                  <a:lnTo>
                    <a:pt x="13770" y="1824"/>
                  </a:lnTo>
                  <a:cubicBezTo>
                    <a:pt x="13648" y="1794"/>
                    <a:pt x="13527" y="1733"/>
                    <a:pt x="13435" y="1672"/>
                  </a:cubicBezTo>
                  <a:lnTo>
                    <a:pt x="12554" y="1672"/>
                  </a:lnTo>
                  <a:lnTo>
                    <a:pt x="12432" y="1794"/>
                  </a:lnTo>
                  <a:lnTo>
                    <a:pt x="12098" y="1642"/>
                  </a:lnTo>
                  <a:lnTo>
                    <a:pt x="11885" y="1824"/>
                  </a:lnTo>
                  <a:lnTo>
                    <a:pt x="11520" y="1824"/>
                  </a:lnTo>
                  <a:lnTo>
                    <a:pt x="11338" y="1642"/>
                  </a:lnTo>
                  <a:lnTo>
                    <a:pt x="10821" y="1642"/>
                  </a:lnTo>
                  <a:lnTo>
                    <a:pt x="10639" y="1824"/>
                  </a:lnTo>
                  <a:lnTo>
                    <a:pt x="9453" y="1824"/>
                  </a:lnTo>
                  <a:lnTo>
                    <a:pt x="9241" y="2006"/>
                  </a:lnTo>
                  <a:lnTo>
                    <a:pt x="8754" y="2006"/>
                  </a:lnTo>
                  <a:lnTo>
                    <a:pt x="8542" y="2189"/>
                  </a:lnTo>
                  <a:cubicBezTo>
                    <a:pt x="8365" y="2088"/>
                    <a:pt x="8168" y="2029"/>
                    <a:pt x="7968" y="2029"/>
                  </a:cubicBezTo>
                  <a:cubicBezTo>
                    <a:pt x="7926" y="2029"/>
                    <a:pt x="7884" y="2032"/>
                    <a:pt x="7843" y="2037"/>
                  </a:cubicBezTo>
                  <a:lnTo>
                    <a:pt x="7721" y="2158"/>
                  </a:lnTo>
                  <a:lnTo>
                    <a:pt x="6535" y="2158"/>
                  </a:lnTo>
                  <a:cubicBezTo>
                    <a:pt x="6505" y="2158"/>
                    <a:pt x="6475" y="2219"/>
                    <a:pt x="6444" y="2219"/>
                  </a:cubicBezTo>
                  <a:lnTo>
                    <a:pt x="6323" y="2341"/>
                  </a:lnTo>
                  <a:lnTo>
                    <a:pt x="6171" y="2158"/>
                  </a:lnTo>
                  <a:lnTo>
                    <a:pt x="5836" y="2158"/>
                  </a:lnTo>
                  <a:lnTo>
                    <a:pt x="5563" y="2371"/>
                  </a:lnTo>
                  <a:lnTo>
                    <a:pt x="5168" y="2158"/>
                  </a:lnTo>
                  <a:lnTo>
                    <a:pt x="4925" y="2310"/>
                  </a:lnTo>
                  <a:lnTo>
                    <a:pt x="4773" y="2189"/>
                  </a:lnTo>
                  <a:cubicBezTo>
                    <a:pt x="4651" y="2174"/>
                    <a:pt x="4529" y="2166"/>
                    <a:pt x="4408" y="2166"/>
                  </a:cubicBezTo>
                  <a:cubicBezTo>
                    <a:pt x="4286" y="2166"/>
                    <a:pt x="4165" y="2174"/>
                    <a:pt x="4043" y="2189"/>
                  </a:cubicBezTo>
                  <a:lnTo>
                    <a:pt x="3891" y="2341"/>
                  </a:lnTo>
                  <a:lnTo>
                    <a:pt x="3709" y="2158"/>
                  </a:lnTo>
                  <a:lnTo>
                    <a:pt x="3557" y="2341"/>
                  </a:lnTo>
                  <a:lnTo>
                    <a:pt x="2523" y="2341"/>
                  </a:lnTo>
                  <a:lnTo>
                    <a:pt x="2341" y="2523"/>
                  </a:lnTo>
                  <a:lnTo>
                    <a:pt x="1459" y="2523"/>
                  </a:lnTo>
                  <a:lnTo>
                    <a:pt x="1307" y="2675"/>
                  </a:lnTo>
                  <a:lnTo>
                    <a:pt x="912" y="2736"/>
                  </a:lnTo>
                  <a:lnTo>
                    <a:pt x="365" y="3313"/>
                  </a:lnTo>
                  <a:lnTo>
                    <a:pt x="365" y="3678"/>
                  </a:lnTo>
                  <a:cubicBezTo>
                    <a:pt x="426" y="3769"/>
                    <a:pt x="578" y="3861"/>
                    <a:pt x="517" y="4043"/>
                  </a:cubicBezTo>
                  <a:lnTo>
                    <a:pt x="335" y="4225"/>
                  </a:lnTo>
                  <a:lnTo>
                    <a:pt x="335" y="4529"/>
                  </a:lnTo>
                  <a:cubicBezTo>
                    <a:pt x="365" y="4651"/>
                    <a:pt x="578" y="4681"/>
                    <a:pt x="456" y="4833"/>
                  </a:cubicBezTo>
                  <a:lnTo>
                    <a:pt x="0" y="4864"/>
                  </a:lnTo>
                  <a:lnTo>
                    <a:pt x="0" y="5320"/>
                  </a:lnTo>
                  <a:lnTo>
                    <a:pt x="578" y="5897"/>
                  </a:lnTo>
                  <a:lnTo>
                    <a:pt x="821" y="5958"/>
                  </a:lnTo>
                  <a:cubicBezTo>
                    <a:pt x="882" y="6201"/>
                    <a:pt x="1125" y="6414"/>
                    <a:pt x="1064" y="6718"/>
                  </a:cubicBezTo>
                  <a:cubicBezTo>
                    <a:pt x="1338" y="6839"/>
                    <a:pt x="1581" y="6961"/>
                    <a:pt x="1824" y="7143"/>
                  </a:cubicBezTo>
                  <a:cubicBezTo>
                    <a:pt x="1862" y="7133"/>
                    <a:pt x="1898" y="7129"/>
                    <a:pt x="1934" y="7129"/>
                  </a:cubicBezTo>
                  <a:cubicBezTo>
                    <a:pt x="2179" y="7129"/>
                    <a:pt x="2379" y="7340"/>
                    <a:pt x="2605" y="7340"/>
                  </a:cubicBezTo>
                  <a:cubicBezTo>
                    <a:pt x="2638" y="7340"/>
                    <a:pt x="2671" y="7336"/>
                    <a:pt x="2706" y="7326"/>
                  </a:cubicBezTo>
                  <a:lnTo>
                    <a:pt x="3040" y="8055"/>
                  </a:lnTo>
                  <a:cubicBezTo>
                    <a:pt x="3085" y="8016"/>
                    <a:pt x="3122" y="8001"/>
                    <a:pt x="3155" y="8001"/>
                  </a:cubicBezTo>
                  <a:cubicBezTo>
                    <a:pt x="3281" y="8001"/>
                    <a:pt x="3341" y="8227"/>
                    <a:pt x="3481" y="8227"/>
                  </a:cubicBezTo>
                  <a:cubicBezTo>
                    <a:pt x="3504" y="8227"/>
                    <a:pt x="3529" y="8221"/>
                    <a:pt x="3557" y="8207"/>
                  </a:cubicBezTo>
                  <a:cubicBezTo>
                    <a:pt x="3587" y="8207"/>
                    <a:pt x="3678" y="8329"/>
                    <a:pt x="3739" y="8390"/>
                  </a:cubicBezTo>
                  <a:cubicBezTo>
                    <a:pt x="3769" y="8420"/>
                    <a:pt x="3769" y="8450"/>
                    <a:pt x="3800" y="8511"/>
                  </a:cubicBezTo>
                  <a:lnTo>
                    <a:pt x="3648" y="8633"/>
                  </a:lnTo>
                  <a:lnTo>
                    <a:pt x="3830" y="8815"/>
                  </a:lnTo>
                  <a:lnTo>
                    <a:pt x="3830" y="9180"/>
                  </a:lnTo>
                  <a:cubicBezTo>
                    <a:pt x="3575" y="9265"/>
                    <a:pt x="3372" y="9456"/>
                    <a:pt x="3124" y="9456"/>
                  </a:cubicBezTo>
                  <a:cubicBezTo>
                    <a:pt x="3106" y="9456"/>
                    <a:pt x="3088" y="9455"/>
                    <a:pt x="3070" y="9453"/>
                  </a:cubicBezTo>
                  <a:cubicBezTo>
                    <a:pt x="3040" y="9453"/>
                    <a:pt x="2979" y="9514"/>
                    <a:pt x="2949" y="9575"/>
                  </a:cubicBezTo>
                  <a:lnTo>
                    <a:pt x="3010" y="9788"/>
                  </a:lnTo>
                  <a:lnTo>
                    <a:pt x="3101" y="9788"/>
                  </a:lnTo>
                  <a:cubicBezTo>
                    <a:pt x="3435" y="9970"/>
                    <a:pt x="3678" y="10274"/>
                    <a:pt x="3800" y="10639"/>
                  </a:cubicBezTo>
                  <a:lnTo>
                    <a:pt x="3800" y="11125"/>
                  </a:lnTo>
                  <a:cubicBezTo>
                    <a:pt x="3861" y="11156"/>
                    <a:pt x="3891" y="11186"/>
                    <a:pt x="3952" y="11216"/>
                  </a:cubicBezTo>
                  <a:cubicBezTo>
                    <a:pt x="4013" y="11216"/>
                    <a:pt x="4104" y="11247"/>
                    <a:pt x="4195" y="11247"/>
                  </a:cubicBezTo>
                  <a:lnTo>
                    <a:pt x="4803" y="11885"/>
                  </a:lnTo>
                  <a:lnTo>
                    <a:pt x="4955" y="11763"/>
                  </a:lnTo>
                  <a:cubicBezTo>
                    <a:pt x="5046" y="11885"/>
                    <a:pt x="5198" y="12007"/>
                    <a:pt x="5350" y="12067"/>
                  </a:cubicBezTo>
                  <a:cubicBezTo>
                    <a:pt x="5502" y="12128"/>
                    <a:pt x="5624" y="12250"/>
                    <a:pt x="5715" y="12402"/>
                  </a:cubicBezTo>
                  <a:cubicBezTo>
                    <a:pt x="5593" y="12493"/>
                    <a:pt x="5441" y="12463"/>
                    <a:pt x="5320" y="12554"/>
                  </a:cubicBezTo>
                  <a:cubicBezTo>
                    <a:pt x="5228" y="12675"/>
                    <a:pt x="5016" y="12645"/>
                    <a:pt x="4864" y="12675"/>
                  </a:cubicBezTo>
                  <a:cubicBezTo>
                    <a:pt x="4894" y="12797"/>
                    <a:pt x="5077" y="12827"/>
                    <a:pt x="5046" y="12979"/>
                  </a:cubicBezTo>
                  <a:cubicBezTo>
                    <a:pt x="5077" y="12979"/>
                    <a:pt x="5168" y="13010"/>
                    <a:pt x="5168" y="13040"/>
                  </a:cubicBezTo>
                  <a:cubicBezTo>
                    <a:pt x="5198" y="13162"/>
                    <a:pt x="5198" y="13314"/>
                    <a:pt x="5198" y="13405"/>
                  </a:cubicBezTo>
                  <a:lnTo>
                    <a:pt x="5016" y="13648"/>
                  </a:lnTo>
                  <a:cubicBezTo>
                    <a:pt x="5037" y="13645"/>
                    <a:pt x="5059" y="13643"/>
                    <a:pt x="5081" y="13643"/>
                  </a:cubicBezTo>
                  <a:cubicBezTo>
                    <a:pt x="5271" y="13643"/>
                    <a:pt x="5451" y="13761"/>
                    <a:pt x="5532" y="13952"/>
                  </a:cubicBezTo>
                  <a:cubicBezTo>
                    <a:pt x="5563" y="14104"/>
                    <a:pt x="5624" y="14225"/>
                    <a:pt x="5745" y="14317"/>
                  </a:cubicBezTo>
                  <a:cubicBezTo>
                    <a:pt x="5836" y="14408"/>
                    <a:pt x="5897" y="14560"/>
                    <a:pt x="6110" y="14560"/>
                  </a:cubicBezTo>
                  <a:cubicBezTo>
                    <a:pt x="6232" y="14560"/>
                    <a:pt x="6292" y="14377"/>
                    <a:pt x="6384" y="14317"/>
                  </a:cubicBezTo>
                  <a:cubicBezTo>
                    <a:pt x="6505" y="14225"/>
                    <a:pt x="6566" y="14104"/>
                    <a:pt x="6687" y="14073"/>
                  </a:cubicBezTo>
                  <a:lnTo>
                    <a:pt x="6839" y="14225"/>
                  </a:lnTo>
                  <a:cubicBezTo>
                    <a:pt x="6900" y="14210"/>
                    <a:pt x="6953" y="14203"/>
                    <a:pt x="7007" y="14203"/>
                  </a:cubicBezTo>
                  <a:cubicBezTo>
                    <a:pt x="7060" y="14203"/>
                    <a:pt x="7113" y="14210"/>
                    <a:pt x="7174" y="14225"/>
                  </a:cubicBezTo>
                  <a:cubicBezTo>
                    <a:pt x="7356" y="14317"/>
                    <a:pt x="7569" y="14438"/>
                    <a:pt x="7751" y="14560"/>
                  </a:cubicBezTo>
                  <a:lnTo>
                    <a:pt x="8238" y="14560"/>
                  </a:lnTo>
                  <a:cubicBezTo>
                    <a:pt x="8329" y="14651"/>
                    <a:pt x="8450" y="14742"/>
                    <a:pt x="8602" y="14773"/>
                  </a:cubicBezTo>
                  <a:cubicBezTo>
                    <a:pt x="8724" y="14803"/>
                    <a:pt x="8785" y="15016"/>
                    <a:pt x="8906" y="15046"/>
                  </a:cubicBezTo>
                  <a:cubicBezTo>
                    <a:pt x="9092" y="15093"/>
                    <a:pt x="9260" y="15299"/>
                    <a:pt x="9464" y="15299"/>
                  </a:cubicBezTo>
                  <a:cubicBezTo>
                    <a:pt x="9528" y="15299"/>
                    <a:pt x="9594" y="15279"/>
                    <a:pt x="9666" y="15229"/>
                  </a:cubicBezTo>
                  <a:cubicBezTo>
                    <a:pt x="9697" y="15107"/>
                    <a:pt x="9727" y="15016"/>
                    <a:pt x="9757" y="14894"/>
                  </a:cubicBezTo>
                  <a:lnTo>
                    <a:pt x="10001" y="14955"/>
                  </a:lnTo>
                  <a:lnTo>
                    <a:pt x="10122" y="15320"/>
                  </a:lnTo>
                  <a:cubicBezTo>
                    <a:pt x="10305" y="15077"/>
                    <a:pt x="10578" y="14864"/>
                    <a:pt x="10882" y="14773"/>
                  </a:cubicBezTo>
                  <a:cubicBezTo>
                    <a:pt x="11004" y="14894"/>
                    <a:pt x="11064" y="15077"/>
                    <a:pt x="11277" y="15107"/>
                  </a:cubicBezTo>
                  <a:lnTo>
                    <a:pt x="11672" y="14894"/>
                  </a:lnTo>
                  <a:lnTo>
                    <a:pt x="11885" y="15107"/>
                  </a:lnTo>
                  <a:lnTo>
                    <a:pt x="12098" y="14894"/>
                  </a:lnTo>
                  <a:lnTo>
                    <a:pt x="12767" y="15259"/>
                  </a:lnTo>
                  <a:lnTo>
                    <a:pt x="13830" y="15259"/>
                  </a:lnTo>
                  <a:lnTo>
                    <a:pt x="13952" y="14925"/>
                  </a:lnTo>
                  <a:cubicBezTo>
                    <a:pt x="13986" y="14938"/>
                    <a:pt x="14019" y="14943"/>
                    <a:pt x="14051" y="14943"/>
                  </a:cubicBezTo>
                  <a:cubicBezTo>
                    <a:pt x="14107" y="14943"/>
                    <a:pt x="14160" y="14929"/>
                    <a:pt x="14211" y="14929"/>
                  </a:cubicBezTo>
                  <a:cubicBezTo>
                    <a:pt x="14257" y="14929"/>
                    <a:pt x="14302" y="14940"/>
                    <a:pt x="14347" y="14985"/>
                  </a:cubicBezTo>
                  <a:lnTo>
                    <a:pt x="14469" y="15289"/>
                  </a:lnTo>
                  <a:lnTo>
                    <a:pt x="15016" y="15289"/>
                  </a:lnTo>
                  <a:lnTo>
                    <a:pt x="15198" y="15472"/>
                  </a:lnTo>
                  <a:lnTo>
                    <a:pt x="15533" y="15472"/>
                  </a:lnTo>
                  <a:lnTo>
                    <a:pt x="15745" y="15654"/>
                  </a:lnTo>
                  <a:lnTo>
                    <a:pt x="16748" y="15654"/>
                  </a:lnTo>
                  <a:lnTo>
                    <a:pt x="16900" y="15806"/>
                  </a:lnTo>
                  <a:lnTo>
                    <a:pt x="17995" y="15806"/>
                  </a:lnTo>
                  <a:lnTo>
                    <a:pt x="18147" y="15624"/>
                  </a:lnTo>
                  <a:lnTo>
                    <a:pt x="19028" y="15624"/>
                  </a:lnTo>
                  <a:lnTo>
                    <a:pt x="19150" y="15259"/>
                  </a:lnTo>
                  <a:cubicBezTo>
                    <a:pt x="19200" y="15279"/>
                    <a:pt x="19251" y="15283"/>
                    <a:pt x="19301" y="15283"/>
                  </a:cubicBezTo>
                  <a:cubicBezTo>
                    <a:pt x="19325" y="15283"/>
                    <a:pt x="19350" y="15282"/>
                    <a:pt x="19374" y="15282"/>
                  </a:cubicBezTo>
                  <a:cubicBezTo>
                    <a:pt x="19446" y="15282"/>
                    <a:pt x="19514" y="15289"/>
                    <a:pt x="19575" y="15350"/>
                  </a:cubicBezTo>
                  <a:lnTo>
                    <a:pt x="19454" y="15624"/>
                  </a:lnTo>
                  <a:lnTo>
                    <a:pt x="20062" y="15624"/>
                  </a:lnTo>
                  <a:cubicBezTo>
                    <a:pt x="20183" y="15958"/>
                    <a:pt x="20578" y="15684"/>
                    <a:pt x="20730" y="15958"/>
                  </a:cubicBezTo>
                  <a:cubicBezTo>
                    <a:pt x="20943" y="15988"/>
                    <a:pt x="21125" y="15988"/>
                    <a:pt x="21308" y="15988"/>
                  </a:cubicBezTo>
                  <a:cubicBezTo>
                    <a:pt x="21369" y="15988"/>
                    <a:pt x="21399" y="15988"/>
                    <a:pt x="21460" y="15958"/>
                  </a:cubicBezTo>
                  <a:lnTo>
                    <a:pt x="21703" y="15776"/>
                  </a:lnTo>
                  <a:lnTo>
                    <a:pt x="22007" y="15988"/>
                  </a:lnTo>
                  <a:cubicBezTo>
                    <a:pt x="22047" y="15988"/>
                    <a:pt x="22128" y="15961"/>
                    <a:pt x="22196" y="15961"/>
                  </a:cubicBezTo>
                  <a:cubicBezTo>
                    <a:pt x="22230" y="15961"/>
                    <a:pt x="22260" y="15968"/>
                    <a:pt x="22280" y="15988"/>
                  </a:cubicBezTo>
                  <a:cubicBezTo>
                    <a:pt x="22432" y="16171"/>
                    <a:pt x="22706" y="16140"/>
                    <a:pt x="22828" y="16292"/>
                  </a:cubicBezTo>
                  <a:lnTo>
                    <a:pt x="23466" y="15958"/>
                  </a:lnTo>
                  <a:cubicBezTo>
                    <a:pt x="23581" y="16004"/>
                    <a:pt x="23661" y="16172"/>
                    <a:pt x="23785" y="16172"/>
                  </a:cubicBezTo>
                  <a:cubicBezTo>
                    <a:pt x="23825" y="16172"/>
                    <a:pt x="23870" y="16154"/>
                    <a:pt x="23922" y="16110"/>
                  </a:cubicBezTo>
                  <a:cubicBezTo>
                    <a:pt x="23952" y="16019"/>
                    <a:pt x="23983" y="15897"/>
                    <a:pt x="24013" y="15836"/>
                  </a:cubicBezTo>
                  <a:cubicBezTo>
                    <a:pt x="24104" y="15776"/>
                    <a:pt x="24287" y="15867"/>
                    <a:pt x="24287" y="15684"/>
                  </a:cubicBezTo>
                  <a:lnTo>
                    <a:pt x="24135" y="15502"/>
                  </a:lnTo>
                  <a:lnTo>
                    <a:pt x="24378" y="15441"/>
                  </a:lnTo>
                  <a:lnTo>
                    <a:pt x="24530" y="15776"/>
                  </a:lnTo>
                  <a:cubicBezTo>
                    <a:pt x="24712" y="15563"/>
                    <a:pt x="24530" y="15320"/>
                    <a:pt x="24682" y="15107"/>
                  </a:cubicBezTo>
                  <a:lnTo>
                    <a:pt x="24682" y="15107"/>
                  </a:lnTo>
                  <a:cubicBezTo>
                    <a:pt x="24955" y="15198"/>
                    <a:pt x="24682" y="15472"/>
                    <a:pt x="24895" y="15593"/>
                  </a:cubicBezTo>
                  <a:lnTo>
                    <a:pt x="25046" y="15289"/>
                  </a:lnTo>
                  <a:cubicBezTo>
                    <a:pt x="25159" y="15289"/>
                    <a:pt x="25167" y="15445"/>
                    <a:pt x="25288" y="15445"/>
                  </a:cubicBezTo>
                  <a:cubicBezTo>
                    <a:pt x="25298" y="15445"/>
                    <a:pt x="25308" y="15444"/>
                    <a:pt x="25320" y="15441"/>
                  </a:cubicBezTo>
                  <a:lnTo>
                    <a:pt x="25381" y="15289"/>
                  </a:lnTo>
                  <a:cubicBezTo>
                    <a:pt x="25438" y="15258"/>
                    <a:pt x="25491" y="15246"/>
                    <a:pt x="25543" y="15246"/>
                  </a:cubicBezTo>
                  <a:cubicBezTo>
                    <a:pt x="25755" y="15246"/>
                    <a:pt x="25928" y="15462"/>
                    <a:pt x="26146" y="15462"/>
                  </a:cubicBezTo>
                  <a:cubicBezTo>
                    <a:pt x="26183" y="15462"/>
                    <a:pt x="26222" y="15456"/>
                    <a:pt x="26262" y="15441"/>
                  </a:cubicBezTo>
                  <a:lnTo>
                    <a:pt x="26445" y="15259"/>
                  </a:lnTo>
                  <a:lnTo>
                    <a:pt x="26992" y="15593"/>
                  </a:lnTo>
                  <a:cubicBezTo>
                    <a:pt x="27113" y="15441"/>
                    <a:pt x="27113" y="15168"/>
                    <a:pt x="27357" y="15107"/>
                  </a:cubicBezTo>
                  <a:lnTo>
                    <a:pt x="27691" y="15441"/>
                  </a:lnTo>
                  <a:lnTo>
                    <a:pt x="28360" y="15441"/>
                  </a:lnTo>
                  <a:lnTo>
                    <a:pt x="28542" y="15624"/>
                  </a:lnTo>
                  <a:lnTo>
                    <a:pt x="28907" y="15624"/>
                  </a:lnTo>
                  <a:lnTo>
                    <a:pt x="29089" y="15441"/>
                  </a:lnTo>
                  <a:cubicBezTo>
                    <a:pt x="29150" y="15563"/>
                    <a:pt x="29332" y="15624"/>
                    <a:pt x="29332" y="15776"/>
                  </a:cubicBezTo>
                  <a:cubicBezTo>
                    <a:pt x="29271" y="16080"/>
                    <a:pt x="28998" y="16110"/>
                    <a:pt x="28785" y="16262"/>
                  </a:cubicBezTo>
                  <a:lnTo>
                    <a:pt x="28846" y="16475"/>
                  </a:lnTo>
                  <a:cubicBezTo>
                    <a:pt x="28900" y="16499"/>
                    <a:pt x="28949" y="16509"/>
                    <a:pt x="28995" y="16509"/>
                  </a:cubicBezTo>
                  <a:cubicBezTo>
                    <a:pt x="29183" y="16509"/>
                    <a:pt x="29320" y="16347"/>
                    <a:pt x="29515" y="16323"/>
                  </a:cubicBezTo>
                  <a:cubicBezTo>
                    <a:pt x="29727" y="16292"/>
                    <a:pt x="29636" y="16110"/>
                    <a:pt x="29697" y="16019"/>
                  </a:cubicBezTo>
                  <a:cubicBezTo>
                    <a:pt x="29849" y="15806"/>
                    <a:pt x="30123" y="15776"/>
                    <a:pt x="30305" y="15654"/>
                  </a:cubicBezTo>
                  <a:lnTo>
                    <a:pt x="30487" y="15776"/>
                  </a:lnTo>
                  <a:lnTo>
                    <a:pt x="30609" y="15624"/>
                  </a:lnTo>
                  <a:lnTo>
                    <a:pt x="30913" y="15867"/>
                  </a:lnTo>
                  <a:lnTo>
                    <a:pt x="30639" y="16140"/>
                  </a:lnTo>
                  <a:cubicBezTo>
                    <a:pt x="30614" y="16151"/>
                    <a:pt x="30588" y="16154"/>
                    <a:pt x="30561" y="16154"/>
                  </a:cubicBezTo>
                  <a:cubicBezTo>
                    <a:pt x="30509" y="16154"/>
                    <a:pt x="30456" y="16140"/>
                    <a:pt x="30408" y="16140"/>
                  </a:cubicBezTo>
                  <a:cubicBezTo>
                    <a:pt x="30335" y="16140"/>
                    <a:pt x="30275" y="16171"/>
                    <a:pt x="30244" y="16323"/>
                  </a:cubicBezTo>
                  <a:lnTo>
                    <a:pt x="31308" y="16323"/>
                  </a:lnTo>
                  <a:lnTo>
                    <a:pt x="31642" y="16657"/>
                  </a:lnTo>
                  <a:lnTo>
                    <a:pt x="32402" y="16657"/>
                  </a:lnTo>
                  <a:lnTo>
                    <a:pt x="32524" y="16505"/>
                  </a:lnTo>
                  <a:lnTo>
                    <a:pt x="32919" y="16505"/>
                  </a:lnTo>
                  <a:lnTo>
                    <a:pt x="33071" y="16323"/>
                  </a:lnTo>
                  <a:lnTo>
                    <a:pt x="33375" y="16323"/>
                  </a:lnTo>
                  <a:lnTo>
                    <a:pt x="34013" y="16718"/>
                  </a:lnTo>
                  <a:lnTo>
                    <a:pt x="34834" y="16718"/>
                  </a:lnTo>
                  <a:lnTo>
                    <a:pt x="35047" y="16900"/>
                  </a:lnTo>
                  <a:cubicBezTo>
                    <a:pt x="35118" y="16861"/>
                    <a:pt x="35186" y="16846"/>
                    <a:pt x="35251" y="16846"/>
                  </a:cubicBezTo>
                  <a:cubicBezTo>
                    <a:pt x="35488" y="16846"/>
                    <a:pt x="35689" y="17052"/>
                    <a:pt x="35928" y="17052"/>
                  </a:cubicBezTo>
                  <a:cubicBezTo>
                    <a:pt x="35989" y="17083"/>
                    <a:pt x="36080" y="17113"/>
                    <a:pt x="36141" y="17143"/>
                  </a:cubicBezTo>
                  <a:lnTo>
                    <a:pt x="36323" y="17235"/>
                  </a:lnTo>
                  <a:cubicBezTo>
                    <a:pt x="36454" y="17182"/>
                    <a:pt x="36517" y="17040"/>
                    <a:pt x="36649" y="17040"/>
                  </a:cubicBezTo>
                  <a:cubicBezTo>
                    <a:pt x="36670" y="17040"/>
                    <a:pt x="36693" y="17044"/>
                    <a:pt x="36718" y="17052"/>
                  </a:cubicBezTo>
                  <a:lnTo>
                    <a:pt x="37083" y="17387"/>
                  </a:lnTo>
                  <a:lnTo>
                    <a:pt x="37266" y="17235"/>
                  </a:lnTo>
                  <a:lnTo>
                    <a:pt x="37782" y="17235"/>
                  </a:lnTo>
                  <a:lnTo>
                    <a:pt x="37934" y="17052"/>
                  </a:lnTo>
                  <a:lnTo>
                    <a:pt x="38451" y="17052"/>
                  </a:lnTo>
                  <a:cubicBezTo>
                    <a:pt x="38585" y="16952"/>
                    <a:pt x="38645" y="16907"/>
                    <a:pt x="38702" y="16907"/>
                  </a:cubicBezTo>
                  <a:cubicBezTo>
                    <a:pt x="38749" y="16907"/>
                    <a:pt x="38795" y="16937"/>
                    <a:pt x="38877" y="16991"/>
                  </a:cubicBezTo>
                  <a:cubicBezTo>
                    <a:pt x="38755" y="17113"/>
                    <a:pt x="38603" y="17235"/>
                    <a:pt x="38816" y="17417"/>
                  </a:cubicBezTo>
                  <a:lnTo>
                    <a:pt x="39849" y="17417"/>
                  </a:lnTo>
                  <a:cubicBezTo>
                    <a:pt x="40001" y="17295"/>
                    <a:pt x="40062" y="17052"/>
                    <a:pt x="40305" y="17052"/>
                  </a:cubicBezTo>
                  <a:lnTo>
                    <a:pt x="40579" y="17204"/>
                  </a:lnTo>
                  <a:cubicBezTo>
                    <a:pt x="40700" y="17113"/>
                    <a:pt x="40609" y="16991"/>
                    <a:pt x="40639" y="16900"/>
                  </a:cubicBezTo>
                  <a:cubicBezTo>
                    <a:pt x="40579" y="16870"/>
                    <a:pt x="40518" y="16809"/>
                    <a:pt x="40457" y="16779"/>
                  </a:cubicBezTo>
                  <a:cubicBezTo>
                    <a:pt x="40511" y="16743"/>
                    <a:pt x="40546" y="16728"/>
                    <a:pt x="40569" y="16728"/>
                  </a:cubicBezTo>
                  <a:cubicBezTo>
                    <a:pt x="40627" y="16728"/>
                    <a:pt x="40618" y="16814"/>
                    <a:pt x="40639" y="16900"/>
                  </a:cubicBezTo>
                  <a:cubicBezTo>
                    <a:pt x="40731" y="16809"/>
                    <a:pt x="40822" y="16748"/>
                    <a:pt x="40913" y="16688"/>
                  </a:cubicBezTo>
                  <a:lnTo>
                    <a:pt x="41065" y="16870"/>
                  </a:lnTo>
                  <a:lnTo>
                    <a:pt x="41339" y="16870"/>
                  </a:lnTo>
                  <a:lnTo>
                    <a:pt x="41339" y="16627"/>
                  </a:lnTo>
                  <a:cubicBezTo>
                    <a:pt x="41387" y="16546"/>
                    <a:pt x="41435" y="16509"/>
                    <a:pt x="41487" y="16509"/>
                  </a:cubicBezTo>
                  <a:cubicBezTo>
                    <a:pt x="41535" y="16509"/>
                    <a:pt x="41585" y="16539"/>
                    <a:pt x="41643" y="16596"/>
                  </a:cubicBezTo>
                  <a:cubicBezTo>
                    <a:pt x="41612" y="16718"/>
                    <a:pt x="41491" y="16839"/>
                    <a:pt x="41339" y="16870"/>
                  </a:cubicBezTo>
                  <a:cubicBezTo>
                    <a:pt x="41339" y="16931"/>
                    <a:pt x="41369" y="17022"/>
                    <a:pt x="41399" y="17022"/>
                  </a:cubicBezTo>
                  <a:cubicBezTo>
                    <a:pt x="41521" y="17052"/>
                    <a:pt x="41673" y="17052"/>
                    <a:pt x="41764" y="17052"/>
                  </a:cubicBezTo>
                  <a:lnTo>
                    <a:pt x="41946" y="16870"/>
                  </a:lnTo>
                  <a:lnTo>
                    <a:pt x="42129" y="17052"/>
                  </a:lnTo>
                  <a:lnTo>
                    <a:pt x="42311" y="16870"/>
                  </a:lnTo>
                  <a:cubicBezTo>
                    <a:pt x="42332" y="16884"/>
                    <a:pt x="42357" y="16888"/>
                    <a:pt x="42385" y="16888"/>
                  </a:cubicBezTo>
                  <a:cubicBezTo>
                    <a:pt x="42436" y="16888"/>
                    <a:pt x="42496" y="16874"/>
                    <a:pt x="42554" y="16874"/>
                  </a:cubicBezTo>
                  <a:cubicBezTo>
                    <a:pt x="42608" y="16874"/>
                    <a:pt x="42661" y="16886"/>
                    <a:pt x="42706" y="16931"/>
                  </a:cubicBezTo>
                  <a:cubicBezTo>
                    <a:pt x="42554" y="17143"/>
                    <a:pt x="42554" y="17143"/>
                    <a:pt x="42585" y="17387"/>
                  </a:cubicBezTo>
                  <a:lnTo>
                    <a:pt x="43162" y="17387"/>
                  </a:lnTo>
                  <a:lnTo>
                    <a:pt x="43314" y="17235"/>
                  </a:lnTo>
                  <a:lnTo>
                    <a:pt x="43497" y="17387"/>
                  </a:lnTo>
                  <a:lnTo>
                    <a:pt x="44013" y="17387"/>
                  </a:lnTo>
                  <a:lnTo>
                    <a:pt x="44196" y="17569"/>
                  </a:lnTo>
                  <a:lnTo>
                    <a:pt x="44409" y="17387"/>
                  </a:lnTo>
                  <a:lnTo>
                    <a:pt x="44743" y="17387"/>
                  </a:lnTo>
                  <a:lnTo>
                    <a:pt x="44986" y="16900"/>
                  </a:lnTo>
                  <a:lnTo>
                    <a:pt x="44986" y="16596"/>
                  </a:lnTo>
                  <a:cubicBezTo>
                    <a:pt x="45077" y="16566"/>
                    <a:pt x="45168" y="16536"/>
                    <a:pt x="45260" y="16475"/>
                  </a:cubicBezTo>
                  <a:cubicBezTo>
                    <a:pt x="45333" y="16426"/>
                    <a:pt x="45407" y="16337"/>
                    <a:pt x="45513" y="16337"/>
                  </a:cubicBezTo>
                  <a:cubicBezTo>
                    <a:pt x="45538" y="16337"/>
                    <a:pt x="45565" y="16342"/>
                    <a:pt x="45594" y="16353"/>
                  </a:cubicBezTo>
                  <a:lnTo>
                    <a:pt x="45868" y="16566"/>
                  </a:lnTo>
                  <a:lnTo>
                    <a:pt x="45685" y="16809"/>
                  </a:lnTo>
                  <a:cubicBezTo>
                    <a:pt x="45761" y="16855"/>
                    <a:pt x="45822" y="16877"/>
                    <a:pt x="45875" y="16877"/>
                  </a:cubicBezTo>
                  <a:cubicBezTo>
                    <a:pt x="45928" y="16877"/>
                    <a:pt x="45974" y="16855"/>
                    <a:pt x="46020" y="16809"/>
                  </a:cubicBezTo>
                  <a:lnTo>
                    <a:pt x="46050" y="16323"/>
                  </a:lnTo>
                  <a:lnTo>
                    <a:pt x="46354" y="16384"/>
                  </a:lnTo>
                  <a:lnTo>
                    <a:pt x="46415" y="16657"/>
                  </a:lnTo>
                  <a:lnTo>
                    <a:pt x="46688" y="16748"/>
                  </a:lnTo>
                  <a:lnTo>
                    <a:pt x="46779" y="17052"/>
                  </a:lnTo>
                  <a:lnTo>
                    <a:pt x="46962" y="17052"/>
                  </a:lnTo>
                  <a:lnTo>
                    <a:pt x="47296" y="16536"/>
                  </a:lnTo>
                  <a:lnTo>
                    <a:pt x="47509" y="16536"/>
                  </a:lnTo>
                  <a:lnTo>
                    <a:pt x="47691" y="16900"/>
                  </a:lnTo>
                  <a:lnTo>
                    <a:pt x="47904" y="16839"/>
                  </a:lnTo>
                  <a:cubicBezTo>
                    <a:pt x="47934" y="16688"/>
                    <a:pt x="47934" y="16536"/>
                    <a:pt x="47965" y="16232"/>
                  </a:cubicBezTo>
                  <a:cubicBezTo>
                    <a:pt x="48081" y="16482"/>
                    <a:pt x="48209" y="16550"/>
                    <a:pt x="48341" y="16550"/>
                  </a:cubicBezTo>
                  <a:cubicBezTo>
                    <a:pt x="48417" y="16550"/>
                    <a:pt x="48495" y="16527"/>
                    <a:pt x="48573" y="16505"/>
                  </a:cubicBezTo>
                  <a:lnTo>
                    <a:pt x="48725" y="16384"/>
                  </a:lnTo>
                  <a:cubicBezTo>
                    <a:pt x="48846" y="16627"/>
                    <a:pt x="48938" y="16870"/>
                    <a:pt x="49059" y="17083"/>
                  </a:cubicBezTo>
                  <a:cubicBezTo>
                    <a:pt x="49181" y="17295"/>
                    <a:pt x="49454" y="17235"/>
                    <a:pt x="49606" y="17417"/>
                  </a:cubicBezTo>
                  <a:lnTo>
                    <a:pt x="50093" y="17417"/>
                  </a:lnTo>
                  <a:lnTo>
                    <a:pt x="50305" y="17265"/>
                  </a:lnTo>
                  <a:lnTo>
                    <a:pt x="50457" y="17417"/>
                  </a:lnTo>
                  <a:lnTo>
                    <a:pt x="51065" y="17417"/>
                  </a:lnTo>
                  <a:cubicBezTo>
                    <a:pt x="51126" y="17417"/>
                    <a:pt x="51156" y="17387"/>
                    <a:pt x="51217" y="17387"/>
                  </a:cubicBezTo>
                  <a:lnTo>
                    <a:pt x="51339" y="17235"/>
                  </a:lnTo>
                  <a:lnTo>
                    <a:pt x="52220" y="17235"/>
                  </a:lnTo>
                  <a:cubicBezTo>
                    <a:pt x="52220" y="17235"/>
                    <a:pt x="52251" y="17295"/>
                    <a:pt x="52281" y="17295"/>
                  </a:cubicBezTo>
                  <a:cubicBezTo>
                    <a:pt x="52311" y="17387"/>
                    <a:pt x="52342" y="17508"/>
                    <a:pt x="52372" y="17599"/>
                  </a:cubicBezTo>
                  <a:lnTo>
                    <a:pt x="52585" y="17417"/>
                  </a:lnTo>
                  <a:lnTo>
                    <a:pt x="52919" y="17417"/>
                  </a:lnTo>
                  <a:cubicBezTo>
                    <a:pt x="53071" y="17295"/>
                    <a:pt x="53132" y="17143"/>
                    <a:pt x="53284" y="17113"/>
                  </a:cubicBezTo>
                  <a:lnTo>
                    <a:pt x="53618" y="17417"/>
                  </a:lnTo>
                  <a:lnTo>
                    <a:pt x="54318" y="17417"/>
                  </a:lnTo>
                  <a:lnTo>
                    <a:pt x="54500" y="17235"/>
                  </a:lnTo>
                  <a:lnTo>
                    <a:pt x="54834" y="17235"/>
                  </a:lnTo>
                  <a:lnTo>
                    <a:pt x="55077" y="17022"/>
                  </a:lnTo>
                  <a:lnTo>
                    <a:pt x="55321" y="17447"/>
                  </a:lnTo>
                  <a:cubicBezTo>
                    <a:pt x="55685" y="17356"/>
                    <a:pt x="55989" y="17143"/>
                    <a:pt x="56232" y="16870"/>
                  </a:cubicBezTo>
                  <a:lnTo>
                    <a:pt x="56567" y="16870"/>
                  </a:lnTo>
                  <a:lnTo>
                    <a:pt x="56749" y="16718"/>
                  </a:lnTo>
                  <a:lnTo>
                    <a:pt x="56992" y="16961"/>
                  </a:lnTo>
                  <a:lnTo>
                    <a:pt x="57053" y="17235"/>
                  </a:lnTo>
                  <a:lnTo>
                    <a:pt x="57600" y="17235"/>
                  </a:lnTo>
                  <a:lnTo>
                    <a:pt x="57813" y="17052"/>
                  </a:lnTo>
                  <a:cubicBezTo>
                    <a:pt x="57825" y="17044"/>
                    <a:pt x="57840" y="17041"/>
                    <a:pt x="57856" y="17041"/>
                  </a:cubicBezTo>
                  <a:cubicBezTo>
                    <a:pt x="57914" y="17041"/>
                    <a:pt x="57991" y="17081"/>
                    <a:pt x="58062" y="17081"/>
                  </a:cubicBezTo>
                  <a:cubicBezTo>
                    <a:pt x="58120" y="17081"/>
                    <a:pt x="58173" y="17055"/>
                    <a:pt x="58208" y="16961"/>
                  </a:cubicBezTo>
                  <a:lnTo>
                    <a:pt x="58087" y="16839"/>
                  </a:lnTo>
                  <a:lnTo>
                    <a:pt x="58421" y="16505"/>
                  </a:lnTo>
                  <a:cubicBezTo>
                    <a:pt x="58338" y="16402"/>
                    <a:pt x="58284" y="16341"/>
                    <a:pt x="58219" y="16341"/>
                  </a:cubicBezTo>
                  <a:cubicBezTo>
                    <a:pt x="58189" y="16341"/>
                    <a:pt x="58156" y="16354"/>
                    <a:pt x="58117" y="16384"/>
                  </a:cubicBezTo>
                  <a:cubicBezTo>
                    <a:pt x="58008" y="16471"/>
                    <a:pt x="57930" y="16542"/>
                    <a:pt x="57839" y="16542"/>
                  </a:cubicBezTo>
                  <a:cubicBezTo>
                    <a:pt x="57803" y="16542"/>
                    <a:pt x="57765" y="16531"/>
                    <a:pt x="57722" y="16505"/>
                  </a:cubicBezTo>
                  <a:cubicBezTo>
                    <a:pt x="57661" y="16110"/>
                    <a:pt x="57661" y="16110"/>
                    <a:pt x="57783" y="15988"/>
                  </a:cubicBezTo>
                  <a:cubicBezTo>
                    <a:pt x="57832" y="16013"/>
                    <a:pt x="57881" y="16020"/>
                    <a:pt x="57930" y="16020"/>
                  </a:cubicBezTo>
                  <a:cubicBezTo>
                    <a:pt x="57994" y="16020"/>
                    <a:pt x="58058" y="16008"/>
                    <a:pt x="58122" y="16008"/>
                  </a:cubicBezTo>
                  <a:cubicBezTo>
                    <a:pt x="58191" y="16008"/>
                    <a:pt x="58261" y="16022"/>
                    <a:pt x="58330" y="16080"/>
                  </a:cubicBezTo>
                  <a:lnTo>
                    <a:pt x="58543" y="16201"/>
                  </a:lnTo>
                  <a:cubicBezTo>
                    <a:pt x="58725" y="16140"/>
                    <a:pt x="58877" y="16049"/>
                    <a:pt x="59059" y="15928"/>
                  </a:cubicBezTo>
                  <a:cubicBezTo>
                    <a:pt x="59181" y="15776"/>
                    <a:pt x="59363" y="15624"/>
                    <a:pt x="59576" y="15532"/>
                  </a:cubicBezTo>
                  <a:lnTo>
                    <a:pt x="59424" y="15380"/>
                  </a:lnTo>
                  <a:lnTo>
                    <a:pt x="59576" y="15168"/>
                  </a:lnTo>
                  <a:lnTo>
                    <a:pt x="59424" y="15046"/>
                  </a:lnTo>
                  <a:cubicBezTo>
                    <a:pt x="59515" y="14894"/>
                    <a:pt x="59606" y="14742"/>
                    <a:pt x="59789" y="14742"/>
                  </a:cubicBezTo>
                  <a:lnTo>
                    <a:pt x="60123" y="14955"/>
                  </a:lnTo>
                  <a:lnTo>
                    <a:pt x="60366" y="14773"/>
                  </a:lnTo>
                  <a:cubicBezTo>
                    <a:pt x="60427" y="14773"/>
                    <a:pt x="60495" y="14757"/>
                    <a:pt x="60568" y="14757"/>
                  </a:cubicBezTo>
                  <a:cubicBezTo>
                    <a:pt x="60640" y="14757"/>
                    <a:pt x="60716" y="14773"/>
                    <a:pt x="60792" y="14833"/>
                  </a:cubicBezTo>
                  <a:cubicBezTo>
                    <a:pt x="60792" y="14925"/>
                    <a:pt x="60792" y="15046"/>
                    <a:pt x="60792" y="15137"/>
                  </a:cubicBezTo>
                  <a:cubicBezTo>
                    <a:pt x="60822" y="15259"/>
                    <a:pt x="60549" y="15289"/>
                    <a:pt x="60731" y="15472"/>
                  </a:cubicBezTo>
                  <a:lnTo>
                    <a:pt x="60944" y="15411"/>
                  </a:lnTo>
                  <a:cubicBezTo>
                    <a:pt x="61035" y="15137"/>
                    <a:pt x="60883" y="14833"/>
                    <a:pt x="61065" y="14560"/>
                  </a:cubicBezTo>
                  <a:cubicBezTo>
                    <a:pt x="61141" y="14674"/>
                    <a:pt x="61217" y="14764"/>
                    <a:pt x="61308" y="14764"/>
                  </a:cubicBezTo>
                  <a:cubicBezTo>
                    <a:pt x="61362" y="14764"/>
                    <a:pt x="61422" y="14731"/>
                    <a:pt x="61491" y="14651"/>
                  </a:cubicBezTo>
                  <a:cubicBezTo>
                    <a:pt x="61491" y="14590"/>
                    <a:pt x="61491" y="14499"/>
                    <a:pt x="61491" y="14438"/>
                  </a:cubicBezTo>
                  <a:cubicBezTo>
                    <a:pt x="61430" y="14377"/>
                    <a:pt x="61369" y="14347"/>
                    <a:pt x="61309" y="14286"/>
                  </a:cubicBezTo>
                  <a:cubicBezTo>
                    <a:pt x="61348" y="14255"/>
                    <a:pt x="61377" y="14242"/>
                    <a:pt x="61399" y="14242"/>
                  </a:cubicBezTo>
                  <a:cubicBezTo>
                    <a:pt x="61463" y="14242"/>
                    <a:pt x="61468" y="14348"/>
                    <a:pt x="61491" y="14438"/>
                  </a:cubicBezTo>
                  <a:cubicBezTo>
                    <a:pt x="61643" y="14408"/>
                    <a:pt x="61764" y="14408"/>
                    <a:pt x="61916" y="14408"/>
                  </a:cubicBezTo>
                  <a:lnTo>
                    <a:pt x="62129" y="14195"/>
                  </a:lnTo>
                  <a:cubicBezTo>
                    <a:pt x="62251" y="14317"/>
                    <a:pt x="62342" y="14469"/>
                    <a:pt x="62433" y="14590"/>
                  </a:cubicBezTo>
                  <a:lnTo>
                    <a:pt x="63284" y="14590"/>
                  </a:lnTo>
                  <a:lnTo>
                    <a:pt x="63467" y="14773"/>
                  </a:lnTo>
                  <a:cubicBezTo>
                    <a:pt x="63527" y="14651"/>
                    <a:pt x="63649" y="14590"/>
                    <a:pt x="63771" y="14560"/>
                  </a:cubicBezTo>
                  <a:cubicBezTo>
                    <a:pt x="63953" y="14499"/>
                    <a:pt x="64044" y="14347"/>
                    <a:pt x="64075" y="14165"/>
                  </a:cubicBezTo>
                  <a:cubicBezTo>
                    <a:pt x="64075" y="14043"/>
                    <a:pt x="64196" y="13952"/>
                    <a:pt x="64257" y="13830"/>
                  </a:cubicBezTo>
                  <a:cubicBezTo>
                    <a:pt x="63923" y="13587"/>
                    <a:pt x="63527" y="13526"/>
                    <a:pt x="63315" y="13192"/>
                  </a:cubicBezTo>
                  <a:lnTo>
                    <a:pt x="62859" y="13162"/>
                  </a:lnTo>
                  <a:lnTo>
                    <a:pt x="62433" y="12949"/>
                  </a:lnTo>
                  <a:lnTo>
                    <a:pt x="62220" y="13162"/>
                  </a:lnTo>
                  <a:lnTo>
                    <a:pt x="61521" y="13162"/>
                  </a:lnTo>
                  <a:lnTo>
                    <a:pt x="61278" y="12918"/>
                  </a:lnTo>
                  <a:cubicBezTo>
                    <a:pt x="61278" y="12766"/>
                    <a:pt x="61248" y="12614"/>
                    <a:pt x="61339" y="12463"/>
                  </a:cubicBezTo>
                  <a:lnTo>
                    <a:pt x="61886" y="12432"/>
                  </a:lnTo>
                  <a:lnTo>
                    <a:pt x="62160" y="12189"/>
                  </a:lnTo>
                  <a:lnTo>
                    <a:pt x="62160" y="11672"/>
                  </a:lnTo>
                  <a:lnTo>
                    <a:pt x="62342" y="11459"/>
                  </a:lnTo>
                  <a:lnTo>
                    <a:pt x="62251" y="11216"/>
                  </a:lnTo>
                  <a:lnTo>
                    <a:pt x="62068" y="11399"/>
                  </a:lnTo>
                  <a:lnTo>
                    <a:pt x="61309" y="11399"/>
                  </a:lnTo>
                  <a:lnTo>
                    <a:pt x="61035" y="11763"/>
                  </a:lnTo>
                  <a:cubicBezTo>
                    <a:pt x="60883" y="11551"/>
                    <a:pt x="60609" y="11459"/>
                    <a:pt x="60579" y="11186"/>
                  </a:cubicBezTo>
                  <a:cubicBezTo>
                    <a:pt x="60609" y="11034"/>
                    <a:pt x="60761" y="10973"/>
                    <a:pt x="60822" y="10852"/>
                  </a:cubicBezTo>
                  <a:cubicBezTo>
                    <a:pt x="60924" y="10852"/>
                    <a:pt x="61025" y="10865"/>
                    <a:pt x="61126" y="10865"/>
                  </a:cubicBezTo>
                  <a:cubicBezTo>
                    <a:pt x="61177" y="10865"/>
                    <a:pt x="61228" y="10862"/>
                    <a:pt x="61278" y="10852"/>
                  </a:cubicBezTo>
                  <a:cubicBezTo>
                    <a:pt x="61354" y="10852"/>
                    <a:pt x="61438" y="10867"/>
                    <a:pt x="61525" y="10867"/>
                  </a:cubicBezTo>
                  <a:cubicBezTo>
                    <a:pt x="61613" y="10867"/>
                    <a:pt x="61704" y="10852"/>
                    <a:pt x="61795" y="10791"/>
                  </a:cubicBezTo>
                  <a:lnTo>
                    <a:pt x="61734" y="10517"/>
                  </a:lnTo>
                  <a:lnTo>
                    <a:pt x="61521" y="10517"/>
                  </a:lnTo>
                  <a:cubicBezTo>
                    <a:pt x="61400" y="10304"/>
                    <a:pt x="61157" y="10244"/>
                    <a:pt x="61096" y="10000"/>
                  </a:cubicBezTo>
                  <a:cubicBezTo>
                    <a:pt x="61065" y="9970"/>
                    <a:pt x="61005" y="9909"/>
                    <a:pt x="60944" y="9879"/>
                  </a:cubicBezTo>
                  <a:cubicBezTo>
                    <a:pt x="60988" y="9843"/>
                    <a:pt x="61020" y="9829"/>
                    <a:pt x="61042" y="9829"/>
                  </a:cubicBezTo>
                  <a:cubicBezTo>
                    <a:pt x="61096" y="9829"/>
                    <a:pt x="61096" y="9915"/>
                    <a:pt x="61096" y="10000"/>
                  </a:cubicBezTo>
                  <a:cubicBezTo>
                    <a:pt x="61278" y="10000"/>
                    <a:pt x="61309" y="9879"/>
                    <a:pt x="61278" y="9757"/>
                  </a:cubicBezTo>
                  <a:cubicBezTo>
                    <a:pt x="61248" y="9605"/>
                    <a:pt x="61035" y="9575"/>
                    <a:pt x="61096" y="9362"/>
                  </a:cubicBezTo>
                  <a:cubicBezTo>
                    <a:pt x="61278" y="9149"/>
                    <a:pt x="61491" y="8967"/>
                    <a:pt x="61734" y="8845"/>
                  </a:cubicBezTo>
                  <a:cubicBezTo>
                    <a:pt x="61977" y="8785"/>
                    <a:pt x="62038" y="8481"/>
                    <a:pt x="62129" y="8268"/>
                  </a:cubicBezTo>
                  <a:cubicBezTo>
                    <a:pt x="61977" y="8207"/>
                    <a:pt x="61825" y="8116"/>
                    <a:pt x="61704" y="8055"/>
                  </a:cubicBezTo>
                  <a:cubicBezTo>
                    <a:pt x="61552" y="7964"/>
                    <a:pt x="61339" y="7994"/>
                    <a:pt x="61217" y="7903"/>
                  </a:cubicBezTo>
                  <a:cubicBezTo>
                    <a:pt x="61126" y="7782"/>
                    <a:pt x="60913" y="7812"/>
                    <a:pt x="60731" y="7782"/>
                  </a:cubicBezTo>
                  <a:cubicBezTo>
                    <a:pt x="60792" y="7751"/>
                    <a:pt x="60822" y="7690"/>
                    <a:pt x="60822" y="7690"/>
                  </a:cubicBezTo>
                  <a:lnTo>
                    <a:pt x="61521" y="7690"/>
                  </a:lnTo>
                  <a:cubicBezTo>
                    <a:pt x="61620" y="7740"/>
                    <a:pt x="61658" y="7829"/>
                    <a:pt x="61718" y="7829"/>
                  </a:cubicBezTo>
                  <a:cubicBezTo>
                    <a:pt x="61732" y="7829"/>
                    <a:pt x="61747" y="7824"/>
                    <a:pt x="61764" y="7812"/>
                  </a:cubicBezTo>
                  <a:lnTo>
                    <a:pt x="61886" y="7690"/>
                  </a:lnTo>
                  <a:lnTo>
                    <a:pt x="62950" y="7690"/>
                  </a:lnTo>
                  <a:lnTo>
                    <a:pt x="63132" y="7842"/>
                  </a:lnTo>
                  <a:cubicBezTo>
                    <a:pt x="63168" y="7860"/>
                    <a:pt x="63198" y="7867"/>
                    <a:pt x="63226" y="7867"/>
                  </a:cubicBezTo>
                  <a:cubicBezTo>
                    <a:pt x="63339" y="7867"/>
                    <a:pt x="63393" y="7739"/>
                    <a:pt x="63467" y="7690"/>
                  </a:cubicBezTo>
                  <a:lnTo>
                    <a:pt x="64166" y="7690"/>
                  </a:lnTo>
                  <a:lnTo>
                    <a:pt x="64318" y="7812"/>
                  </a:lnTo>
                  <a:lnTo>
                    <a:pt x="64622" y="7660"/>
                  </a:lnTo>
                  <a:lnTo>
                    <a:pt x="64865" y="7842"/>
                  </a:lnTo>
                  <a:lnTo>
                    <a:pt x="65017" y="7690"/>
                  </a:lnTo>
                  <a:lnTo>
                    <a:pt x="65199" y="7842"/>
                  </a:lnTo>
                  <a:lnTo>
                    <a:pt x="65382" y="7690"/>
                  </a:lnTo>
                  <a:lnTo>
                    <a:pt x="65564" y="7842"/>
                  </a:lnTo>
                  <a:lnTo>
                    <a:pt x="65686" y="7690"/>
                  </a:lnTo>
                  <a:cubicBezTo>
                    <a:pt x="65814" y="7776"/>
                    <a:pt x="65943" y="7862"/>
                    <a:pt x="66094" y="7862"/>
                  </a:cubicBezTo>
                  <a:cubicBezTo>
                    <a:pt x="66156" y="7862"/>
                    <a:pt x="66222" y="7848"/>
                    <a:pt x="66293" y="7812"/>
                  </a:cubicBezTo>
                  <a:lnTo>
                    <a:pt x="66415" y="7690"/>
                  </a:lnTo>
                  <a:lnTo>
                    <a:pt x="68148" y="7690"/>
                  </a:lnTo>
                  <a:cubicBezTo>
                    <a:pt x="68250" y="7614"/>
                    <a:pt x="68309" y="7494"/>
                    <a:pt x="68434" y="7494"/>
                  </a:cubicBezTo>
                  <a:cubicBezTo>
                    <a:pt x="68457" y="7494"/>
                    <a:pt x="68483" y="7498"/>
                    <a:pt x="68512" y="7508"/>
                  </a:cubicBezTo>
                  <a:lnTo>
                    <a:pt x="68695" y="7660"/>
                  </a:lnTo>
                  <a:cubicBezTo>
                    <a:pt x="68847" y="7478"/>
                    <a:pt x="69090" y="7478"/>
                    <a:pt x="69242" y="7295"/>
                  </a:cubicBezTo>
                  <a:cubicBezTo>
                    <a:pt x="69363" y="7143"/>
                    <a:pt x="69546" y="7022"/>
                    <a:pt x="69728" y="6991"/>
                  </a:cubicBezTo>
                  <a:cubicBezTo>
                    <a:pt x="70002" y="6961"/>
                    <a:pt x="70093" y="6718"/>
                    <a:pt x="70275" y="6596"/>
                  </a:cubicBezTo>
                  <a:lnTo>
                    <a:pt x="71066" y="6596"/>
                  </a:lnTo>
                  <a:lnTo>
                    <a:pt x="71552" y="6353"/>
                  </a:lnTo>
                  <a:lnTo>
                    <a:pt x="71370" y="6171"/>
                  </a:lnTo>
                  <a:cubicBezTo>
                    <a:pt x="71339" y="6019"/>
                    <a:pt x="71461" y="5867"/>
                    <a:pt x="71309" y="5745"/>
                  </a:cubicBezTo>
                  <a:lnTo>
                    <a:pt x="70762" y="5715"/>
                  </a:lnTo>
                  <a:cubicBezTo>
                    <a:pt x="70640" y="5624"/>
                    <a:pt x="70640" y="5472"/>
                    <a:pt x="70762" y="5380"/>
                  </a:cubicBezTo>
                  <a:cubicBezTo>
                    <a:pt x="71309" y="5380"/>
                    <a:pt x="71309" y="5380"/>
                    <a:pt x="71339" y="5259"/>
                  </a:cubicBezTo>
                  <a:cubicBezTo>
                    <a:pt x="71275" y="5206"/>
                    <a:pt x="71201" y="5193"/>
                    <a:pt x="71122" y="5193"/>
                  </a:cubicBezTo>
                  <a:cubicBezTo>
                    <a:pt x="71055" y="5193"/>
                    <a:pt x="70985" y="5203"/>
                    <a:pt x="70918" y="5203"/>
                  </a:cubicBezTo>
                  <a:cubicBezTo>
                    <a:pt x="70839" y="5203"/>
                    <a:pt x="70765" y="5190"/>
                    <a:pt x="70701" y="5137"/>
                  </a:cubicBezTo>
                  <a:lnTo>
                    <a:pt x="70579" y="5016"/>
                  </a:lnTo>
                  <a:cubicBezTo>
                    <a:pt x="70559" y="5011"/>
                    <a:pt x="70538" y="5009"/>
                    <a:pt x="70516" y="5009"/>
                  </a:cubicBezTo>
                  <a:cubicBezTo>
                    <a:pt x="70472" y="5009"/>
                    <a:pt x="70426" y="5016"/>
                    <a:pt x="70378" y="5016"/>
                  </a:cubicBezTo>
                  <a:cubicBezTo>
                    <a:pt x="70306" y="5016"/>
                    <a:pt x="70230" y="5000"/>
                    <a:pt x="70154" y="4924"/>
                  </a:cubicBezTo>
                  <a:lnTo>
                    <a:pt x="70488" y="4772"/>
                  </a:lnTo>
                  <a:lnTo>
                    <a:pt x="70093" y="4499"/>
                  </a:lnTo>
                  <a:cubicBezTo>
                    <a:pt x="70065" y="4488"/>
                    <a:pt x="70035" y="4484"/>
                    <a:pt x="70004" y="4484"/>
                  </a:cubicBezTo>
                  <a:cubicBezTo>
                    <a:pt x="69928" y="4484"/>
                    <a:pt x="69847" y="4508"/>
                    <a:pt x="69782" y="4508"/>
                  </a:cubicBezTo>
                  <a:cubicBezTo>
                    <a:pt x="69731" y="4508"/>
                    <a:pt x="69689" y="4493"/>
                    <a:pt x="69667" y="4438"/>
                  </a:cubicBezTo>
                  <a:lnTo>
                    <a:pt x="69576" y="4134"/>
                  </a:lnTo>
                  <a:lnTo>
                    <a:pt x="69151" y="4134"/>
                  </a:lnTo>
                  <a:cubicBezTo>
                    <a:pt x="69090" y="4043"/>
                    <a:pt x="68999" y="3921"/>
                    <a:pt x="68907" y="3830"/>
                  </a:cubicBezTo>
                  <a:cubicBezTo>
                    <a:pt x="68816" y="3769"/>
                    <a:pt x="68695" y="3769"/>
                    <a:pt x="68634" y="3709"/>
                  </a:cubicBezTo>
                  <a:cubicBezTo>
                    <a:pt x="68512" y="3587"/>
                    <a:pt x="68360" y="3648"/>
                    <a:pt x="68239" y="3587"/>
                  </a:cubicBezTo>
                  <a:cubicBezTo>
                    <a:pt x="68056" y="3496"/>
                    <a:pt x="67783" y="3435"/>
                    <a:pt x="67692" y="3283"/>
                  </a:cubicBezTo>
                  <a:cubicBezTo>
                    <a:pt x="67570" y="3131"/>
                    <a:pt x="67388" y="3101"/>
                    <a:pt x="67266" y="3009"/>
                  </a:cubicBezTo>
                  <a:cubicBezTo>
                    <a:pt x="67023" y="2858"/>
                    <a:pt x="66749" y="2827"/>
                    <a:pt x="66628" y="2554"/>
                  </a:cubicBezTo>
                  <a:lnTo>
                    <a:pt x="66415" y="2706"/>
                  </a:lnTo>
                  <a:lnTo>
                    <a:pt x="65929" y="2189"/>
                  </a:lnTo>
                  <a:lnTo>
                    <a:pt x="65777" y="2189"/>
                  </a:lnTo>
                  <a:lnTo>
                    <a:pt x="65412" y="1824"/>
                  </a:lnTo>
                  <a:lnTo>
                    <a:pt x="64956" y="1824"/>
                  </a:lnTo>
                  <a:lnTo>
                    <a:pt x="64257" y="1459"/>
                  </a:lnTo>
                  <a:lnTo>
                    <a:pt x="64014" y="1611"/>
                  </a:lnTo>
                  <a:lnTo>
                    <a:pt x="63831" y="1429"/>
                  </a:lnTo>
                  <a:lnTo>
                    <a:pt x="62768" y="1429"/>
                  </a:lnTo>
                  <a:lnTo>
                    <a:pt x="62646" y="1277"/>
                  </a:lnTo>
                  <a:lnTo>
                    <a:pt x="61886" y="1277"/>
                  </a:lnTo>
                  <a:cubicBezTo>
                    <a:pt x="61886" y="1247"/>
                    <a:pt x="61886" y="1186"/>
                    <a:pt x="61916" y="1155"/>
                  </a:cubicBezTo>
                  <a:cubicBezTo>
                    <a:pt x="62068" y="1064"/>
                    <a:pt x="62220" y="1034"/>
                    <a:pt x="62403" y="943"/>
                  </a:cubicBezTo>
                  <a:cubicBezTo>
                    <a:pt x="62444" y="951"/>
                    <a:pt x="62484" y="955"/>
                    <a:pt x="62525" y="955"/>
                  </a:cubicBezTo>
                  <a:cubicBezTo>
                    <a:pt x="62636" y="955"/>
                    <a:pt x="62747" y="926"/>
                    <a:pt x="62859" y="882"/>
                  </a:cubicBezTo>
                  <a:cubicBezTo>
                    <a:pt x="62950" y="608"/>
                    <a:pt x="62737" y="517"/>
                    <a:pt x="62524" y="395"/>
                  </a:cubicBezTo>
                  <a:lnTo>
                    <a:pt x="62281" y="578"/>
                  </a:lnTo>
                  <a:lnTo>
                    <a:pt x="62129" y="426"/>
                  </a:lnTo>
                  <a:lnTo>
                    <a:pt x="61430" y="426"/>
                  </a:lnTo>
                  <a:lnTo>
                    <a:pt x="61157" y="213"/>
                  </a:lnTo>
                  <a:lnTo>
                    <a:pt x="60336" y="213"/>
                  </a:lnTo>
                  <a:lnTo>
                    <a:pt x="60184" y="61"/>
                  </a:lnTo>
                  <a:lnTo>
                    <a:pt x="59850" y="395"/>
                  </a:lnTo>
                  <a:lnTo>
                    <a:pt x="59272" y="92"/>
                  </a:lnTo>
                  <a:cubicBezTo>
                    <a:pt x="58903" y="322"/>
                    <a:pt x="58814" y="378"/>
                    <a:pt x="58619" y="378"/>
                  </a:cubicBezTo>
                  <a:cubicBezTo>
                    <a:pt x="58558" y="378"/>
                    <a:pt x="58486" y="372"/>
                    <a:pt x="58391" y="365"/>
                  </a:cubicBezTo>
                  <a:lnTo>
                    <a:pt x="58269" y="244"/>
                  </a:lnTo>
                  <a:lnTo>
                    <a:pt x="57935" y="244"/>
                  </a:lnTo>
                  <a:lnTo>
                    <a:pt x="57752" y="61"/>
                  </a:lnTo>
                  <a:lnTo>
                    <a:pt x="54287" y="61"/>
                  </a:lnTo>
                  <a:lnTo>
                    <a:pt x="54105" y="244"/>
                  </a:lnTo>
                  <a:lnTo>
                    <a:pt x="53406" y="244"/>
                  </a:lnTo>
                  <a:lnTo>
                    <a:pt x="53254" y="92"/>
                  </a:lnTo>
                  <a:lnTo>
                    <a:pt x="52950" y="274"/>
                  </a:lnTo>
                  <a:cubicBezTo>
                    <a:pt x="52819" y="195"/>
                    <a:pt x="52756" y="49"/>
                    <a:pt x="52604" y="49"/>
                  </a:cubicBezTo>
                  <a:cubicBezTo>
                    <a:pt x="52580" y="49"/>
                    <a:pt x="52554" y="53"/>
                    <a:pt x="52524" y="61"/>
                  </a:cubicBezTo>
                  <a:lnTo>
                    <a:pt x="52372" y="244"/>
                  </a:lnTo>
                  <a:lnTo>
                    <a:pt x="52190" y="61"/>
                  </a:lnTo>
                  <a:lnTo>
                    <a:pt x="51855" y="61"/>
                  </a:lnTo>
                  <a:lnTo>
                    <a:pt x="51612" y="274"/>
                  </a:lnTo>
                  <a:lnTo>
                    <a:pt x="51308" y="92"/>
                  </a:lnTo>
                  <a:lnTo>
                    <a:pt x="51156" y="213"/>
                  </a:lnTo>
                  <a:lnTo>
                    <a:pt x="50792" y="213"/>
                  </a:lnTo>
                  <a:lnTo>
                    <a:pt x="50579" y="61"/>
                  </a:lnTo>
                  <a:lnTo>
                    <a:pt x="50275" y="92"/>
                  </a:lnTo>
                  <a:lnTo>
                    <a:pt x="50093" y="244"/>
                  </a:lnTo>
                  <a:lnTo>
                    <a:pt x="49758" y="244"/>
                  </a:lnTo>
                  <a:lnTo>
                    <a:pt x="49576" y="61"/>
                  </a:lnTo>
                  <a:lnTo>
                    <a:pt x="49272" y="61"/>
                  </a:lnTo>
                  <a:lnTo>
                    <a:pt x="49059" y="244"/>
                  </a:lnTo>
                  <a:cubicBezTo>
                    <a:pt x="48877" y="244"/>
                    <a:pt x="48694" y="213"/>
                    <a:pt x="48542" y="92"/>
                  </a:cubicBezTo>
                  <a:lnTo>
                    <a:pt x="48421" y="213"/>
                  </a:lnTo>
                  <a:lnTo>
                    <a:pt x="47661" y="213"/>
                  </a:lnTo>
                  <a:lnTo>
                    <a:pt x="47539" y="61"/>
                  </a:lnTo>
                  <a:lnTo>
                    <a:pt x="47327" y="244"/>
                  </a:lnTo>
                  <a:lnTo>
                    <a:pt x="46992" y="244"/>
                  </a:lnTo>
                  <a:lnTo>
                    <a:pt x="46810" y="61"/>
                  </a:lnTo>
                  <a:lnTo>
                    <a:pt x="46627" y="244"/>
                  </a:lnTo>
                  <a:lnTo>
                    <a:pt x="46171" y="244"/>
                  </a:lnTo>
                  <a:lnTo>
                    <a:pt x="45868" y="426"/>
                  </a:lnTo>
                  <a:lnTo>
                    <a:pt x="45685" y="335"/>
                  </a:lnTo>
                  <a:lnTo>
                    <a:pt x="45533" y="213"/>
                  </a:lnTo>
                  <a:lnTo>
                    <a:pt x="44378" y="213"/>
                  </a:lnTo>
                  <a:cubicBezTo>
                    <a:pt x="44317" y="152"/>
                    <a:pt x="44257" y="92"/>
                    <a:pt x="44226" y="92"/>
                  </a:cubicBezTo>
                  <a:cubicBezTo>
                    <a:pt x="44226" y="85"/>
                    <a:pt x="44225" y="83"/>
                    <a:pt x="44223" y="83"/>
                  </a:cubicBezTo>
                  <a:cubicBezTo>
                    <a:pt x="44214" y="83"/>
                    <a:pt x="44190" y="122"/>
                    <a:pt x="44165" y="122"/>
                  </a:cubicBezTo>
                  <a:lnTo>
                    <a:pt x="44044" y="244"/>
                  </a:lnTo>
                  <a:cubicBezTo>
                    <a:pt x="44015" y="239"/>
                    <a:pt x="43985" y="237"/>
                    <a:pt x="43954" y="237"/>
                  </a:cubicBezTo>
                  <a:cubicBezTo>
                    <a:pt x="43877" y="237"/>
                    <a:pt x="43797" y="248"/>
                    <a:pt x="43721" y="248"/>
                  </a:cubicBezTo>
                  <a:cubicBezTo>
                    <a:pt x="43640" y="248"/>
                    <a:pt x="43562" y="235"/>
                    <a:pt x="43497" y="183"/>
                  </a:cubicBezTo>
                  <a:lnTo>
                    <a:pt x="4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78" name="Google Shape;12778;p20"/>
            <p:cNvSpPr/>
            <p:nvPr/>
          </p:nvSpPr>
          <p:spPr>
            <a:xfrm>
              <a:off x="3999705" y="3308027"/>
              <a:ext cx="10907" cy="12643"/>
            </a:xfrm>
            <a:custGeom>
              <a:avLst/>
              <a:gdLst/>
              <a:ahLst/>
              <a:cxnLst/>
              <a:rect l="l" t="t" r="r" b="b"/>
              <a:pathLst>
                <a:path w="761" h="882" extrusionOk="0">
                  <a:moveTo>
                    <a:pt x="123" y="0"/>
                  </a:moveTo>
                  <a:cubicBezTo>
                    <a:pt x="1" y="274"/>
                    <a:pt x="92" y="486"/>
                    <a:pt x="62" y="730"/>
                  </a:cubicBezTo>
                  <a:cubicBezTo>
                    <a:pt x="183" y="730"/>
                    <a:pt x="244" y="790"/>
                    <a:pt x="244" y="881"/>
                  </a:cubicBezTo>
                  <a:cubicBezTo>
                    <a:pt x="305" y="851"/>
                    <a:pt x="396" y="821"/>
                    <a:pt x="427" y="790"/>
                  </a:cubicBezTo>
                  <a:cubicBezTo>
                    <a:pt x="427" y="699"/>
                    <a:pt x="427" y="638"/>
                    <a:pt x="427" y="578"/>
                  </a:cubicBezTo>
                  <a:cubicBezTo>
                    <a:pt x="366" y="517"/>
                    <a:pt x="305" y="486"/>
                    <a:pt x="244" y="426"/>
                  </a:cubicBezTo>
                  <a:cubicBezTo>
                    <a:pt x="291" y="394"/>
                    <a:pt x="325" y="381"/>
                    <a:pt x="348" y="381"/>
                  </a:cubicBezTo>
                  <a:cubicBezTo>
                    <a:pt x="415" y="381"/>
                    <a:pt x="404" y="488"/>
                    <a:pt x="427" y="578"/>
                  </a:cubicBezTo>
                  <a:cubicBezTo>
                    <a:pt x="518" y="517"/>
                    <a:pt x="639" y="578"/>
                    <a:pt x="730" y="486"/>
                  </a:cubicBezTo>
                  <a:lnTo>
                    <a:pt x="761" y="304"/>
                  </a:lnTo>
                  <a:lnTo>
                    <a:pt x="487" y="30"/>
                  </a:lnTo>
                  <a:lnTo>
                    <a:pt x="305" y="15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79" name="Google Shape;12779;p20"/>
            <p:cNvSpPr/>
            <p:nvPr/>
          </p:nvSpPr>
          <p:spPr>
            <a:xfrm>
              <a:off x="4010168" y="3287786"/>
              <a:ext cx="10463" cy="5863"/>
            </a:xfrm>
            <a:custGeom>
              <a:avLst/>
              <a:gdLst/>
              <a:ahLst/>
              <a:cxnLst/>
              <a:rect l="l" t="t" r="r" b="b"/>
              <a:pathLst>
                <a:path w="730" h="409" extrusionOk="0">
                  <a:moveTo>
                    <a:pt x="227" y="0"/>
                  </a:moveTo>
                  <a:cubicBezTo>
                    <a:pt x="217" y="0"/>
                    <a:pt x="203" y="4"/>
                    <a:pt x="183" y="14"/>
                  </a:cubicBezTo>
                  <a:cubicBezTo>
                    <a:pt x="122" y="14"/>
                    <a:pt x="92" y="44"/>
                    <a:pt x="0" y="75"/>
                  </a:cubicBezTo>
                  <a:lnTo>
                    <a:pt x="61" y="379"/>
                  </a:lnTo>
                  <a:cubicBezTo>
                    <a:pt x="304" y="348"/>
                    <a:pt x="517" y="409"/>
                    <a:pt x="730" y="257"/>
                  </a:cubicBezTo>
                  <a:cubicBezTo>
                    <a:pt x="578" y="166"/>
                    <a:pt x="365" y="166"/>
                    <a:pt x="274" y="14"/>
                  </a:cubicBezTo>
                  <a:cubicBezTo>
                    <a:pt x="254" y="14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0" name="Google Shape;12780;p20"/>
            <p:cNvSpPr/>
            <p:nvPr/>
          </p:nvSpPr>
          <p:spPr>
            <a:xfrm>
              <a:off x="3462996" y="3361612"/>
              <a:ext cx="5676" cy="7426"/>
            </a:xfrm>
            <a:custGeom>
              <a:avLst/>
              <a:gdLst/>
              <a:ahLst/>
              <a:cxnLst/>
              <a:rect l="l" t="t" r="r" b="b"/>
              <a:pathLst>
                <a:path w="396" h="518" extrusionOk="0">
                  <a:moveTo>
                    <a:pt x="244" y="1"/>
                  </a:moveTo>
                  <a:cubicBezTo>
                    <a:pt x="0" y="274"/>
                    <a:pt x="0" y="274"/>
                    <a:pt x="31" y="517"/>
                  </a:cubicBezTo>
                  <a:lnTo>
                    <a:pt x="304" y="487"/>
                  </a:lnTo>
                  <a:cubicBezTo>
                    <a:pt x="304" y="305"/>
                    <a:pt x="396" y="12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1" name="Google Shape;12781;p20"/>
            <p:cNvSpPr/>
            <p:nvPr/>
          </p:nvSpPr>
          <p:spPr>
            <a:xfrm>
              <a:off x="3995793" y="3318263"/>
              <a:ext cx="7424" cy="5462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168" y="0"/>
                  </a:moveTo>
                  <a:cubicBezTo>
                    <a:pt x="114" y="0"/>
                    <a:pt x="61" y="16"/>
                    <a:pt x="0" y="76"/>
                  </a:cubicBezTo>
                  <a:lnTo>
                    <a:pt x="31" y="380"/>
                  </a:lnTo>
                  <a:cubicBezTo>
                    <a:pt x="152" y="350"/>
                    <a:pt x="304" y="350"/>
                    <a:pt x="456" y="319"/>
                  </a:cubicBezTo>
                  <a:cubicBezTo>
                    <a:pt x="487" y="319"/>
                    <a:pt x="487" y="228"/>
                    <a:pt x="517" y="198"/>
                  </a:cubicBezTo>
                  <a:cubicBezTo>
                    <a:pt x="396" y="198"/>
                    <a:pt x="335" y="137"/>
                    <a:pt x="335" y="16"/>
                  </a:cubicBezTo>
                  <a:cubicBezTo>
                    <a:pt x="274" y="16"/>
                    <a:pt x="22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2" name="Google Shape;12782;p20"/>
            <p:cNvSpPr/>
            <p:nvPr/>
          </p:nvSpPr>
          <p:spPr>
            <a:xfrm>
              <a:off x="3791469" y="3379917"/>
              <a:ext cx="5246" cy="7426"/>
            </a:xfrm>
            <a:custGeom>
              <a:avLst/>
              <a:gdLst/>
              <a:ahLst/>
              <a:cxnLst/>
              <a:rect l="l" t="t" r="r" b="b"/>
              <a:pathLst>
                <a:path w="366" h="518" extrusionOk="0">
                  <a:moveTo>
                    <a:pt x="1" y="0"/>
                  </a:moveTo>
                  <a:lnTo>
                    <a:pt x="1" y="517"/>
                  </a:lnTo>
                  <a:cubicBezTo>
                    <a:pt x="122" y="426"/>
                    <a:pt x="153" y="456"/>
                    <a:pt x="183" y="365"/>
                  </a:cubicBezTo>
                  <a:cubicBezTo>
                    <a:pt x="214" y="274"/>
                    <a:pt x="366" y="365"/>
                    <a:pt x="335" y="213"/>
                  </a:cubicBezTo>
                  <a:cubicBezTo>
                    <a:pt x="244" y="152"/>
                    <a:pt x="183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3" name="Google Shape;12783;p20"/>
            <p:cNvSpPr/>
            <p:nvPr/>
          </p:nvSpPr>
          <p:spPr>
            <a:xfrm>
              <a:off x="3995363" y="328318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43" y="0"/>
                  </a:moveTo>
                  <a:lnTo>
                    <a:pt x="0" y="244"/>
                  </a:lnTo>
                  <a:cubicBezTo>
                    <a:pt x="46" y="304"/>
                    <a:pt x="114" y="335"/>
                    <a:pt x="182" y="335"/>
                  </a:cubicBezTo>
                  <a:cubicBezTo>
                    <a:pt x="251" y="335"/>
                    <a:pt x="319" y="304"/>
                    <a:pt x="365" y="244"/>
                  </a:cubicBezTo>
                  <a:cubicBezTo>
                    <a:pt x="334" y="152"/>
                    <a:pt x="426" y="31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4" name="Google Shape;12784;p20"/>
            <p:cNvSpPr/>
            <p:nvPr/>
          </p:nvSpPr>
          <p:spPr>
            <a:xfrm>
              <a:off x="4045455" y="3298437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22" y="0"/>
                  </a:moveTo>
                  <a:cubicBezTo>
                    <a:pt x="61" y="31"/>
                    <a:pt x="1" y="31"/>
                    <a:pt x="1" y="61"/>
                  </a:cubicBezTo>
                  <a:cubicBezTo>
                    <a:pt x="1" y="152"/>
                    <a:pt x="1" y="213"/>
                    <a:pt x="31" y="304"/>
                  </a:cubicBezTo>
                  <a:lnTo>
                    <a:pt x="122" y="304"/>
                  </a:lnTo>
                  <a:cubicBezTo>
                    <a:pt x="152" y="213"/>
                    <a:pt x="152" y="152"/>
                    <a:pt x="152" y="61"/>
                  </a:cubicBezTo>
                  <a:cubicBezTo>
                    <a:pt x="15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5" name="Google Shape;12785;p20"/>
            <p:cNvSpPr/>
            <p:nvPr/>
          </p:nvSpPr>
          <p:spPr>
            <a:xfrm>
              <a:off x="4030649" y="3302953"/>
              <a:ext cx="5231" cy="2967"/>
            </a:xfrm>
            <a:custGeom>
              <a:avLst/>
              <a:gdLst/>
              <a:ahLst/>
              <a:cxnLst/>
              <a:rect l="l" t="t" r="r" b="b"/>
              <a:pathLst>
                <a:path w="365" h="207" extrusionOk="0">
                  <a:moveTo>
                    <a:pt x="129" y="0"/>
                  </a:moveTo>
                  <a:cubicBezTo>
                    <a:pt x="72" y="0"/>
                    <a:pt x="29" y="40"/>
                    <a:pt x="0" y="141"/>
                  </a:cubicBezTo>
                  <a:cubicBezTo>
                    <a:pt x="56" y="184"/>
                    <a:pt x="106" y="206"/>
                    <a:pt x="159" y="206"/>
                  </a:cubicBezTo>
                  <a:cubicBezTo>
                    <a:pt x="219" y="206"/>
                    <a:pt x="283" y="176"/>
                    <a:pt x="365" y="111"/>
                  </a:cubicBezTo>
                  <a:cubicBezTo>
                    <a:pt x="270" y="47"/>
                    <a:pt x="191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6" name="Google Shape;12786;p20"/>
            <p:cNvSpPr/>
            <p:nvPr/>
          </p:nvSpPr>
          <p:spPr>
            <a:xfrm>
              <a:off x="3983596" y="3321087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213" y="1"/>
                  </a:moveTo>
                  <a:cubicBezTo>
                    <a:pt x="152" y="1"/>
                    <a:pt x="61" y="1"/>
                    <a:pt x="0" y="31"/>
                  </a:cubicBezTo>
                  <a:lnTo>
                    <a:pt x="0" y="122"/>
                  </a:lnTo>
                  <a:cubicBezTo>
                    <a:pt x="61" y="153"/>
                    <a:pt x="152" y="153"/>
                    <a:pt x="213" y="153"/>
                  </a:cubicBezTo>
                  <a:cubicBezTo>
                    <a:pt x="243" y="153"/>
                    <a:pt x="304" y="153"/>
                    <a:pt x="274" y="92"/>
                  </a:cubicBezTo>
                  <a:cubicBezTo>
                    <a:pt x="274" y="62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7" name="Google Shape;12787;p20"/>
            <p:cNvSpPr/>
            <p:nvPr/>
          </p:nvSpPr>
          <p:spPr>
            <a:xfrm>
              <a:off x="4104705" y="3245283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61" y="0"/>
                  </a:moveTo>
                  <a:cubicBezTo>
                    <a:pt x="61" y="0"/>
                    <a:pt x="31" y="30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8" name="Google Shape;12788;p20"/>
            <p:cNvSpPr/>
            <p:nvPr/>
          </p:nvSpPr>
          <p:spPr>
            <a:xfrm>
              <a:off x="4005811" y="3280132"/>
              <a:ext cx="1763" cy="2638"/>
            </a:xfrm>
            <a:custGeom>
              <a:avLst/>
              <a:gdLst/>
              <a:ahLst/>
              <a:cxnLst/>
              <a:rect l="l" t="t" r="r" b="b"/>
              <a:pathLst>
                <a:path w="123" h="184" extrusionOk="0">
                  <a:moveTo>
                    <a:pt x="61" y="1"/>
                  </a:moveTo>
                  <a:cubicBezTo>
                    <a:pt x="31" y="62"/>
                    <a:pt x="31" y="92"/>
                    <a:pt x="1" y="122"/>
                  </a:cubicBezTo>
                  <a:cubicBezTo>
                    <a:pt x="1" y="153"/>
                    <a:pt x="31" y="183"/>
                    <a:pt x="61" y="183"/>
                  </a:cubicBezTo>
                  <a:lnTo>
                    <a:pt x="122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9" name="Google Shape;12789;p20"/>
            <p:cNvSpPr/>
            <p:nvPr/>
          </p:nvSpPr>
          <p:spPr>
            <a:xfrm>
              <a:off x="3998401" y="3295384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31" y="122"/>
                    <a:pt x="31" y="153"/>
                    <a:pt x="62" y="183"/>
                  </a:cubicBezTo>
                  <a:lnTo>
                    <a:pt x="122" y="122"/>
                  </a:lnTo>
                  <a:cubicBezTo>
                    <a:pt x="92" y="92"/>
                    <a:pt x="92" y="6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0" name="Google Shape;12790;p20"/>
            <p:cNvSpPr/>
            <p:nvPr/>
          </p:nvSpPr>
          <p:spPr>
            <a:xfrm>
              <a:off x="4013221" y="3313690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1" y="0"/>
                  </a:moveTo>
                  <a:cubicBezTo>
                    <a:pt x="61" y="31"/>
                    <a:pt x="31" y="31"/>
                    <a:pt x="0" y="61"/>
                  </a:cubicBezTo>
                  <a:lnTo>
                    <a:pt x="61" y="122"/>
                  </a:lnTo>
                  <a:lnTo>
                    <a:pt x="152" y="61"/>
                  </a:lnTo>
                  <a:cubicBezTo>
                    <a:pt x="152" y="31"/>
                    <a:pt x="91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1" name="Google Shape;12791;p20"/>
            <p:cNvSpPr/>
            <p:nvPr/>
          </p:nvSpPr>
          <p:spPr>
            <a:xfrm>
              <a:off x="3966167" y="336161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61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1" y="92"/>
                    <a:pt x="31" y="122"/>
                    <a:pt x="61" y="183"/>
                  </a:cubicBezTo>
                  <a:cubicBezTo>
                    <a:pt x="61" y="153"/>
                    <a:pt x="92" y="122"/>
                    <a:pt x="92" y="122"/>
                  </a:cubicBezTo>
                  <a:cubicBezTo>
                    <a:pt x="92" y="61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2" name="Google Shape;12792;p20"/>
            <p:cNvSpPr/>
            <p:nvPr/>
          </p:nvSpPr>
          <p:spPr>
            <a:xfrm>
              <a:off x="3530517" y="337163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31" y="1"/>
                  </a:move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31" y="122"/>
                    <a:pt x="31" y="183"/>
                  </a:cubicBezTo>
                  <a:cubicBezTo>
                    <a:pt x="62" y="153"/>
                    <a:pt x="92" y="122"/>
                    <a:pt x="92" y="122"/>
                  </a:cubicBezTo>
                  <a:cubicBezTo>
                    <a:pt x="92" y="62"/>
                    <a:pt x="62" y="3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3" name="Google Shape;12793;p20"/>
            <p:cNvSpPr/>
            <p:nvPr/>
          </p:nvSpPr>
          <p:spPr>
            <a:xfrm>
              <a:off x="3778842" y="3384705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1"/>
                  </a:lnTo>
                  <a:cubicBezTo>
                    <a:pt x="31" y="92"/>
                    <a:pt x="61" y="92"/>
                    <a:pt x="122" y="122"/>
                  </a:cubicBezTo>
                  <a:cubicBezTo>
                    <a:pt x="122" y="122"/>
                    <a:pt x="152" y="92"/>
                    <a:pt x="183" y="6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4" name="Google Shape;12794;p20"/>
            <p:cNvSpPr/>
            <p:nvPr/>
          </p:nvSpPr>
          <p:spPr>
            <a:xfrm>
              <a:off x="3796270" y="3383831"/>
              <a:ext cx="2193" cy="2652"/>
            </a:xfrm>
            <a:custGeom>
              <a:avLst/>
              <a:gdLst/>
              <a:ahLst/>
              <a:cxnLst/>
              <a:rect l="l" t="t" r="r" b="b"/>
              <a:pathLst>
                <a:path w="153" h="185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93"/>
                    <a:pt x="11" y="185"/>
                    <a:pt x="70" y="185"/>
                  </a:cubicBezTo>
                  <a:cubicBezTo>
                    <a:pt x="89" y="185"/>
                    <a:pt x="115" y="175"/>
                    <a:pt x="152" y="1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5" name="Google Shape;12795;p20"/>
            <p:cNvSpPr/>
            <p:nvPr/>
          </p:nvSpPr>
          <p:spPr>
            <a:xfrm>
              <a:off x="3764466" y="3386884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lnTo>
                    <a:pt x="0" y="122"/>
                  </a:lnTo>
                  <a:lnTo>
                    <a:pt x="61" y="183"/>
                  </a:lnTo>
                  <a:cubicBezTo>
                    <a:pt x="61" y="122"/>
                    <a:pt x="91" y="92"/>
                    <a:pt x="91" y="61"/>
                  </a:cubicBezTo>
                  <a:cubicBezTo>
                    <a:pt x="122" y="31"/>
                    <a:pt x="6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6" name="Google Shape;12796;p20"/>
            <p:cNvSpPr/>
            <p:nvPr/>
          </p:nvSpPr>
          <p:spPr>
            <a:xfrm>
              <a:off x="3170671" y="3325889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275" y="0"/>
                  </a:moveTo>
                  <a:cubicBezTo>
                    <a:pt x="123" y="31"/>
                    <a:pt x="1" y="0"/>
                    <a:pt x="123" y="152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7" name="Google Shape;12797;p20"/>
            <p:cNvSpPr/>
            <p:nvPr/>
          </p:nvSpPr>
          <p:spPr>
            <a:xfrm>
              <a:off x="4013221" y="315333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cubicBezTo>
                    <a:pt x="31" y="61"/>
                    <a:pt x="31" y="92"/>
                    <a:pt x="0" y="122"/>
                  </a:cubicBezTo>
                  <a:cubicBezTo>
                    <a:pt x="0" y="153"/>
                    <a:pt x="61" y="183"/>
                    <a:pt x="61" y="183"/>
                  </a:cubicBezTo>
                  <a:lnTo>
                    <a:pt x="122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798" name="Google Shape;12798;p20"/>
          <p:cNvGrpSpPr/>
          <p:nvPr/>
        </p:nvGrpSpPr>
        <p:grpSpPr>
          <a:xfrm rot="-6650737">
            <a:off x="-6183502" y="2887273"/>
            <a:ext cx="12542695" cy="3085727"/>
            <a:chOff x="3101846" y="3139835"/>
            <a:chExt cx="1025519" cy="252296"/>
          </a:xfrm>
        </p:grpSpPr>
        <p:sp>
          <p:nvSpPr>
            <p:cNvPr id="12799" name="Google Shape;12799;p20"/>
            <p:cNvSpPr/>
            <p:nvPr/>
          </p:nvSpPr>
          <p:spPr>
            <a:xfrm>
              <a:off x="3101846" y="3139835"/>
              <a:ext cx="1025519" cy="252296"/>
            </a:xfrm>
            <a:custGeom>
              <a:avLst/>
              <a:gdLst/>
              <a:ahLst/>
              <a:cxnLst/>
              <a:rect l="l" t="t" r="r" b="b"/>
              <a:pathLst>
                <a:path w="71552" h="17600" extrusionOk="0">
                  <a:moveTo>
                    <a:pt x="54804" y="639"/>
                  </a:moveTo>
                  <a:lnTo>
                    <a:pt x="54865" y="699"/>
                  </a:lnTo>
                  <a:cubicBezTo>
                    <a:pt x="54834" y="730"/>
                    <a:pt x="54804" y="730"/>
                    <a:pt x="54773" y="760"/>
                  </a:cubicBezTo>
                  <a:cubicBezTo>
                    <a:pt x="54743" y="760"/>
                    <a:pt x="54713" y="699"/>
                    <a:pt x="54713" y="699"/>
                  </a:cubicBezTo>
                  <a:lnTo>
                    <a:pt x="54804" y="639"/>
                  </a:lnTo>
                  <a:close/>
                  <a:moveTo>
                    <a:pt x="56871" y="791"/>
                  </a:moveTo>
                  <a:cubicBezTo>
                    <a:pt x="56901" y="821"/>
                    <a:pt x="56932" y="851"/>
                    <a:pt x="56932" y="851"/>
                  </a:cubicBezTo>
                  <a:cubicBezTo>
                    <a:pt x="56901" y="882"/>
                    <a:pt x="56901" y="943"/>
                    <a:pt x="56871" y="973"/>
                  </a:cubicBezTo>
                  <a:lnTo>
                    <a:pt x="56810" y="912"/>
                  </a:lnTo>
                  <a:lnTo>
                    <a:pt x="56871" y="791"/>
                  </a:lnTo>
                  <a:close/>
                  <a:moveTo>
                    <a:pt x="58421" y="1003"/>
                  </a:moveTo>
                  <a:cubicBezTo>
                    <a:pt x="58451" y="1003"/>
                    <a:pt x="58482" y="1034"/>
                    <a:pt x="58543" y="1064"/>
                  </a:cubicBezTo>
                  <a:lnTo>
                    <a:pt x="58451" y="1125"/>
                  </a:lnTo>
                  <a:lnTo>
                    <a:pt x="58360" y="1064"/>
                  </a:lnTo>
                  <a:lnTo>
                    <a:pt x="58421" y="1003"/>
                  </a:lnTo>
                  <a:close/>
                  <a:moveTo>
                    <a:pt x="50974" y="943"/>
                  </a:moveTo>
                  <a:cubicBezTo>
                    <a:pt x="51004" y="1003"/>
                    <a:pt x="51004" y="1034"/>
                    <a:pt x="51035" y="1095"/>
                  </a:cubicBezTo>
                  <a:cubicBezTo>
                    <a:pt x="51035" y="1095"/>
                    <a:pt x="51004" y="1125"/>
                    <a:pt x="50974" y="1155"/>
                  </a:cubicBezTo>
                  <a:cubicBezTo>
                    <a:pt x="50944" y="1095"/>
                    <a:pt x="50913" y="1064"/>
                    <a:pt x="50913" y="1034"/>
                  </a:cubicBezTo>
                  <a:cubicBezTo>
                    <a:pt x="50913" y="1003"/>
                    <a:pt x="50944" y="973"/>
                    <a:pt x="50974" y="973"/>
                  </a:cubicBezTo>
                  <a:lnTo>
                    <a:pt x="50974" y="943"/>
                  </a:lnTo>
                  <a:close/>
                  <a:moveTo>
                    <a:pt x="54105" y="973"/>
                  </a:moveTo>
                  <a:lnTo>
                    <a:pt x="54166" y="1095"/>
                  </a:lnTo>
                  <a:lnTo>
                    <a:pt x="54105" y="1155"/>
                  </a:lnTo>
                  <a:cubicBezTo>
                    <a:pt x="54074" y="1095"/>
                    <a:pt x="54044" y="1064"/>
                    <a:pt x="54044" y="1034"/>
                  </a:cubicBezTo>
                  <a:cubicBezTo>
                    <a:pt x="54044" y="1003"/>
                    <a:pt x="54074" y="973"/>
                    <a:pt x="54105" y="973"/>
                  </a:cubicBezTo>
                  <a:close/>
                  <a:moveTo>
                    <a:pt x="56536" y="973"/>
                  </a:moveTo>
                  <a:cubicBezTo>
                    <a:pt x="56567" y="1003"/>
                    <a:pt x="56567" y="1034"/>
                    <a:pt x="56597" y="1095"/>
                  </a:cubicBezTo>
                  <a:cubicBezTo>
                    <a:pt x="56597" y="1095"/>
                    <a:pt x="56536" y="1125"/>
                    <a:pt x="56536" y="1155"/>
                  </a:cubicBezTo>
                  <a:lnTo>
                    <a:pt x="56476" y="1034"/>
                  </a:lnTo>
                  <a:lnTo>
                    <a:pt x="56536" y="973"/>
                  </a:lnTo>
                  <a:close/>
                  <a:moveTo>
                    <a:pt x="49758" y="1186"/>
                  </a:moveTo>
                  <a:cubicBezTo>
                    <a:pt x="49789" y="1186"/>
                    <a:pt x="49819" y="1216"/>
                    <a:pt x="49819" y="1216"/>
                  </a:cubicBezTo>
                  <a:lnTo>
                    <a:pt x="49849" y="1216"/>
                  </a:lnTo>
                  <a:cubicBezTo>
                    <a:pt x="49789" y="1247"/>
                    <a:pt x="49758" y="1277"/>
                    <a:pt x="49697" y="1277"/>
                  </a:cubicBezTo>
                  <a:cubicBezTo>
                    <a:pt x="49697" y="1277"/>
                    <a:pt x="49667" y="1247"/>
                    <a:pt x="49667" y="1216"/>
                  </a:cubicBezTo>
                  <a:cubicBezTo>
                    <a:pt x="49697" y="1216"/>
                    <a:pt x="49728" y="1186"/>
                    <a:pt x="49758" y="1186"/>
                  </a:cubicBezTo>
                  <a:close/>
                  <a:moveTo>
                    <a:pt x="42433" y="1155"/>
                  </a:moveTo>
                  <a:lnTo>
                    <a:pt x="42494" y="1216"/>
                  </a:lnTo>
                  <a:lnTo>
                    <a:pt x="42433" y="1307"/>
                  </a:lnTo>
                  <a:cubicBezTo>
                    <a:pt x="42433" y="1307"/>
                    <a:pt x="42402" y="1247"/>
                    <a:pt x="42402" y="1247"/>
                  </a:cubicBezTo>
                  <a:cubicBezTo>
                    <a:pt x="42402" y="1216"/>
                    <a:pt x="42433" y="1186"/>
                    <a:pt x="42433" y="1155"/>
                  </a:cubicBezTo>
                  <a:close/>
                  <a:moveTo>
                    <a:pt x="55687" y="928"/>
                  </a:moveTo>
                  <a:cubicBezTo>
                    <a:pt x="55761" y="928"/>
                    <a:pt x="55835" y="953"/>
                    <a:pt x="55898" y="1003"/>
                  </a:cubicBezTo>
                  <a:lnTo>
                    <a:pt x="55685" y="1307"/>
                  </a:lnTo>
                  <a:lnTo>
                    <a:pt x="55442" y="1277"/>
                  </a:lnTo>
                  <a:lnTo>
                    <a:pt x="55412" y="1064"/>
                  </a:lnTo>
                  <a:cubicBezTo>
                    <a:pt x="55483" y="976"/>
                    <a:pt x="55584" y="928"/>
                    <a:pt x="55687" y="928"/>
                  </a:cubicBezTo>
                  <a:close/>
                  <a:moveTo>
                    <a:pt x="59150" y="791"/>
                  </a:moveTo>
                  <a:lnTo>
                    <a:pt x="59302" y="943"/>
                  </a:lnTo>
                  <a:lnTo>
                    <a:pt x="59819" y="943"/>
                  </a:lnTo>
                  <a:lnTo>
                    <a:pt x="60002" y="1125"/>
                  </a:lnTo>
                  <a:cubicBezTo>
                    <a:pt x="60026" y="1143"/>
                    <a:pt x="60054" y="1149"/>
                    <a:pt x="60084" y="1149"/>
                  </a:cubicBezTo>
                  <a:cubicBezTo>
                    <a:pt x="60144" y="1149"/>
                    <a:pt x="60211" y="1125"/>
                    <a:pt x="60273" y="1125"/>
                  </a:cubicBezTo>
                  <a:cubicBezTo>
                    <a:pt x="60335" y="1125"/>
                    <a:pt x="60391" y="1149"/>
                    <a:pt x="60427" y="1247"/>
                  </a:cubicBezTo>
                  <a:cubicBezTo>
                    <a:pt x="60397" y="1277"/>
                    <a:pt x="60366" y="1307"/>
                    <a:pt x="60366" y="1307"/>
                  </a:cubicBezTo>
                  <a:lnTo>
                    <a:pt x="59485" y="1307"/>
                  </a:lnTo>
                  <a:lnTo>
                    <a:pt x="59302" y="1155"/>
                  </a:lnTo>
                  <a:lnTo>
                    <a:pt x="59120" y="1307"/>
                  </a:lnTo>
                  <a:lnTo>
                    <a:pt x="58877" y="1034"/>
                  </a:lnTo>
                  <a:lnTo>
                    <a:pt x="59150" y="791"/>
                  </a:lnTo>
                  <a:close/>
                  <a:moveTo>
                    <a:pt x="60853" y="1155"/>
                  </a:moveTo>
                  <a:cubicBezTo>
                    <a:pt x="60883" y="1155"/>
                    <a:pt x="60913" y="1186"/>
                    <a:pt x="60913" y="1186"/>
                  </a:cubicBezTo>
                  <a:cubicBezTo>
                    <a:pt x="60913" y="1247"/>
                    <a:pt x="60883" y="1277"/>
                    <a:pt x="60853" y="1307"/>
                  </a:cubicBezTo>
                  <a:lnTo>
                    <a:pt x="60792" y="1247"/>
                  </a:lnTo>
                  <a:lnTo>
                    <a:pt x="60853" y="1155"/>
                  </a:lnTo>
                  <a:close/>
                  <a:moveTo>
                    <a:pt x="61886" y="1277"/>
                  </a:moveTo>
                  <a:cubicBezTo>
                    <a:pt x="61825" y="1338"/>
                    <a:pt x="61795" y="1399"/>
                    <a:pt x="61734" y="1459"/>
                  </a:cubicBezTo>
                  <a:cubicBezTo>
                    <a:pt x="61643" y="1277"/>
                    <a:pt x="61764" y="1307"/>
                    <a:pt x="61886" y="1277"/>
                  </a:cubicBezTo>
                  <a:close/>
                  <a:moveTo>
                    <a:pt x="53558" y="1155"/>
                  </a:moveTo>
                  <a:lnTo>
                    <a:pt x="53558" y="1155"/>
                  </a:lnTo>
                  <a:cubicBezTo>
                    <a:pt x="53740" y="1247"/>
                    <a:pt x="53679" y="1368"/>
                    <a:pt x="53588" y="1520"/>
                  </a:cubicBezTo>
                  <a:lnTo>
                    <a:pt x="53588" y="1490"/>
                  </a:lnTo>
                  <a:cubicBezTo>
                    <a:pt x="53466" y="1368"/>
                    <a:pt x="53466" y="1247"/>
                    <a:pt x="53558" y="1155"/>
                  </a:cubicBezTo>
                  <a:close/>
                  <a:moveTo>
                    <a:pt x="20730" y="1672"/>
                  </a:moveTo>
                  <a:lnTo>
                    <a:pt x="20791" y="1794"/>
                  </a:lnTo>
                  <a:lnTo>
                    <a:pt x="20730" y="1854"/>
                  </a:lnTo>
                  <a:cubicBezTo>
                    <a:pt x="20730" y="1824"/>
                    <a:pt x="20700" y="1763"/>
                    <a:pt x="20700" y="1733"/>
                  </a:cubicBezTo>
                  <a:cubicBezTo>
                    <a:pt x="20670" y="1733"/>
                    <a:pt x="20730" y="1672"/>
                    <a:pt x="20730" y="1672"/>
                  </a:cubicBezTo>
                  <a:close/>
                  <a:moveTo>
                    <a:pt x="49059" y="1672"/>
                  </a:moveTo>
                  <a:cubicBezTo>
                    <a:pt x="49089" y="1702"/>
                    <a:pt x="49089" y="1733"/>
                    <a:pt x="49120" y="1794"/>
                  </a:cubicBezTo>
                  <a:cubicBezTo>
                    <a:pt x="49120" y="1794"/>
                    <a:pt x="49089" y="1854"/>
                    <a:pt x="49059" y="1854"/>
                  </a:cubicBezTo>
                  <a:cubicBezTo>
                    <a:pt x="49029" y="1824"/>
                    <a:pt x="49029" y="1763"/>
                    <a:pt x="48998" y="1733"/>
                  </a:cubicBezTo>
                  <a:cubicBezTo>
                    <a:pt x="48998" y="1733"/>
                    <a:pt x="49029" y="1672"/>
                    <a:pt x="49059" y="1672"/>
                  </a:cubicBezTo>
                  <a:close/>
                  <a:moveTo>
                    <a:pt x="57935" y="1672"/>
                  </a:moveTo>
                  <a:lnTo>
                    <a:pt x="57995" y="1794"/>
                  </a:lnTo>
                  <a:lnTo>
                    <a:pt x="57935" y="1854"/>
                  </a:lnTo>
                  <a:cubicBezTo>
                    <a:pt x="57904" y="1824"/>
                    <a:pt x="57874" y="1763"/>
                    <a:pt x="57874" y="1733"/>
                  </a:cubicBezTo>
                  <a:cubicBezTo>
                    <a:pt x="57874" y="1733"/>
                    <a:pt x="57904" y="1672"/>
                    <a:pt x="57935" y="1672"/>
                  </a:cubicBezTo>
                  <a:close/>
                  <a:moveTo>
                    <a:pt x="45564" y="1702"/>
                  </a:moveTo>
                  <a:cubicBezTo>
                    <a:pt x="45746" y="1702"/>
                    <a:pt x="45655" y="1854"/>
                    <a:pt x="45685" y="1915"/>
                  </a:cubicBezTo>
                  <a:cubicBezTo>
                    <a:pt x="45640" y="1991"/>
                    <a:pt x="45571" y="2029"/>
                    <a:pt x="45503" y="2029"/>
                  </a:cubicBezTo>
                  <a:cubicBezTo>
                    <a:pt x="45434" y="2029"/>
                    <a:pt x="45366" y="1991"/>
                    <a:pt x="45320" y="1915"/>
                  </a:cubicBezTo>
                  <a:lnTo>
                    <a:pt x="45564" y="1702"/>
                  </a:lnTo>
                  <a:close/>
                  <a:moveTo>
                    <a:pt x="41582" y="1854"/>
                  </a:moveTo>
                  <a:cubicBezTo>
                    <a:pt x="41612" y="1885"/>
                    <a:pt x="41643" y="1915"/>
                    <a:pt x="41643" y="1915"/>
                  </a:cubicBezTo>
                  <a:cubicBezTo>
                    <a:pt x="41643" y="1946"/>
                    <a:pt x="41612" y="2006"/>
                    <a:pt x="41582" y="2037"/>
                  </a:cubicBezTo>
                  <a:lnTo>
                    <a:pt x="41521" y="1976"/>
                  </a:lnTo>
                  <a:lnTo>
                    <a:pt x="41582" y="1854"/>
                  </a:lnTo>
                  <a:close/>
                  <a:moveTo>
                    <a:pt x="35989" y="2067"/>
                  </a:moveTo>
                  <a:cubicBezTo>
                    <a:pt x="36050" y="2067"/>
                    <a:pt x="36080" y="2098"/>
                    <a:pt x="36111" y="2128"/>
                  </a:cubicBezTo>
                  <a:lnTo>
                    <a:pt x="36050" y="2189"/>
                  </a:lnTo>
                  <a:lnTo>
                    <a:pt x="35959" y="2128"/>
                  </a:lnTo>
                  <a:cubicBezTo>
                    <a:pt x="35959" y="2098"/>
                    <a:pt x="35989" y="2067"/>
                    <a:pt x="35989" y="2067"/>
                  </a:cubicBezTo>
                  <a:close/>
                  <a:moveTo>
                    <a:pt x="36813" y="2025"/>
                  </a:moveTo>
                  <a:cubicBezTo>
                    <a:pt x="36867" y="2025"/>
                    <a:pt x="36921" y="2040"/>
                    <a:pt x="36962" y="2067"/>
                  </a:cubicBezTo>
                  <a:cubicBezTo>
                    <a:pt x="36931" y="2174"/>
                    <a:pt x="36886" y="2212"/>
                    <a:pt x="36829" y="2212"/>
                  </a:cubicBezTo>
                  <a:cubicBezTo>
                    <a:pt x="36772" y="2212"/>
                    <a:pt x="36703" y="2174"/>
                    <a:pt x="36627" y="2128"/>
                  </a:cubicBezTo>
                  <a:lnTo>
                    <a:pt x="36627" y="2098"/>
                  </a:lnTo>
                  <a:cubicBezTo>
                    <a:pt x="36677" y="2047"/>
                    <a:pt x="36746" y="2025"/>
                    <a:pt x="36813" y="2025"/>
                  </a:cubicBezTo>
                  <a:close/>
                  <a:moveTo>
                    <a:pt x="38269" y="2037"/>
                  </a:moveTo>
                  <a:cubicBezTo>
                    <a:pt x="38299" y="2037"/>
                    <a:pt x="38329" y="2128"/>
                    <a:pt x="38329" y="2158"/>
                  </a:cubicBezTo>
                  <a:cubicBezTo>
                    <a:pt x="38360" y="2158"/>
                    <a:pt x="38269" y="2219"/>
                    <a:pt x="38269" y="2219"/>
                  </a:cubicBezTo>
                  <a:cubicBezTo>
                    <a:pt x="38208" y="2189"/>
                    <a:pt x="38117" y="2158"/>
                    <a:pt x="38056" y="2158"/>
                  </a:cubicBezTo>
                  <a:lnTo>
                    <a:pt x="38056" y="2067"/>
                  </a:lnTo>
                  <a:lnTo>
                    <a:pt x="38056" y="2037"/>
                  </a:lnTo>
                  <a:close/>
                  <a:moveTo>
                    <a:pt x="31262" y="2195"/>
                  </a:moveTo>
                  <a:cubicBezTo>
                    <a:pt x="31312" y="2195"/>
                    <a:pt x="31361" y="2211"/>
                    <a:pt x="31399" y="2250"/>
                  </a:cubicBezTo>
                  <a:cubicBezTo>
                    <a:pt x="31369" y="2356"/>
                    <a:pt x="31323" y="2394"/>
                    <a:pt x="31266" y="2394"/>
                  </a:cubicBezTo>
                  <a:cubicBezTo>
                    <a:pt x="31209" y="2394"/>
                    <a:pt x="31141" y="2356"/>
                    <a:pt x="31065" y="2310"/>
                  </a:cubicBezTo>
                  <a:lnTo>
                    <a:pt x="31065" y="2280"/>
                  </a:lnTo>
                  <a:cubicBezTo>
                    <a:pt x="31118" y="2227"/>
                    <a:pt x="31191" y="2195"/>
                    <a:pt x="31262" y="2195"/>
                  </a:cubicBezTo>
                  <a:close/>
                  <a:moveTo>
                    <a:pt x="32477" y="2195"/>
                  </a:moveTo>
                  <a:cubicBezTo>
                    <a:pt x="32528" y="2195"/>
                    <a:pt x="32577" y="2211"/>
                    <a:pt x="32615" y="2250"/>
                  </a:cubicBezTo>
                  <a:cubicBezTo>
                    <a:pt x="32585" y="2356"/>
                    <a:pt x="32539" y="2394"/>
                    <a:pt x="32482" y="2394"/>
                  </a:cubicBezTo>
                  <a:cubicBezTo>
                    <a:pt x="32425" y="2394"/>
                    <a:pt x="32357" y="2356"/>
                    <a:pt x="32281" y="2310"/>
                  </a:cubicBezTo>
                  <a:lnTo>
                    <a:pt x="32281" y="2280"/>
                  </a:lnTo>
                  <a:cubicBezTo>
                    <a:pt x="32334" y="2227"/>
                    <a:pt x="32407" y="2195"/>
                    <a:pt x="32477" y="2195"/>
                  </a:cubicBezTo>
                  <a:close/>
                  <a:moveTo>
                    <a:pt x="62150" y="1833"/>
                  </a:moveTo>
                  <a:cubicBezTo>
                    <a:pt x="62215" y="1833"/>
                    <a:pt x="62295" y="1885"/>
                    <a:pt x="62433" y="2006"/>
                  </a:cubicBezTo>
                  <a:lnTo>
                    <a:pt x="63284" y="2006"/>
                  </a:lnTo>
                  <a:lnTo>
                    <a:pt x="63497" y="2189"/>
                  </a:lnTo>
                  <a:lnTo>
                    <a:pt x="64682" y="2189"/>
                  </a:lnTo>
                  <a:lnTo>
                    <a:pt x="64865" y="2371"/>
                  </a:lnTo>
                  <a:cubicBezTo>
                    <a:pt x="64899" y="2376"/>
                    <a:pt x="64932" y="2378"/>
                    <a:pt x="64965" y="2378"/>
                  </a:cubicBezTo>
                  <a:cubicBezTo>
                    <a:pt x="65048" y="2378"/>
                    <a:pt x="65128" y="2367"/>
                    <a:pt x="65208" y="2367"/>
                  </a:cubicBezTo>
                  <a:cubicBezTo>
                    <a:pt x="65294" y="2367"/>
                    <a:pt x="65381" y="2379"/>
                    <a:pt x="65473" y="2432"/>
                  </a:cubicBezTo>
                  <a:cubicBezTo>
                    <a:pt x="65442" y="2493"/>
                    <a:pt x="65412" y="2554"/>
                    <a:pt x="65382" y="2554"/>
                  </a:cubicBezTo>
                  <a:lnTo>
                    <a:pt x="64531" y="2554"/>
                  </a:lnTo>
                  <a:lnTo>
                    <a:pt x="64409" y="2432"/>
                  </a:lnTo>
                  <a:cubicBezTo>
                    <a:pt x="64379" y="2402"/>
                    <a:pt x="64348" y="2371"/>
                    <a:pt x="64348" y="2371"/>
                  </a:cubicBezTo>
                  <a:lnTo>
                    <a:pt x="63132" y="2371"/>
                  </a:lnTo>
                  <a:lnTo>
                    <a:pt x="62950" y="2189"/>
                  </a:lnTo>
                  <a:cubicBezTo>
                    <a:pt x="62927" y="2181"/>
                    <a:pt x="62907" y="2178"/>
                    <a:pt x="62887" y="2178"/>
                  </a:cubicBezTo>
                  <a:cubicBezTo>
                    <a:pt x="62752" y="2178"/>
                    <a:pt x="62695" y="2345"/>
                    <a:pt x="62616" y="2371"/>
                  </a:cubicBezTo>
                  <a:cubicBezTo>
                    <a:pt x="62596" y="2374"/>
                    <a:pt x="62578" y="2376"/>
                    <a:pt x="62560" y="2376"/>
                  </a:cubicBezTo>
                  <a:cubicBezTo>
                    <a:pt x="62420" y="2376"/>
                    <a:pt x="62363" y="2273"/>
                    <a:pt x="62281" y="2219"/>
                  </a:cubicBezTo>
                  <a:cubicBezTo>
                    <a:pt x="62190" y="2189"/>
                    <a:pt x="62099" y="2158"/>
                    <a:pt x="62008" y="2128"/>
                  </a:cubicBezTo>
                  <a:lnTo>
                    <a:pt x="62008" y="1915"/>
                  </a:lnTo>
                  <a:cubicBezTo>
                    <a:pt x="62060" y="1863"/>
                    <a:pt x="62101" y="1833"/>
                    <a:pt x="62150" y="1833"/>
                  </a:cubicBezTo>
                  <a:close/>
                  <a:moveTo>
                    <a:pt x="18177" y="2584"/>
                  </a:moveTo>
                  <a:cubicBezTo>
                    <a:pt x="18177" y="2584"/>
                    <a:pt x="18238" y="2645"/>
                    <a:pt x="18238" y="2645"/>
                  </a:cubicBezTo>
                  <a:cubicBezTo>
                    <a:pt x="18177" y="2675"/>
                    <a:pt x="18147" y="2675"/>
                    <a:pt x="18116" y="2706"/>
                  </a:cubicBezTo>
                  <a:cubicBezTo>
                    <a:pt x="18086" y="2706"/>
                    <a:pt x="18055" y="2675"/>
                    <a:pt x="18055" y="2645"/>
                  </a:cubicBezTo>
                  <a:cubicBezTo>
                    <a:pt x="18086" y="2614"/>
                    <a:pt x="18116" y="2614"/>
                    <a:pt x="18177" y="2584"/>
                  </a:cubicBezTo>
                  <a:close/>
                  <a:moveTo>
                    <a:pt x="18663" y="2554"/>
                  </a:moveTo>
                  <a:cubicBezTo>
                    <a:pt x="18694" y="2584"/>
                    <a:pt x="18724" y="2614"/>
                    <a:pt x="18724" y="2614"/>
                  </a:cubicBezTo>
                  <a:cubicBezTo>
                    <a:pt x="18694" y="2645"/>
                    <a:pt x="18694" y="2706"/>
                    <a:pt x="18663" y="2736"/>
                  </a:cubicBezTo>
                  <a:lnTo>
                    <a:pt x="18603" y="2675"/>
                  </a:lnTo>
                  <a:lnTo>
                    <a:pt x="18663" y="2554"/>
                  </a:lnTo>
                  <a:close/>
                  <a:moveTo>
                    <a:pt x="3739" y="3465"/>
                  </a:moveTo>
                  <a:cubicBezTo>
                    <a:pt x="3769" y="3465"/>
                    <a:pt x="3800" y="3526"/>
                    <a:pt x="3800" y="3526"/>
                  </a:cubicBezTo>
                  <a:cubicBezTo>
                    <a:pt x="3769" y="3557"/>
                    <a:pt x="3739" y="3557"/>
                    <a:pt x="3709" y="3587"/>
                  </a:cubicBezTo>
                  <a:cubicBezTo>
                    <a:pt x="3678" y="3587"/>
                    <a:pt x="3648" y="3557"/>
                    <a:pt x="3648" y="3526"/>
                  </a:cubicBezTo>
                  <a:cubicBezTo>
                    <a:pt x="3678" y="3526"/>
                    <a:pt x="3709" y="3496"/>
                    <a:pt x="3739" y="3465"/>
                  </a:cubicBezTo>
                  <a:close/>
                  <a:moveTo>
                    <a:pt x="3288" y="3420"/>
                  </a:moveTo>
                  <a:cubicBezTo>
                    <a:pt x="3341" y="3420"/>
                    <a:pt x="3399" y="3449"/>
                    <a:pt x="3466" y="3526"/>
                  </a:cubicBezTo>
                  <a:lnTo>
                    <a:pt x="3162" y="3769"/>
                  </a:lnTo>
                  <a:lnTo>
                    <a:pt x="3162" y="3800"/>
                  </a:lnTo>
                  <a:cubicBezTo>
                    <a:pt x="3113" y="3762"/>
                    <a:pt x="3069" y="3747"/>
                    <a:pt x="3027" y="3747"/>
                  </a:cubicBezTo>
                  <a:cubicBezTo>
                    <a:pt x="2867" y="3747"/>
                    <a:pt x="2740" y="3961"/>
                    <a:pt x="2563" y="3961"/>
                  </a:cubicBezTo>
                  <a:cubicBezTo>
                    <a:pt x="2523" y="3961"/>
                    <a:pt x="2479" y="3950"/>
                    <a:pt x="2432" y="3921"/>
                  </a:cubicBezTo>
                  <a:lnTo>
                    <a:pt x="2402" y="3709"/>
                  </a:lnTo>
                  <a:cubicBezTo>
                    <a:pt x="2477" y="3620"/>
                    <a:pt x="2563" y="3600"/>
                    <a:pt x="2654" y="3600"/>
                  </a:cubicBezTo>
                  <a:cubicBezTo>
                    <a:pt x="2730" y="3600"/>
                    <a:pt x="2809" y="3615"/>
                    <a:pt x="2887" y="3615"/>
                  </a:cubicBezTo>
                  <a:cubicBezTo>
                    <a:pt x="2939" y="3615"/>
                    <a:pt x="2990" y="3608"/>
                    <a:pt x="3040" y="3587"/>
                  </a:cubicBezTo>
                  <a:cubicBezTo>
                    <a:pt x="3117" y="3510"/>
                    <a:pt x="3195" y="3420"/>
                    <a:pt x="3288" y="3420"/>
                  </a:cubicBezTo>
                  <a:close/>
                  <a:moveTo>
                    <a:pt x="1399" y="3435"/>
                  </a:moveTo>
                  <a:cubicBezTo>
                    <a:pt x="1611" y="3526"/>
                    <a:pt x="1824" y="3648"/>
                    <a:pt x="2037" y="3769"/>
                  </a:cubicBezTo>
                  <a:lnTo>
                    <a:pt x="1125" y="3800"/>
                  </a:lnTo>
                  <a:lnTo>
                    <a:pt x="882" y="3982"/>
                  </a:lnTo>
                  <a:lnTo>
                    <a:pt x="852" y="3709"/>
                  </a:lnTo>
                  <a:lnTo>
                    <a:pt x="1125" y="3435"/>
                  </a:lnTo>
                  <a:close/>
                  <a:moveTo>
                    <a:pt x="61764" y="8420"/>
                  </a:moveTo>
                  <a:lnTo>
                    <a:pt x="61825" y="8481"/>
                  </a:lnTo>
                  <a:cubicBezTo>
                    <a:pt x="61795" y="8511"/>
                    <a:pt x="61764" y="8541"/>
                    <a:pt x="61734" y="8541"/>
                  </a:cubicBezTo>
                  <a:cubicBezTo>
                    <a:pt x="61704" y="8541"/>
                    <a:pt x="61673" y="8511"/>
                    <a:pt x="61673" y="8481"/>
                  </a:cubicBezTo>
                  <a:lnTo>
                    <a:pt x="61764" y="8420"/>
                  </a:lnTo>
                  <a:close/>
                  <a:moveTo>
                    <a:pt x="60883" y="9271"/>
                  </a:moveTo>
                  <a:lnTo>
                    <a:pt x="60883" y="9271"/>
                  </a:lnTo>
                  <a:cubicBezTo>
                    <a:pt x="60964" y="9392"/>
                    <a:pt x="60937" y="9419"/>
                    <a:pt x="60866" y="9433"/>
                  </a:cubicBezTo>
                  <a:lnTo>
                    <a:pt x="60866" y="9433"/>
                  </a:lnTo>
                  <a:cubicBezTo>
                    <a:pt x="60829" y="9379"/>
                    <a:pt x="60856" y="9325"/>
                    <a:pt x="60883" y="9271"/>
                  </a:cubicBezTo>
                  <a:close/>
                  <a:moveTo>
                    <a:pt x="60731" y="9453"/>
                  </a:moveTo>
                  <a:cubicBezTo>
                    <a:pt x="60731" y="9545"/>
                    <a:pt x="60701" y="9636"/>
                    <a:pt x="60609" y="9727"/>
                  </a:cubicBezTo>
                  <a:lnTo>
                    <a:pt x="60761" y="9879"/>
                  </a:lnTo>
                  <a:lnTo>
                    <a:pt x="60518" y="10152"/>
                  </a:lnTo>
                  <a:lnTo>
                    <a:pt x="60397" y="9818"/>
                  </a:lnTo>
                  <a:lnTo>
                    <a:pt x="60184" y="9788"/>
                  </a:lnTo>
                  <a:cubicBezTo>
                    <a:pt x="60093" y="9697"/>
                    <a:pt x="59971" y="9636"/>
                    <a:pt x="59941" y="9484"/>
                  </a:cubicBezTo>
                  <a:cubicBezTo>
                    <a:pt x="59971" y="9484"/>
                    <a:pt x="60002" y="9453"/>
                    <a:pt x="60032" y="9453"/>
                  </a:cubicBezTo>
                  <a:close/>
                  <a:moveTo>
                    <a:pt x="59247" y="9787"/>
                  </a:moveTo>
                  <a:cubicBezTo>
                    <a:pt x="59387" y="9787"/>
                    <a:pt x="59465" y="9973"/>
                    <a:pt x="59576" y="10061"/>
                  </a:cubicBezTo>
                  <a:lnTo>
                    <a:pt x="59302" y="10335"/>
                  </a:lnTo>
                  <a:lnTo>
                    <a:pt x="59059" y="9909"/>
                  </a:lnTo>
                  <a:lnTo>
                    <a:pt x="59059" y="9879"/>
                  </a:lnTo>
                  <a:cubicBezTo>
                    <a:pt x="59133" y="9813"/>
                    <a:pt x="59194" y="9787"/>
                    <a:pt x="59247" y="9787"/>
                  </a:cubicBezTo>
                  <a:close/>
                  <a:moveTo>
                    <a:pt x="59333" y="10517"/>
                  </a:moveTo>
                  <a:lnTo>
                    <a:pt x="59394" y="10639"/>
                  </a:lnTo>
                  <a:lnTo>
                    <a:pt x="59333" y="10700"/>
                  </a:lnTo>
                  <a:cubicBezTo>
                    <a:pt x="59302" y="10669"/>
                    <a:pt x="59272" y="10608"/>
                    <a:pt x="59272" y="10578"/>
                  </a:cubicBezTo>
                  <a:cubicBezTo>
                    <a:pt x="59272" y="10578"/>
                    <a:pt x="59302" y="10548"/>
                    <a:pt x="59333" y="10517"/>
                  </a:cubicBezTo>
                  <a:close/>
                  <a:moveTo>
                    <a:pt x="6505" y="10882"/>
                  </a:moveTo>
                  <a:lnTo>
                    <a:pt x="6566" y="10973"/>
                  </a:lnTo>
                  <a:lnTo>
                    <a:pt x="6505" y="11064"/>
                  </a:lnTo>
                  <a:cubicBezTo>
                    <a:pt x="6475" y="11004"/>
                    <a:pt x="6475" y="10973"/>
                    <a:pt x="6444" y="10943"/>
                  </a:cubicBezTo>
                  <a:cubicBezTo>
                    <a:pt x="6444" y="10912"/>
                    <a:pt x="6475" y="10882"/>
                    <a:pt x="6505" y="10882"/>
                  </a:cubicBezTo>
                  <a:close/>
                  <a:moveTo>
                    <a:pt x="13283" y="10852"/>
                  </a:moveTo>
                  <a:cubicBezTo>
                    <a:pt x="13375" y="11004"/>
                    <a:pt x="13405" y="11095"/>
                    <a:pt x="13283" y="11186"/>
                  </a:cubicBezTo>
                  <a:cubicBezTo>
                    <a:pt x="13101" y="11125"/>
                    <a:pt x="13162" y="11004"/>
                    <a:pt x="13253" y="10852"/>
                  </a:cubicBezTo>
                  <a:close/>
                  <a:moveTo>
                    <a:pt x="8390" y="11004"/>
                  </a:moveTo>
                  <a:cubicBezTo>
                    <a:pt x="8542" y="11095"/>
                    <a:pt x="8542" y="11307"/>
                    <a:pt x="8390" y="11399"/>
                  </a:cubicBezTo>
                  <a:cubicBezTo>
                    <a:pt x="8329" y="11307"/>
                    <a:pt x="8207" y="11247"/>
                    <a:pt x="8177" y="11064"/>
                  </a:cubicBezTo>
                  <a:lnTo>
                    <a:pt x="8390" y="11004"/>
                  </a:lnTo>
                  <a:close/>
                  <a:moveTo>
                    <a:pt x="9302" y="11399"/>
                  </a:moveTo>
                  <a:lnTo>
                    <a:pt x="9362" y="11520"/>
                  </a:lnTo>
                  <a:lnTo>
                    <a:pt x="9302" y="11581"/>
                  </a:lnTo>
                  <a:cubicBezTo>
                    <a:pt x="9271" y="11551"/>
                    <a:pt x="9241" y="11520"/>
                    <a:pt x="9241" y="11459"/>
                  </a:cubicBezTo>
                  <a:cubicBezTo>
                    <a:pt x="9241" y="11459"/>
                    <a:pt x="9271" y="11429"/>
                    <a:pt x="9302" y="11399"/>
                  </a:cubicBezTo>
                  <a:close/>
                  <a:moveTo>
                    <a:pt x="58634" y="11399"/>
                  </a:moveTo>
                  <a:lnTo>
                    <a:pt x="58695" y="11520"/>
                  </a:lnTo>
                  <a:lnTo>
                    <a:pt x="58634" y="11581"/>
                  </a:lnTo>
                  <a:cubicBezTo>
                    <a:pt x="58603" y="11551"/>
                    <a:pt x="58573" y="11520"/>
                    <a:pt x="58573" y="11459"/>
                  </a:cubicBezTo>
                  <a:cubicBezTo>
                    <a:pt x="58573" y="11459"/>
                    <a:pt x="58603" y="11429"/>
                    <a:pt x="58634" y="11399"/>
                  </a:cubicBezTo>
                  <a:close/>
                  <a:moveTo>
                    <a:pt x="59150" y="11399"/>
                  </a:moveTo>
                  <a:cubicBezTo>
                    <a:pt x="59181" y="11429"/>
                    <a:pt x="59181" y="11490"/>
                    <a:pt x="59211" y="11520"/>
                  </a:cubicBezTo>
                  <a:cubicBezTo>
                    <a:pt x="59211" y="11551"/>
                    <a:pt x="59181" y="11551"/>
                    <a:pt x="59150" y="11581"/>
                  </a:cubicBezTo>
                  <a:cubicBezTo>
                    <a:pt x="59120" y="11551"/>
                    <a:pt x="59120" y="11520"/>
                    <a:pt x="59090" y="11459"/>
                  </a:cubicBezTo>
                  <a:cubicBezTo>
                    <a:pt x="59090" y="11459"/>
                    <a:pt x="59120" y="11429"/>
                    <a:pt x="59150" y="11399"/>
                  </a:cubicBezTo>
                  <a:close/>
                  <a:moveTo>
                    <a:pt x="24743" y="11581"/>
                  </a:moveTo>
                  <a:lnTo>
                    <a:pt x="24803" y="11642"/>
                  </a:lnTo>
                  <a:lnTo>
                    <a:pt x="24743" y="11763"/>
                  </a:lnTo>
                  <a:lnTo>
                    <a:pt x="24682" y="11703"/>
                  </a:lnTo>
                  <a:cubicBezTo>
                    <a:pt x="24712" y="11672"/>
                    <a:pt x="24743" y="11611"/>
                    <a:pt x="24743" y="11581"/>
                  </a:cubicBezTo>
                  <a:close/>
                  <a:moveTo>
                    <a:pt x="46627" y="11581"/>
                  </a:moveTo>
                  <a:lnTo>
                    <a:pt x="46719" y="11703"/>
                  </a:lnTo>
                  <a:lnTo>
                    <a:pt x="46627" y="11763"/>
                  </a:lnTo>
                  <a:cubicBezTo>
                    <a:pt x="46627" y="11733"/>
                    <a:pt x="46597" y="11672"/>
                    <a:pt x="46597" y="11642"/>
                  </a:cubicBezTo>
                  <a:cubicBezTo>
                    <a:pt x="46597" y="11611"/>
                    <a:pt x="46627" y="11611"/>
                    <a:pt x="46627" y="11581"/>
                  </a:cubicBezTo>
                  <a:close/>
                  <a:moveTo>
                    <a:pt x="59819" y="10487"/>
                  </a:moveTo>
                  <a:cubicBezTo>
                    <a:pt x="60062" y="10760"/>
                    <a:pt x="60245" y="11064"/>
                    <a:pt x="60336" y="11429"/>
                  </a:cubicBezTo>
                  <a:lnTo>
                    <a:pt x="59789" y="11915"/>
                  </a:lnTo>
                  <a:lnTo>
                    <a:pt x="59637" y="11885"/>
                  </a:lnTo>
                  <a:cubicBezTo>
                    <a:pt x="59515" y="11794"/>
                    <a:pt x="59606" y="11611"/>
                    <a:pt x="59576" y="11490"/>
                  </a:cubicBezTo>
                  <a:lnTo>
                    <a:pt x="59424" y="11307"/>
                  </a:lnTo>
                  <a:lnTo>
                    <a:pt x="59728" y="10760"/>
                  </a:lnTo>
                  <a:lnTo>
                    <a:pt x="59576" y="10578"/>
                  </a:lnTo>
                  <a:lnTo>
                    <a:pt x="59819" y="10487"/>
                  </a:lnTo>
                  <a:close/>
                  <a:moveTo>
                    <a:pt x="42980" y="11915"/>
                  </a:moveTo>
                  <a:cubicBezTo>
                    <a:pt x="43010" y="11976"/>
                    <a:pt x="43041" y="12007"/>
                    <a:pt x="43041" y="12067"/>
                  </a:cubicBezTo>
                  <a:cubicBezTo>
                    <a:pt x="43041" y="12067"/>
                    <a:pt x="43010" y="12098"/>
                    <a:pt x="42980" y="12098"/>
                  </a:cubicBezTo>
                  <a:cubicBezTo>
                    <a:pt x="42980" y="12067"/>
                    <a:pt x="42950" y="12037"/>
                    <a:pt x="42950" y="12007"/>
                  </a:cubicBezTo>
                  <a:cubicBezTo>
                    <a:pt x="42950" y="11976"/>
                    <a:pt x="42980" y="11946"/>
                    <a:pt x="42980" y="11946"/>
                  </a:cubicBezTo>
                  <a:lnTo>
                    <a:pt x="42980" y="11915"/>
                  </a:lnTo>
                  <a:close/>
                  <a:moveTo>
                    <a:pt x="46597" y="11976"/>
                  </a:moveTo>
                  <a:cubicBezTo>
                    <a:pt x="46658" y="11976"/>
                    <a:pt x="46688" y="12007"/>
                    <a:pt x="46719" y="12037"/>
                  </a:cubicBezTo>
                  <a:lnTo>
                    <a:pt x="46658" y="12098"/>
                  </a:lnTo>
                  <a:lnTo>
                    <a:pt x="46567" y="12037"/>
                  </a:lnTo>
                  <a:cubicBezTo>
                    <a:pt x="46567" y="12007"/>
                    <a:pt x="46597" y="11976"/>
                    <a:pt x="46597" y="11976"/>
                  </a:cubicBezTo>
                  <a:close/>
                  <a:moveTo>
                    <a:pt x="61258" y="11949"/>
                  </a:moveTo>
                  <a:cubicBezTo>
                    <a:pt x="61298" y="12064"/>
                    <a:pt x="61383" y="12195"/>
                    <a:pt x="61217" y="12250"/>
                  </a:cubicBezTo>
                  <a:cubicBezTo>
                    <a:pt x="61136" y="12059"/>
                    <a:pt x="61127" y="12039"/>
                    <a:pt x="61258" y="11949"/>
                  </a:cubicBezTo>
                  <a:close/>
                  <a:moveTo>
                    <a:pt x="61795" y="11703"/>
                  </a:moveTo>
                  <a:lnTo>
                    <a:pt x="61825" y="12007"/>
                  </a:lnTo>
                  <a:lnTo>
                    <a:pt x="61582" y="12280"/>
                  </a:lnTo>
                  <a:cubicBezTo>
                    <a:pt x="61396" y="12227"/>
                    <a:pt x="61606" y="11894"/>
                    <a:pt x="61375" y="11894"/>
                  </a:cubicBezTo>
                  <a:cubicBezTo>
                    <a:pt x="61358" y="11894"/>
                    <a:pt x="61339" y="11895"/>
                    <a:pt x="61318" y="11899"/>
                  </a:cubicBezTo>
                  <a:lnTo>
                    <a:pt x="61318" y="11899"/>
                  </a:lnTo>
                  <a:cubicBezTo>
                    <a:pt x="61406" y="11751"/>
                    <a:pt x="61494" y="11751"/>
                    <a:pt x="61589" y="11751"/>
                  </a:cubicBezTo>
                  <a:lnTo>
                    <a:pt x="61589" y="11751"/>
                  </a:lnTo>
                  <a:cubicBezTo>
                    <a:pt x="61654" y="11751"/>
                    <a:pt x="61722" y="11751"/>
                    <a:pt x="61795" y="11703"/>
                  </a:cubicBezTo>
                  <a:close/>
                  <a:moveTo>
                    <a:pt x="6870" y="12463"/>
                  </a:moveTo>
                  <a:lnTo>
                    <a:pt x="6931" y="12523"/>
                  </a:lnTo>
                  <a:lnTo>
                    <a:pt x="6870" y="12645"/>
                  </a:lnTo>
                  <a:lnTo>
                    <a:pt x="6809" y="12584"/>
                  </a:lnTo>
                  <a:cubicBezTo>
                    <a:pt x="6809" y="12554"/>
                    <a:pt x="6839" y="12493"/>
                    <a:pt x="6870" y="12463"/>
                  </a:cubicBezTo>
                  <a:close/>
                  <a:moveTo>
                    <a:pt x="10878" y="11209"/>
                  </a:moveTo>
                  <a:cubicBezTo>
                    <a:pt x="10958" y="11209"/>
                    <a:pt x="11034" y="11232"/>
                    <a:pt x="11095" y="11307"/>
                  </a:cubicBezTo>
                  <a:lnTo>
                    <a:pt x="11064" y="11551"/>
                  </a:lnTo>
                  <a:lnTo>
                    <a:pt x="11460" y="11824"/>
                  </a:lnTo>
                  <a:cubicBezTo>
                    <a:pt x="11376" y="11908"/>
                    <a:pt x="11282" y="11926"/>
                    <a:pt x="11189" y="11926"/>
                  </a:cubicBezTo>
                  <a:cubicBezTo>
                    <a:pt x="11120" y="11926"/>
                    <a:pt x="11052" y="11916"/>
                    <a:pt x="10987" y="11916"/>
                  </a:cubicBezTo>
                  <a:cubicBezTo>
                    <a:pt x="10916" y="11916"/>
                    <a:pt x="10849" y="11928"/>
                    <a:pt x="10791" y="11976"/>
                  </a:cubicBezTo>
                  <a:cubicBezTo>
                    <a:pt x="10700" y="12159"/>
                    <a:pt x="10791" y="12432"/>
                    <a:pt x="10700" y="12645"/>
                  </a:cubicBezTo>
                  <a:cubicBezTo>
                    <a:pt x="10396" y="12493"/>
                    <a:pt x="10365" y="12189"/>
                    <a:pt x="10244" y="11946"/>
                  </a:cubicBezTo>
                  <a:cubicBezTo>
                    <a:pt x="10183" y="11885"/>
                    <a:pt x="10244" y="11733"/>
                    <a:pt x="10244" y="11642"/>
                  </a:cubicBezTo>
                  <a:cubicBezTo>
                    <a:pt x="10274" y="11624"/>
                    <a:pt x="10300" y="11616"/>
                    <a:pt x="10322" y="11616"/>
                  </a:cubicBezTo>
                  <a:cubicBezTo>
                    <a:pt x="10413" y="11616"/>
                    <a:pt x="10457" y="11733"/>
                    <a:pt x="10578" y="11733"/>
                  </a:cubicBezTo>
                  <a:lnTo>
                    <a:pt x="10761" y="11703"/>
                  </a:lnTo>
                  <a:cubicBezTo>
                    <a:pt x="10578" y="11459"/>
                    <a:pt x="10578" y="11459"/>
                    <a:pt x="10639" y="11247"/>
                  </a:cubicBezTo>
                  <a:cubicBezTo>
                    <a:pt x="10715" y="11232"/>
                    <a:pt x="10798" y="11209"/>
                    <a:pt x="10878" y="11209"/>
                  </a:cubicBezTo>
                  <a:close/>
                  <a:moveTo>
                    <a:pt x="7873" y="11946"/>
                  </a:moveTo>
                  <a:lnTo>
                    <a:pt x="8298" y="12159"/>
                  </a:lnTo>
                  <a:lnTo>
                    <a:pt x="8298" y="12766"/>
                  </a:lnTo>
                  <a:lnTo>
                    <a:pt x="8086" y="12827"/>
                  </a:lnTo>
                  <a:lnTo>
                    <a:pt x="7873" y="12645"/>
                  </a:lnTo>
                  <a:lnTo>
                    <a:pt x="7630" y="12645"/>
                  </a:lnTo>
                  <a:lnTo>
                    <a:pt x="7630" y="12949"/>
                  </a:lnTo>
                  <a:lnTo>
                    <a:pt x="7326" y="13040"/>
                  </a:lnTo>
                  <a:lnTo>
                    <a:pt x="7265" y="12645"/>
                  </a:lnTo>
                  <a:lnTo>
                    <a:pt x="7630" y="12614"/>
                  </a:lnTo>
                  <a:cubicBezTo>
                    <a:pt x="7569" y="12341"/>
                    <a:pt x="7812" y="12189"/>
                    <a:pt x="7873" y="11946"/>
                  </a:cubicBezTo>
                  <a:close/>
                  <a:moveTo>
                    <a:pt x="60184" y="12797"/>
                  </a:moveTo>
                  <a:cubicBezTo>
                    <a:pt x="60245" y="12918"/>
                    <a:pt x="60397" y="12949"/>
                    <a:pt x="60397" y="13101"/>
                  </a:cubicBezTo>
                  <a:cubicBezTo>
                    <a:pt x="60344" y="13153"/>
                    <a:pt x="60286" y="13166"/>
                    <a:pt x="60227" y="13166"/>
                  </a:cubicBezTo>
                  <a:cubicBezTo>
                    <a:pt x="60171" y="13166"/>
                    <a:pt x="60115" y="13155"/>
                    <a:pt x="60062" y="13155"/>
                  </a:cubicBezTo>
                  <a:cubicBezTo>
                    <a:pt x="60041" y="13155"/>
                    <a:pt x="60021" y="13157"/>
                    <a:pt x="60002" y="13162"/>
                  </a:cubicBezTo>
                  <a:cubicBezTo>
                    <a:pt x="59880" y="13070"/>
                    <a:pt x="59880" y="12888"/>
                    <a:pt x="60002" y="12797"/>
                  </a:cubicBezTo>
                  <a:close/>
                  <a:moveTo>
                    <a:pt x="9150" y="12979"/>
                  </a:moveTo>
                  <a:cubicBezTo>
                    <a:pt x="9362" y="12979"/>
                    <a:pt x="9423" y="13162"/>
                    <a:pt x="9514" y="13222"/>
                  </a:cubicBezTo>
                  <a:cubicBezTo>
                    <a:pt x="9484" y="13253"/>
                    <a:pt x="9453" y="13314"/>
                    <a:pt x="9453" y="13314"/>
                  </a:cubicBezTo>
                  <a:cubicBezTo>
                    <a:pt x="9326" y="13314"/>
                    <a:pt x="9209" y="13346"/>
                    <a:pt x="9097" y="13346"/>
                  </a:cubicBezTo>
                  <a:cubicBezTo>
                    <a:pt x="9022" y="13346"/>
                    <a:pt x="8949" y="13332"/>
                    <a:pt x="8876" y="13283"/>
                  </a:cubicBezTo>
                  <a:cubicBezTo>
                    <a:pt x="8937" y="13101"/>
                    <a:pt x="9058" y="13070"/>
                    <a:pt x="9150" y="12979"/>
                  </a:cubicBezTo>
                  <a:close/>
                  <a:moveTo>
                    <a:pt x="8207" y="13192"/>
                  </a:moveTo>
                  <a:lnTo>
                    <a:pt x="8207" y="13192"/>
                  </a:lnTo>
                  <a:cubicBezTo>
                    <a:pt x="8390" y="13253"/>
                    <a:pt x="8329" y="13374"/>
                    <a:pt x="8238" y="13526"/>
                  </a:cubicBezTo>
                  <a:cubicBezTo>
                    <a:pt x="8116" y="13374"/>
                    <a:pt x="8116" y="13283"/>
                    <a:pt x="8207" y="13192"/>
                  </a:cubicBezTo>
                  <a:close/>
                  <a:moveTo>
                    <a:pt x="47327" y="13131"/>
                  </a:moveTo>
                  <a:cubicBezTo>
                    <a:pt x="47479" y="13222"/>
                    <a:pt x="47479" y="13435"/>
                    <a:pt x="47327" y="13526"/>
                  </a:cubicBezTo>
                  <a:lnTo>
                    <a:pt x="47144" y="13496"/>
                  </a:lnTo>
                  <a:lnTo>
                    <a:pt x="47083" y="13192"/>
                  </a:lnTo>
                  <a:lnTo>
                    <a:pt x="47327" y="13131"/>
                  </a:lnTo>
                  <a:close/>
                  <a:moveTo>
                    <a:pt x="11034" y="13557"/>
                  </a:moveTo>
                  <a:cubicBezTo>
                    <a:pt x="11053" y="13557"/>
                    <a:pt x="11072" y="13581"/>
                    <a:pt x="11084" y="13598"/>
                  </a:cubicBezTo>
                  <a:lnTo>
                    <a:pt x="11084" y="13598"/>
                  </a:lnTo>
                  <a:cubicBezTo>
                    <a:pt x="11057" y="13625"/>
                    <a:pt x="11027" y="13652"/>
                    <a:pt x="10973" y="13678"/>
                  </a:cubicBezTo>
                  <a:cubicBezTo>
                    <a:pt x="10973" y="13678"/>
                    <a:pt x="10912" y="13648"/>
                    <a:pt x="10912" y="13618"/>
                  </a:cubicBezTo>
                  <a:cubicBezTo>
                    <a:pt x="10943" y="13587"/>
                    <a:pt x="11004" y="13587"/>
                    <a:pt x="11034" y="13557"/>
                  </a:cubicBezTo>
                  <a:close/>
                  <a:moveTo>
                    <a:pt x="16490" y="15107"/>
                  </a:moveTo>
                  <a:cubicBezTo>
                    <a:pt x="16543" y="15107"/>
                    <a:pt x="16596" y="15137"/>
                    <a:pt x="16657" y="15198"/>
                  </a:cubicBezTo>
                  <a:cubicBezTo>
                    <a:pt x="16566" y="15259"/>
                    <a:pt x="16505" y="15411"/>
                    <a:pt x="16353" y="15441"/>
                  </a:cubicBezTo>
                  <a:lnTo>
                    <a:pt x="16323" y="15198"/>
                  </a:lnTo>
                  <a:cubicBezTo>
                    <a:pt x="16384" y="15137"/>
                    <a:pt x="16437" y="15107"/>
                    <a:pt x="16490" y="15107"/>
                  </a:cubicBezTo>
                  <a:close/>
                  <a:moveTo>
                    <a:pt x="31156" y="15472"/>
                  </a:moveTo>
                  <a:lnTo>
                    <a:pt x="31460" y="15988"/>
                  </a:lnTo>
                  <a:lnTo>
                    <a:pt x="31156" y="15988"/>
                  </a:lnTo>
                  <a:cubicBezTo>
                    <a:pt x="31065" y="15836"/>
                    <a:pt x="31065" y="15624"/>
                    <a:pt x="31156" y="15472"/>
                  </a:cubicBezTo>
                  <a:close/>
                  <a:moveTo>
                    <a:pt x="33101" y="16049"/>
                  </a:moveTo>
                  <a:cubicBezTo>
                    <a:pt x="33132" y="16049"/>
                    <a:pt x="33132" y="16080"/>
                    <a:pt x="33162" y="16080"/>
                  </a:cubicBezTo>
                  <a:lnTo>
                    <a:pt x="33041" y="16171"/>
                  </a:lnTo>
                  <a:lnTo>
                    <a:pt x="32980" y="16080"/>
                  </a:lnTo>
                  <a:cubicBezTo>
                    <a:pt x="33010" y="16080"/>
                    <a:pt x="33071" y="16049"/>
                    <a:pt x="33101" y="16049"/>
                  </a:cubicBezTo>
                  <a:close/>
                  <a:moveTo>
                    <a:pt x="56749" y="16019"/>
                  </a:moveTo>
                  <a:cubicBezTo>
                    <a:pt x="56871" y="16140"/>
                    <a:pt x="56749" y="16292"/>
                    <a:pt x="56810" y="16444"/>
                  </a:cubicBezTo>
                  <a:cubicBezTo>
                    <a:pt x="56734" y="16520"/>
                    <a:pt x="56635" y="16558"/>
                    <a:pt x="56536" y="16558"/>
                  </a:cubicBezTo>
                  <a:cubicBezTo>
                    <a:pt x="56438" y="16558"/>
                    <a:pt x="56339" y="16520"/>
                    <a:pt x="56263" y="16444"/>
                  </a:cubicBezTo>
                  <a:cubicBezTo>
                    <a:pt x="56415" y="16292"/>
                    <a:pt x="56536" y="16171"/>
                    <a:pt x="56688" y="16019"/>
                  </a:cubicBezTo>
                  <a:close/>
                  <a:moveTo>
                    <a:pt x="38375" y="16536"/>
                  </a:moveTo>
                  <a:cubicBezTo>
                    <a:pt x="38443" y="16536"/>
                    <a:pt x="38512" y="16566"/>
                    <a:pt x="38542" y="16627"/>
                  </a:cubicBezTo>
                  <a:cubicBezTo>
                    <a:pt x="38512" y="16688"/>
                    <a:pt x="38443" y="16718"/>
                    <a:pt x="38375" y="16718"/>
                  </a:cubicBezTo>
                  <a:cubicBezTo>
                    <a:pt x="38307" y="16718"/>
                    <a:pt x="38238" y="16688"/>
                    <a:pt x="38208" y="16627"/>
                  </a:cubicBezTo>
                  <a:cubicBezTo>
                    <a:pt x="38238" y="16566"/>
                    <a:pt x="38307" y="16536"/>
                    <a:pt x="38375" y="16536"/>
                  </a:cubicBezTo>
                  <a:close/>
                  <a:moveTo>
                    <a:pt x="37782" y="16748"/>
                  </a:moveTo>
                  <a:cubicBezTo>
                    <a:pt x="37813" y="16748"/>
                    <a:pt x="37843" y="16809"/>
                    <a:pt x="37843" y="16809"/>
                  </a:cubicBezTo>
                  <a:lnTo>
                    <a:pt x="37752" y="16870"/>
                  </a:lnTo>
                  <a:lnTo>
                    <a:pt x="37691" y="16809"/>
                  </a:lnTo>
                  <a:cubicBezTo>
                    <a:pt x="37721" y="16779"/>
                    <a:pt x="37752" y="16748"/>
                    <a:pt x="37782" y="16748"/>
                  </a:cubicBezTo>
                  <a:close/>
                  <a:moveTo>
                    <a:pt x="43709" y="17083"/>
                  </a:moveTo>
                  <a:lnTo>
                    <a:pt x="43770" y="17143"/>
                  </a:lnTo>
                  <a:cubicBezTo>
                    <a:pt x="43709" y="17174"/>
                    <a:pt x="43679" y="17204"/>
                    <a:pt x="43649" y="17204"/>
                  </a:cubicBezTo>
                  <a:cubicBezTo>
                    <a:pt x="43618" y="17204"/>
                    <a:pt x="43618" y="17174"/>
                    <a:pt x="43588" y="17143"/>
                  </a:cubicBezTo>
                  <a:lnTo>
                    <a:pt x="43709" y="17083"/>
                  </a:lnTo>
                  <a:close/>
                  <a:moveTo>
                    <a:pt x="43284" y="0"/>
                  </a:moveTo>
                  <a:lnTo>
                    <a:pt x="43010" y="456"/>
                  </a:lnTo>
                  <a:lnTo>
                    <a:pt x="42524" y="213"/>
                  </a:lnTo>
                  <a:lnTo>
                    <a:pt x="42311" y="395"/>
                  </a:lnTo>
                  <a:lnTo>
                    <a:pt x="42129" y="244"/>
                  </a:lnTo>
                  <a:lnTo>
                    <a:pt x="41946" y="426"/>
                  </a:lnTo>
                  <a:lnTo>
                    <a:pt x="39211" y="426"/>
                  </a:lnTo>
                  <a:lnTo>
                    <a:pt x="38937" y="608"/>
                  </a:lnTo>
                  <a:lnTo>
                    <a:pt x="38573" y="395"/>
                  </a:lnTo>
                  <a:lnTo>
                    <a:pt x="38390" y="517"/>
                  </a:lnTo>
                  <a:cubicBezTo>
                    <a:pt x="38295" y="575"/>
                    <a:pt x="38216" y="597"/>
                    <a:pt x="38148" y="597"/>
                  </a:cubicBezTo>
                  <a:cubicBezTo>
                    <a:pt x="37951" y="597"/>
                    <a:pt x="37838" y="419"/>
                    <a:pt x="37682" y="419"/>
                  </a:cubicBezTo>
                  <a:cubicBezTo>
                    <a:pt x="37665" y="419"/>
                    <a:pt x="37648" y="421"/>
                    <a:pt x="37630" y="426"/>
                  </a:cubicBezTo>
                  <a:lnTo>
                    <a:pt x="37448" y="578"/>
                  </a:lnTo>
                  <a:cubicBezTo>
                    <a:pt x="37395" y="585"/>
                    <a:pt x="37343" y="587"/>
                    <a:pt x="37294" y="587"/>
                  </a:cubicBezTo>
                  <a:cubicBezTo>
                    <a:pt x="37244" y="587"/>
                    <a:pt x="37195" y="585"/>
                    <a:pt x="37148" y="585"/>
                  </a:cubicBezTo>
                  <a:cubicBezTo>
                    <a:pt x="37053" y="585"/>
                    <a:pt x="36962" y="593"/>
                    <a:pt x="36870" y="639"/>
                  </a:cubicBezTo>
                  <a:lnTo>
                    <a:pt x="36749" y="760"/>
                  </a:lnTo>
                  <a:lnTo>
                    <a:pt x="36384" y="760"/>
                  </a:lnTo>
                  <a:lnTo>
                    <a:pt x="36202" y="578"/>
                  </a:lnTo>
                  <a:cubicBezTo>
                    <a:pt x="36159" y="592"/>
                    <a:pt x="36114" y="596"/>
                    <a:pt x="36068" y="596"/>
                  </a:cubicBezTo>
                  <a:cubicBezTo>
                    <a:pt x="36005" y="596"/>
                    <a:pt x="35940" y="588"/>
                    <a:pt x="35875" y="588"/>
                  </a:cubicBezTo>
                  <a:cubicBezTo>
                    <a:pt x="35789" y="588"/>
                    <a:pt x="35704" y="603"/>
                    <a:pt x="35624" y="669"/>
                  </a:cubicBezTo>
                  <a:lnTo>
                    <a:pt x="35594" y="912"/>
                  </a:lnTo>
                  <a:lnTo>
                    <a:pt x="35320" y="973"/>
                  </a:lnTo>
                  <a:lnTo>
                    <a:pt x="35107" y="608"/>
                  </a:lnTo>
                  <a:lnTo>
                    <a:pt x="34469" y="578"/>
                  </a:lnTo>
                  <a:lnTo>
                    <a:pt x="34317" y="426"/>
                  </a:lnTo>
                  <a:lnTo>
                    <a:pt x="34135" y="608"/>
                  </a:lnTo>
                  <a:lnTo>
                    <a:pt x="33436" y="608"/>
                  </a:lnTo>
                  <a:lnTo>
                    <a:pt x="33253" y="791"/>
                  </a:lnTo>
                  <a:lnTo>
                    <a:pt x="32554" y="791"/>
                  </a:lnTo>
                  <a:lnTo>
                    <a:pt x="32372" y="943"/>
                  </a:lnTo>
                  <a:lnTo>
                    <a:pt x="32220" y="791"/>
                  </a:lnTo>
                  <a:lnTo>
                    <a:pt x="29667" y="791"/>
                  </a:lnTo>
                  <a:lnTo>
                    <a:pt x="29271" y="973"/>
                  </a:lnTo>
                  <a:lnTo>
                    <a:pt x="29059" y="760"/>
                  </a:lnTo>
                  <a:cubicBezTo>
                    <a:pt x="29029" y="765"/>
                    <a:pt x="28999" y="767"/>
                    <a:pt x="28969" y="767"/>
                  </a:cubicBezTo>
                  <a:cubicBezTo>
                    <a:pt x="28891" y="767"/>
                    <a:pt x="28811" y="756"/>
                    <a:pt x="28730" y="756"/>
                  </a:cubicBezTo>
                  <a:cubicBezTo>
                    <a:pt x="28645" y="756"/>
                    <a:pt x="28560" y="768"/>
                    <a:pt x="28481" y="821"/>
                  </a:cubicBezTo>
                  <a:lnTo>
                    <a:pt x="28360" y="1216"/>
                  </a:lnTo>
                  <a:lnTo>
                    <a:pt x="28056" y="760"/>
                  </a:lnTo>
                  <a:lnTo>
                    <a:pt x="27661" y="791"/>
                  </a:lnTo>
                  <a:lnTo>
                    <a:pt x="27539" y="1095"/>
                  </a:lnTo>
                  <a:lnTo>
                    <a:pt x="27174" y="1095"/>
                  </a:lnTo>
                  <a:lnTo>
                    <a:pt x="26961" y="943"/>
                  </a:lnTo>
                  <a:lnTo>
                    <a:pt x="26657" y="943"/>
                  </a:lnTo>
                  <a:lnTo>
                    <a:pt x="26475" y="1125"/>
                  </a:lnTo>
                  <a:lnTo>
                    <a:pt x="25958" y="1125"/>
                  </a:lnTo>
                  <a:lnTo>
                    <a:pt x="25806" y="1003"/>
                  </a:lnTo>
                  <a:cubicBezTo>
                    <a:pt x="25752" y="965"/>
                    <a:pt x="25708" y="950"/>
                    <a:pt x="25671" y="950"/>
                  </a:cubicBezTo>
                  <a:cubicBezTo>
                    <a:pt x="25561" y="950"/>
                    <a:pt x="25510" y="1080"/>
                    <a:pt x="25442" y="1125"/>
                  </a:cubicBezTo>
                  <a:lnTo>
                    <a:pt x="25077" y="1125"/>
                  </a:lnTo>
                  <a:lnTo>
                    <a:pt x="24773" y="791"/>
                  </a:lnTo>
                  <a:lnTo>
                    <a:pt x="24591" y="943"/>
                  </a:lnTo>
                  <a:cubicBezTo>
                    <a:pt x="24508" y="949"/>
                    <a:pt x="24425" y="952"/>
                    <a:pt x="24343" y="952"/>
                  </a:cubicBezTo>
                  <a:cubicBezTo>
                    <a:pt x="24196" y="952"/>
                    <a:pt x="24051" y="945"/>
                    <a:pt x="23908" y="945"/>
                  </a:cubicBezTo>
                  <a:cubicBezTo>
                    <a:pt x="23778" y="945"/>
                    <a:pt x="23650" y="951"/>
                    <a:pt x="23527" y="973"/>
                  </a:cubicBezTo>
                  <a:lnTo>
                    <a:pt x="23375" y="1125"/>
                  </a:lnTo>
                  <a:lnTo>
                    <a:pt x="22341" y="1125"/>
                  </a:lnTo>
                  <a:lnTo>
                    <a:pt x="22159" y="1307"/>
                  </a:lnTo>
                  <a:lnTo>
                    <a:pt x="21794" y="1307"/>
                  </a:lnTo>
                  <a:cubicBezTo>
                    <a:pt x="21702" y="1215"/>
                    <a:pt x="21628" y="1124"/>
                    <a:pt x="21531" y="1124"/>
                  </a:cubicBezTo>
                  <a:cubicBezTo>
                    <a:pt x="21500" y="1124"/>
                    <a:pt x="21466" y="1133"/>
                    <a:pt x="21429" y="1155"/>
                  </a:cubicBezTo>
                  <a:lnTo>
                    <a:pt x="21247" y="1520"/>
                  </a:lnTo>
                  <a:lnTo>
                    <a:pt x="21125" y="1155"/>
                  </a:lnTo>
                  <a:lnTo>
                    <a:pt x="20548" y="1155"/>
                  </a:lnTo>
                  <a:lnTo>
                    <a:pt x="20396" y="1277"/>
                  </a:lnTo>
                  <a:cubicBezTo>
                    <a:pt x="20309" y="1255"/>
                    <a:pt x="20237" y="1092"/>
                    <a:pt x="20125" y="1092"/>
                  </a:cubicBezTo>
                  <a:cubicBezTo>
                    <a:pt x="20081" y="1092"/>
                    <a:pt x="20030" y="1117"/>
                    <a:pt x="19970" y="1186"/>
                  </a:cubicBezTo>
                  <a:cubicBezTo>
                    <a:pt x="19970" y="1277"/>
                    <a:pt x="20001" y="1368"/>
                    <a:pt x="19970" y="1429"/>
                  </a:cubicBezTo>
                  <a:cubicBezTo>
                    <a:pt x="19970" y="1520"/>
                    <a:pt x="19940" y="1581"/>
                    <a:pt x="19879" y="1763"/>
                  </a:cubicBezTo>
                  <a:cubicBezTo>
                    <a:pt x="19818" y="1490"/>
                    <a:pt x="19788" y="1338"/>
                    <a:pt x="19758" y="1155"/>
                  </a:cubicBezTo>
                  <a:lnTo>
                    <a:pt x="18998" y="1155"/>
                  </a:lnTo>
                  <a:cubicBezTo>
                    <a:pt x="18724" y="1459"/>
                    <a:pt x="18299" y="1399"/>
                    <a:pt x="17964" y="1642"/>
                  </a:cubicBezTo>
                  <a:cubicBezTo>
                    <a:pt x="17889" y="1654"/>
                    <a:pt x="17813" y="1662"/>
                    <a:pt x="17738" y="1662"/>
                  </a:cubicBezTo>
                  <a:cubicBezTo>
                    <a:pt x="17631" y="1662"/>
                    <a:pt x="17524" y="1647"/>
                    <a:pt x="17417" y="1611"/>
                  </a:cubicBezTo>
                  <a:lnTo>
                    <a:pt x="17296" y="1307"/>
                  </a:lnTo>
                  <a:lnTo>
                    <a:pt x="16931" y="1307"/>
                  </a:lnTo>
                  <a:lnTo>
                    <a:pt x="16748" y="1459"/>
                  </a:lnTo>
                  <a:lnTo>
                    <a:pt x="16505" y="1277"/>
                  </a:lnTo>
                  <a:lnTo>
                    <a:pt x="16110" y="1490"/>
                  </a:lnTo>
                  <a:lnTo>
                    <a:pt x="15837" y="1307"/>
                  </a:lnTo>
                  <a:lnTo>
                    <a:pt x="15715" y="1459"/>
                  </a:lnTo>
                  <a:lnTo>
                    <a:pt x="14834" y="1459"/>
                  </a:lnTo>
                  <a:lnTo>
                    <a:pt x="14651" y="1642"/>
                  </a:lnTo>
                  <a:lnTo>
                    <a:pt x="13952" y="1642"/>
                  </a:lnTo>
                  <a:lnTo>
                    <a:pt x="13770" y="1824"/>
                  </a:lnTo>
                  <a:cubicBezTo>
                    <a:pt x="13648" y="1794"/>
                    <a:pt x="13527" y="1733"/>
                    <a:pt x="13435" y="1672"/>
                  </a:cubicBezTo>
                  <a:lnTo>
                    <a:pt x="12554" y="1672"/>
                  </a:lnTo>
                  <a:lnTo>
                    <a:pt x="12432" y="1794"/>
                  </a:lnTo>
                  <a:lnTo>
                    <a:pt x="12098" y="1642"/>
                  </a:lnTo>
                  <a:lnTo>
                    <a:pt x="11885" y="1824"/>
                  </a:lnTo>
                  <a:lnTo>
                    <a:pt x="11520" y="1824"/>
                  </a:lnTo>
                  <a:lnTo>
                    <a:pt x="11338" y="1642"/>
                  </a:lnTo>
                  <a:lnTo>
                    <a:pt x="10821" y="1642"/>
                  </a:lnTo>
                  <a:lnTo>
                    <a:pt x="10639" y="1824"/>
                  </a:lnTo>
                  <a:lnTo>
                    <a:pt x="9453" y="1824"/>
                  </a:lnTo>
                  <a:lnTo>
                    <a:pt x="9241" y="2006"/>
                  </a:lnTo>
                  <a:lnTo>
                    <a:pt x="8754" y="2006"/>
                  </a:lnTo>
                  <a:lnTo>
                    <a:pt x="8542" y="2189"/>
                  </a:lnTo>
                  <a:cubicBezTo>
                    <a:pt x="8365" y="2088"/>
                    <a:pt x="8168" y="2029"/>
                    <a:pt x="7968" y="2029"/>
                  </a:cubicBezTo>
                  <a:cubicBezTo>
                    <a:pt x="7926" y="2029"/>
                    <a:pt x="7884" y="2032"/>
                    <a:pt x="7843" y="2037"/>
                  </a:cubicBezTo>
                  <a:lnTo>
                    <a:pt x="7721" y="2158"/>
                  </a:lnTo>
                  <a:lnTo>
                    <a:pt x="6535" y="2158"/>
                  </a:lnTo>
                  <a:cubicBezTo>
                    <a:pt x="6505" y="2158"/>
                    <a:pt x="6475" y="2219"/>
                    <a:pt x="6444" y="2219"/>
                  </a:cubicBezTo>
                  <a:lnTo>
                    <a:pt x="6323" y="2341"/>
                  </a:lnTo>
                  <a:lnTo>
                    <a:pt x="6171" y="2158"/>
                  </a:lnTo>
                  <a:lnTo>
                    <a:pt x="5836" y="2158"/>
                  </a:lnTo>
                  <a:lnTo>
                    <a:pt x="5563" y="2371"/>
                  </a:lnTo>
                  <a:lnTo>
                    <a:pt x="5168" y="2158"/>
                  </a:lnTo>
                  <a:lnTo>
                    <a:pt x="4925" y="2310"/>
                  </a:lnTo>
                  <a:lnTo>
                    <a:pt x="4773" y="2189"/>
                  </a:lnTo>
                  <a:cubicBezTo>
                    <a:pt x="4651" y="2174"/>
                    <a:pt x="4529" y="2166"/>
                    <a:pt x="4408" y="2166"/>
                  </a:cubicBezTo>
                  <a:cubicBezTo>
                    <a:pt x="4286" y="2166"/>
                    <a:pt x="4165" y="2174"/>
                    <a:pt x="4043" y="2189"/>
                  </a:cubicBezTo>
                  <a:lnTo>
                    <a:pt x="3891" y="2341"/>
                  </a:lnTo>
                  <a:lnTo>
                    <a:pt x="3709" y="2158"/>
                  </a:lnTo>
                  <a:lnTo>
                    <a:pt x="3557" y="2341"/>
                  </a:lnTo>
                  <a:lnTo>
                    <a:pt x="2523" y="2341"/>
                  </a:lnTo>
                  <a:lnTo>
                    <a:pt x="2341" y="2523"/>
                  </a:lnTo>
                  <a:lnTo>
                    <a:pt x="1459" y="2523"/>
                  </a:lnTo>
                  <a:lnTo>
                    <a:pt x="1307" y="2675"/>
                  </a:lnTo>
                  <a:lnTo>
                    <a:pt x="912" y="2736"/>
                  </a:lnTo>
                  <a:lnTo>
                    <a:pt x="365" y="3313"/>
                  </a:lnTo>
                  <a:lnTo>
                    <a:pt x="365" y="3678"/>
                  </a:lnTo>
                  <a:cubicBezTo>
                    <a:pt x="426" y="3769"/>
                    <a:pt x="578" y="3861"/>
                    <a:pt x="517" y="4043"/>
                  </a:cubicBezTo>
                  <a:lnTo>
                    <a:pt x="335" y="4225"/>
                  </a:lnTo>
                  <a:lnTo>
                    <a:pt x="335" y="4529"/>
                  </a:lnTo>
                  <a:cubicBezTo>
                    <a:pt x="365" y="4651"/>
                    <a:pt x="578" y="4681"/>
                    <a:pt x="456" y="4833"/>
                  </a:cubicBezTo>
                  <a:lnTo>
                    <a:pt x="0" y="4864"/>
                  </a:lnTo>
                  <a:lnTo>
                    <a:pt x="0" y="5320"/>
                  </a:lnTo>
                  <a:lnTo>
                    <a:pt x="578" y="5897"/>
                  </a:lnTo>
                  <a:lnTo>
                    <a:pt x="821" y="5958"/>
                  </a:lnTo>
                  <a:cubicBezTo>
                    <a:pt x="882" y="6201"/>
                    <a:pt x="1125" y="6414"/>
                    <a:pt x="1064" y="6718"/>
                  </a:cubicBezTo>
                  <a:cubicBezTo>
                    <a:pt x="1338" y="6839"/>
                    <a:pt x="1581" y="6961"/>
                    <a:pt x="1824" y="7143"/>
                  </a:cubicBezTo>
                  <a:cubicBezTo>
                    <a:pt x="1862" y="7133"/>
                    <a:pt x="1898" y="7129"/>
                    <a:pt x="1934" y="7129"/>
                  </a:cubicBezTo>
                  <a:cubicBezTo>
                    <a:pt x="2179" y="7129"/>
                    <a:pt x="2379" y="7340"/>
                    <a:pt x="2605" y="7340"/>
                  </a:cubicBezTo>
                  <a:cubicBezTo>
                    <a:pt x="2638" y="7340"/>
                    <a:pt x="2671" y="7336"/>
                    <a:pt x="2706" y="7326"/>
                  </a:cubicBezTo>
                  <a:lnTo>
                    <a:pt x="3040" y="8055"/>
                  </a:lnTo>
                  <a:cubicBezTo>
                    <a:pt x="3085" y="8016"/>
                    <a:pt x="3122" y="8001"/>
                    <a:pt x="3155" y="8001"/>
                  </a:cubicBezTo>
                  <a:cubicBezTo>
                    <a:pt x="3281" y="8001"/>
                    <a:pt x="3341" y="8227"/>
                    <a:pt x="3481" y="8227"/>
                  </a:cubicBezTo>
                  <a:cubicBezTo>
                    <a:pt x="3504" y="8227"/>
                    <a:pt x="3529" y="8221"/>
                    <a:pt x="3557" y="8207"/>
                  </a:cubicBezTo>
                  <a:cubicBezTo>
                    <a:pt x="3587" y="8207"/>
                    <a:pt x="3678" y="8329"/>
                    <a:pt x="3739" y="8390"/>
                  </a:cubicBezTo>
                  <a:cubicBezTo>
                    <a:pt x="3769" y="8420"/>
                    <a:pt x="3769" y="8450"/>
                    <a:pt x="3800" y="8511"/>
                  </a:cubicBezTo>
                  <a:lnTo>
                    <a:pt x="3648" y="8633"/>
                  </a:lnTo>
                  <a:lnTo>
                    <a:pt x="3830" y="8815"/>
                  </a:lnTo>
                  <a:lnTo>
                    <a:pt x="3830" y="9180"/>
                  </a:lnTo>
                  <a:cubicBezTo>
                    <a:pt x="3575" y="9265"/>
                    <a:pt x="3372" y="9456"/>
                    <a:pt x="3124" y="9456"/>
                  </a:cubicBezTo>
                  <a:cubicBezTo>
                    <a:pt x="3106" y="9456"/>
                    <a:pt x="3088" y="9455"/>
                    <a:pt x="3070" y="9453"/>
                  </a:cubicBezTo>
                  <a:cubicBezTo>
                    <a:pt x="3040" y="9453"/>
                    <a:pt x="2979" y="9514"/>
                    <a:pt x="2949" y="9575"/>
                  </a:cubicBezTo>
                  <a:lnTo>
                    <a:pt x="3010" y="9788"/>
                  </a:lnTo>
                  <a:lnTo>
                    <a:pt x="3101" y="9788"/>
                  </a:lnTo>
                  <a:cubicBezTo>
                    <a:pt x="3435" y="9970"/>
                    <a:pt x="3678" y="10274"/>
                    <a:pt x="3800" y="10639"/>
                  </a:cubicBezTo>
                  <a:lnTo>
                    <a:pt x="3800" y="11125"/>
                  </a:lnTo>
                  <a:cubicBezTo>
                    <a:pt x="3861" y="11156"/>
                    <a:pt x="3891" y="11186"/>
                    <a:pt x="3952" y="11216"/>
                  </a:cubicBezTo>
                  <a:cubicBezTo>
                    <a:pt x="4013" y="11216"/>
                    <a:pt x="4104" y="11247"/>
                    <a:pt x="4195" y="11247"/>
                  </a:cubicBezTo>
                  <a:lnTo>
                    <a:pt x="4803" y="11885"/>
                  </a:lnTo>
                  <a:lnTo>
                    <a:pt x="4955" y="11763"/>
                  </a:lnTo>
                  <a:cubicBezTo>
                    <a:pt x="5046" y="11885"/>
                    <a:pt x="5198" y="12007"/>
                    <a:pt x="5350" y="12067"/>
                  </a:cubicBezTo>
                  <a:cubicBezTo>
                    <a:pt x="5502" y="12128"/>
                    <a:pt x="5624" y="12250"/>
                    <a:pt x="5715" y="12402"/>
                  </a:cubicBezTo>
                  <a:cubicBezTo>
                    <a:pt x="5593" y="12493"/>
                    <a:pt x="5441" y="12463"/>
                    <a:pt x="5320" y="12554"/>
                  </a:cubicBezTo>
                  <a:cubicBezTo>
                    <a:pt x="5228" y="12675"/>
                    <a:pt x="5016" y="12645"/>
                    <a:pt x="4864" y="12675"/>
                  </a:cubicBezTo>
                  <a:cubicBezTo>
                    <a:pt x="4894" y="12797"/>
                    <a:pt x="5077" y="12827"/>
                    <a:pt x="5046" y="12979"/>
                  </a:cubicBezTo>
                  <a:cubicBezTo>
                    <a:pt x="5077" y="12979"/>
                    <a:pt x="5168" y="13010"/>
                    <a:pt x="5168" y="13040"/>
                  </a:cubicBezTo>
                  <a:cubicBezTo>
                    <a:pt x="5198" y="13162"/>
                    <a:pt x="5198" y="13314"/>
                    <a:pt x="5198" y="13405"/>
                  </a:cubicBezTo>
                  <a:lnTo>
                    <a:pt x="5016" y="13648"/>
                  </a:lnTo>
                  <a:cubicBezTo>
                    <a:pt x="5037" y="13645"/>
                    <a:pt x="5059" y="13643"/>
                    <a:pt x="5081" y="13643"/>
                  </a:cubicBezTo>
                  <a:cubicBezTo>
                    <a:pt x="5271" y="13643"/>
                    <a:pt x="5451" y="13761"/>
                    <a:pt x="5532" y="13952"/>
                  </a:cubicBezTo>
                  <a:cubicBezTo>
                    <a:pt x="5563" y="14104"/>
                    <a:pt x="5624" y="14225"/>
                    <a:pt x="5745" y="14317"/>
                  </a:cubicBezTo>
                  <a:cubicBezTo>
                    <a:pt x="5836" y="14408"/>
                    <a:pt x="5897" y="14560"/>
                    <a:pt x="6110" y="14560"/>
                  </a:cubicBezTo>
                  <a:cubicBezTo>
                    <a:pt x="6232" y="14560"/>
                    <a:pt x="6292" y="14377"/>
                    <a:pt x="6384" y="14317"/>
                  </a:cubicBezTo>
                  <a:cubicBezTo>
                    <a:pt x="6505" y="14225"/>
                    <a:pt x="6566" y="14104"/>
                    <a:pt x="6687" y="14073"/>
                  </a:cubicBezTo>
                  <a:lnTo>
                    <a:pt x="6839" y="14225"/>
                  </a:lnTo>
                  <a:cubicBezTo>
                    <a:pt x="6900" y="14210"/>
                    <a:pt x="6953" y="14203"/>
                    <a:pt x="7007" y="14203"/>
                  </a:cubicBezTo>
                  <a:cubicBezTo>
                    <a:pt x="7060" y="14203"/>
                    <a:pt x="7113" y="14210"/>
                    <a:pt x="7174" y="14225"/>
                  </a:cubicBezTo>
                  <a:cubicBezTo>
                    <a:pt x="7356" y="14317"/>
                    <a:pt x="7569" y="14438"/>
                    <a:pt x="7751" y="14560"/>
                  </a:cubicBezTo>
                  <a:lnTo>
                    <a:pt x="8238" y="14560"/>
                  </a:lnTo>
                  <a:cubicBezTo>
                    <a:pt x="8329" y="14651"/>
                    <a:pt x="8450" y="14742"/>
                    <a:pt x="8602" y="14773"/>
                  </a:cubicBezTo>
                  <a:cubicBezTo>
                    <a:pt x="8724" y="14803"/>
                    <a:pt x="8785" y="15016"/>
                    <a:pt x="8906" y="15046"/>
                  </a:cubicBezTo>
                  <a:cubicBezTo>
                    <a:pt x="9092" y="15093"/>
                    <a:pt x="9260" y="15299"/>
                    <a:pt x="9464" y="15299"/>
                  </a:cubicBezTo>
                  <a:cubicBezTo>
                    <a:pt x="9528" y="15299"/>
                    <a:pt x="9594" y="15279"/>
                    <a:pt x="9666" y="15229"/>
                  </a:cubicBezTo>
                  <a:cubicBezTo>
                    <a:pt x="9697" y="15107"/>
                    <a:pt x="9727" y="15016"/>
                    <a:pt x="9757" y="14894"/>
                  </a:cubicBezTo>
                  <a:lnTo>
                    <a:pt x="10001" y="14955"/>
                  </a:lnTo>
                  <a:lnTo>
                    <a:pt x="10122" y="15320"/>
                  </a:lnTo>
                  <a:cubicBezTo>
                    <a:pt x="10305" y="15077"/>
                    <a:pt x="10578" y="14864"/>
                    <a:pt x="10882" y="14773"/>
                  </a:cubicBezTo>
                  <a:cubicBezTo>
                    <a:pt x="11004" y="14894"/>
                    <a:pt x="11064" y="15077"/>
                    <a:pt x="11277" y="15107"/>
                  </a:cubicBezTo>
                  <a:lnTo>
                    <a:pt x="11672" y="14894"/>
                  </a:lnTo>
                  <a:lnTo>
                    <a:pt x="11885" y="15107"/>
                  </a:lnTo>
                  <a:lnTo>
                    <a:pt x="12098" y="14894"/>
                  </a:lnTo>
                  <a:lnTo>
                    <a:pt x="12767" y="15259"/>
                  </a:lnTo>
                  <a:lnTo>
                    <a:pt x="13830" y="15259"/>
                  </a:lnTo>
                  <a:lnTo>
                    <a:pt x="13952" y="14925"/>
                  </a:lnTo>
                  <a:cubicBezTo>
                    <a:pt x="13986" y="14938"/>
                    <a:pt x="14019" y="14943"/>
                    <a:pt x="14051" y="14943"/>
                  </a:cubicBezTo>
                  <a:cubicBezTo>
                    <a:pt x="14107" y="14943"/>
                    <a:pt x="14160" y="14929"/>
                    <a:pt x="14211" y="14929"/>
                  </a:cubicBezTo>
                  <a:cubicBezTo>
                    <a:pt x="14257" y="14929"/>
                    <a:pt x="14302" y="14940"/>
                    <a:pt x="14347" y="14985"/>
                  </a:cubicBezTo>
                  <a:lnTo>
                    <a:pt x="14469" y="15289"/>
                  </a:lnTo>
                  <a:lnTo>
                    <a:pt x="15016" y="15289"/>
                  </a:lnTo>
                  <a:lnTo>
                    <a:pt x="15198" y="15472"/>
                  </a:lnTo>
                  <a:lnTo>
                    <a:pt x="15533" y="15472"/>
                  </a:lnTo>
                  <a:lnTo>
                    <a:pt x="15745" y="15654"/>
                  </a:lnTo>
                  <a:lnTo>
                    <a:pt x="16748" y="15654"/>
                  </a:lnTo>
                  <a:lnTo>
                    <a:pt x="16900" y="15806"/>
                  </a:lnTo>
                  <a:lnTo>
                    <a:pt x="17995" y="15806"/>
                  </a:lnTo>
                  <a:lnTo>
                    <a:pt x="18147" y="15624"/>
                  </a:lnTo>
                  <a:lnTo>
                    <a:pt x="19028" y="15624"/>
                  </a:lnTo>
                  <a:lnTo>
                    <a:pt x="19150" y="15259"/>
                  </a:lnTo>
                  <a:cubicBezTo>
                    <a:pt x="19200" y="15279"/>
                    <a:pt x="19251" y="15283"/>
                    <a:pt x="19301" y="15283"/>
                  </a:cubicBezTo>
                  <a:cubicBezTo>
                    <a:pt x="19325" y="15283"/>
                    <a:pt x="19350" y="15282"/>
                    <a:pt x="19374" y="15282"/>
                  </a:cubicBezTo>
                  <a:cubicBezTo>
                    <a:pt x="19446" y="15282"/>
                    <a:pt x="19514" y="15289"/>
                    <a:pt x="19575" y="15350"/>
                  </a:cubicBezTo>
                  <a:lnTo>
                    <a:pt x="19454" y="15624"/>
                  </a:lnTo>
                  <a:lnTo>
                    <a:pt x="20062" y="15624"/>
                  </a:lnTo>
                  <a:cubicBezTo>
                    <a:pt x="20183" y="15958"/>
                    <a:pt x="20578" y="15684"/>
                    <a:pt x="20730" y="15958"/>
                  </a:cubicBezTo>
                  <a:cubicBezTo>
                    <a:pt x="20943" y="15988"/>
                    <a:pt x="21125" y="15988"/>
                    <a:pt x="21308" y="15988"/>
                  </a:cubicBezTo>
                  <a:cubicBezTo>
                    <a:pt x="21369" y="15988"/>
                    <a:pt x="21399" y="15988"/>
                    <a:pt x="21460" y="15958"/>
                  </a:cubicBezTo>
                  <a:lnTo>
                    <a:pt x="21703" y="15776"/>
                  </a:lnTo>
                  <a:lnTo>
                    <a:pt x="22007" y="15988"/>
                  </a:lnTo>
                  <a:cubicBezTo>
                    <a:pt x="22047" y="15988"/>
                    <a:pt x="22128" y="15961"/>
                    <a:pt x="22196" y="15961"/>
                  </a:cubicBezTo>
                  <a:cubicBezTo>
                    <a:pt x="22230" y="15961"/>
                    <a:pt x="22260" y="15968"/>
                    <a:pt x="22280" y="15988"/>
                  </a:cubicBezTo>
                  <a:cubicBezTo>
                    <a:pt x="22432" y="16171"/>
                    <a:pt x="22706" y="16140"/>
                    <a:pt x="22828" y="16292"/>
                  </a:cubicBezTo>
                  <a:lnTo>
                    <a:pt x="23466" y="15958"/>
                  </a:lnTo>
                  <a:cubicBezTo>
                    <a:pt x="23581" y="16004"/>
                    <a:pt x="23661" y="16172"/>
                    <a:pt x="23785" y="16172"/>
                  </a:cubicBezTo>
                  <a:cubicBezTo>
                    <a:pt x="23825" y="16172"/>
                    <a:pt x="23870" y="16154"/>
                    <a:pt x="23922" y="16110"/>
                  </a:cubicBezTo>
                  <a:cubicBezTo>
                    <a:pt x="23952" y="16019"/>
                    <a:pt x="23983" y="15897"/>
                    <a:pt x="24013" y="15836"/>
                  </a:cubicBezTo>
                  <a:cubicBezTo>
                    <a:pt x="24104" y="15776"/>
                    <a:pt x="24287" y="15867"/>
                    <a:pt x="24287" y="15684"/>
                  </a:cubicBezTo>
                  <a:lnTo>
                    <a:pt x="24135" y="15502"/>
                  </a:lnTo>
                  <a:lnTo>
                    <a:pt x="24378" y="15441"/>
                  </a:lnTo>
                  <a:lnTo>
                    <a:pt x="24530" y="15776"/>
                  </a:lnTo>
                  <a:cubicBezTo>
                    <a:pt x="24712" y="15563"/>
                    <a:pt x="24530" y="15320"/>
                    <a:pt x="24682" y="15107"/>
                  </a:cubicBezTo>
                  <a:lnTo>
                    <a:pt x="24682" y="15107"/>
                  </a:lnTo>
                  <a:cubicBezTo>
                    <a:pt x="24955" y="15198"/>
                    <a:pt x="24682" y="15472"/>
                    <a:pt x="24895" y="15593"/>
                  </a:cubicBezTo>
                  <a:lnTo>
                    <a:pt x="25046" y="15289"/>
                  </a:lnTo>
                  <a:cubicBezTo>
                    <a:pt x="25159" y="15289"/>
                    <a:pt x="25167" y="15445"/>
                    <a:pt x="25288" y="15445"/>
                  </a:cubicBezTo>
                  <a:cubicBezTo>
                    <a:pt x="25298" y="15445"/>
                    <a:pt x="25308" y="15444"/>
                    <a:pt x="25320" y="15441"/>
                  </a:cubicBezTo>
                  <a:lnTo>
                    <a:pt x="25381" y="15289"/>
                  </a:lnTo>
                  <a:cubicBezTo>
                    <a:pt x="25438" y="15258"/>
                    <a:pt x="25491" y="15246"/>
                    <a:pt x="25543" y="15246"/>
                  </a:cubicBezTo>
                  <a:cubicBezTo>
                    <a:pt x="25755" y="15246"/>
                    <a:pt x="25928" y="15462"/>
                    <a:pt x="26146" y="15462"/>
                  </a:cubicBezTo>
                  <a:cubicBezTo>
                    <a:pt x="26183" y="15462"/>
                    <a:pt x="26222" y="15456"/>
                    <a:pt x="26262" y="15441"/>
                  </a:cubicBezTo>
                  <a:lnTo>
                    <a:pt x="26445" y="15259"/>
                  </a:lnTo>
                  <a:lnTo>
                    <a:pt x="26992" y="15593"/>
                  </a:lnTo>
                  <a:cubicBezTo>
                    <a:pt x="27113" y="15441"/>
                    <a:pt x="27113" y="15168"/>
                    <a:pt x="27357" y="15107"/>
                  </a:cubicBezTo>
                  <a:lnTo>
                    <a:pt x="27691" y="15441"/>
                  </a:lnTo>
                  <a:lnTo>
                    <a:pt x="28360" y="15441"/>
                  </a:lnTo>
                  <a:lnTo>
                    <a:pt x="28542" y="15624"/>
                  </a:lnTo>
                  <a:lnTo>
                    <a:pt x="28907" y="15624"/>
                  </a:lnTo>
                  <a:lnTo>
                    <a:pt x="29089" y="15441"/>
                  </a:lnTo>
                  <a:cubicBezTo>
                    <a:pt x="29150" y="15563"/>
                    <a:pt x="29332" y="15624"/>
                    <a:pt x="29332" y="15776"/>
                  </a:cubicBezTo>
                  <a:cubicBezTo>
                    <a:pt x="29271" y="16080"/>
                    <a:pt x="28998" y="16110"/>
                    <a:pt x="28785" y="16262"/>
                  </a:cubicBezTo>
                  <a:lnTo>
                    <a:pt x="28846" y="16475"/>
                  </a:lnTo>
                  <a:cubicBezTo>
                    <a:pt x="28900" y="16499"/>
                    <a:pt x="28949" y="16509"/>
                    <a:pt x="28995" y="16509"/>
                  </a:cubicBezTo>
                  <a:cubicBezTo>
                    <a:pt x="29183" y="16509"/>
                    <a:pt x="29320" y="16347"/>
                    <a:pt x="29515" y="16323"/>
                  </a:cubicBezTo>
                  <a:cubicBezTo>
                    <a:pt x="29727" y="16292"/>
                    <a:pt x="29636" y="16110"/>
                    <a:pt x="29697" y="16019"/>
                  </a:cubicBezTo>
                  <a:cubicBezTo>
                    <a:pt x="29849" y="15806"/>
                    <a:pt x="30123" y="15776"/>
                    <a:pt x="30305" y="15654"/>
                  </a:cubicBezTo>
                  <a:lnTo>
                    <a:pt x="30487" y="15776"/>
                  </a:lnTo>
                  <a:lnTo>
                    <a:pt x="30609" y="15624"/>
                  </a:lnTo>
                  <a:lnTo>
                    <a:pt x="30913" y="15867"/>
                  </a:lnTo>
                  <a:lnTo>
                    <a:pt x="30639" y="16140"/>
                  </a:lnTo>
                  <a:cubicBezTo>
                    <a:pt x="30614" y="16151"/>
                    <a:pt x="30588" y="16154"/>
                    <a:pt x="30561" y="16154"/>
                  </a:cubicBezTo>
                  <a:cubicBezTo>
                    <a:pt x="30509" y="16154"/>
                    <a:pt x="30456" y="16140"/>
                    <a:pt x="30408" y="16140"/>
                  </a:cubicBezTo>
                  <a:cubicBezTo>
                    <a:pt x="30335" y="16140"/>
                    <a:pt x="30275" y="16171"/>
                    <a:pt x="30244" y="16323"/>
                  </a:cubicBezTo>
                  <a:lnTo>
                    <a:pt x="31308" y="16323"/>
                  </a:lnTo>
                  <a:lnTo>
                    <a:pt x="31642" y="16657"/>
                  </a:lnTo>
                  <a:lnTo>
                    <a:pt x="32402" y="16657"/>
                  </a:lnTo>
                  <a:lnTo>
                    <a:pt x="32524" y="16505"/>
                  </a:lnTo>
                  <a:lnTo>
                    <a:pt x="32919" y="16505"/>
                  </a:lnTo>
                  <a:lnTo>
                    <a:pt x="33071" y="16323"/>
                  </a:lnTo>
                  <a:lnTo>
                    <a:pt x="33375" y="16323"/>
                  </a:lnTo>
                  <a:lnTo>
                    <a:pt x="34013" y="16718"/>
                  </a:lnTo>
                  <a:lnTo>
                    <a:pt x="34834" y="16718"/>
                  </a:lnTo>
                  <a:lnTo>
                    <a:pt x="35047" y="16900"/>
                  </a:lnTo>
                  <a:cubicBezTo>
                    <a:pt x="35118" y="16861"/>
                    <a:pt x="35186" y="16846"/>
                    <a:pt x="35251" y="16846"/>
                  </a:cubicBezTo>
                  <a:cubicBezTo>
                    <a:pt x="35488" y="16846"/>
                    <a:pt x="35689" y="17052"/>
                    <a:pt x="35928" y="17052"/>
                  </a:cubicBezTo>
                  <a:cubicBezTo>
                    <a:pt x="35989" y="17083"/>
                    <a:pt x="36080" y="17113"/>
                    <a:pt x="36141" y="17143"/>
                  </a:cubicBezTo>
                  <a:lnTo>
                    <a:pt x="36323" y="17235"/>
                  </a:lnTo>
                  <a:cubicBezTo>
                    <a:pt x="36454" y="17182"/>
                    <a:pt x="36517" y="17040"/>
                    <a:pt x="36649" y="17040"/>
                  </a:cubicBezTo>
                  <a:cubicBezTo>
                    <a:pt x="36670" y="17040"/>
                    <a:pt x="36693" y="17044"/>
                    <a:pt x="36718" y="17052"/>
                  </a:cubicBezTo>
                  <a:lnTo>
                    <a:pt x="37083" y="17387"/>
                  </a:lnTo>
                  <a:lnTo>
                    <a:pt x="37266" y="17235"/>
                  </a:lnTo>
                  <a:lnTo>
                    <a:pt x="37782" y="17235"/>
                  </a:lnTo>
                  <a:lnTo>
                    <a:pt x="37934" y="17052"/>
                  </a:lnTo>
                  <a:lnTo>
                    <a:pt x="38451" y="17052"/>
                  </a:lnTo>
                  <a:cubicBezTo>
                    <a:pt x="38585" y="16952"/>
                    <a:pt x="38645" y="16907"/>
                    <a:pt x="38702" y="16907"/>
                  </a:cubicBezTo>
                  <a:cubicBezTo>
                    <a:pt x="38749" y="16907"/>
                    <a:pt x="38795" y="16937"/>
                    <a:pt x="38877" y="16991"/>
                  </a:cubicBezTo>
                  <a:cubicBezTo>
                    <a:pt x="38755" y="17113"/>
                    <a:pt x="38603" y="17235"/>
                    <a:pt x="38816" y="17417"/>
                  </a:cubicBezTo>
                  <a:lnTo>
                    <a:pt x="39849" y="17417"/>
                  </a:lnTo>
                  <a:cubicBezTo>
                    <a:pt x="40001" y="17295"/>
                    <a:pt x="40062" y="17052"/>
                    <a:pt x="40305" y="17052"/>
                  </a:cubicBezTo>
                  <a:lnTo>
                    <a:pt x="40579" y="17204"/>
                  </a:lnTo>
                  <a:cubicBezTo>
                    <a:pt x="40700" y="17113"/>
                    <a:pt x="40609" y="16991"/>
                    <a:pt x="40639" y="16900"/>
                  </a:cubicBezTo>
                  <a:cubicBezTo>
                    <a:pt x="40579" y="16870"/>
                    <a:pt x="40518" y="16809"/>
                    <a:pt x="40457" y="16779"/>
                  </a:cubicBezTo>
                  <a:cubicBezTo>
                    <a:pt x="40511" y="16743"/>
                    <a:pt x="40546" y="16728"/>
                    <a:pt x="40569" y="16728"/>
                  </a:cubicBezTo>
                  <a:cubicBezTo>
                    <a:pt x="40627" y="16728"/>
                    <a:pt x="40618" y="16814"/>
                    <a:pt x="40639" y="16900"/>
                  </a:cubicBezTo>
                  <a:cubicBezTo>
                    <a:pt x="40731" y="16809"/>
                    <a:pt x="40822" y="16748"/>
                    <a:pt x="40913" y="16688"/>
                  </a:cubicBezTo>
                  <a:lnTo>
                    <a:pt x="41065" y="16870"/>
                  </a:lnTo>
                  <a:lnTo>
                    <a:pt x="41339" y="16870"/>
                  </a:lnTo>
                  <a:lnTo>
                    <a:pt x="41339" y="16627"/>
                  </a:lnTo>
                  <a:cubicBezTo>
                    <a:pt x="41387" y="16546"/>
                    <a:pt x="41435" y="16509"/>
                    <a:pt x="41487" y="16509"/>
                  </a:cubicBezTo>
                  <a:cubicBezTo>
                    <a:pt x="41535" y="16509"/>
                    <a:pt x="41585" y="16539"/>
                    <a:pt x="41643" y="16596"/>
                  </a:cubicBezTo>
                  <a:cubicBezTo>
                    <a:pt x="41612" y="16718"/>
                    <a:pt x="41491" y="16839"/>
                    <a:pt x="41339" y="16870"/>
                  </a:cubicBezTo>
                  <a:cubicBezTo>
                    <a:pt x="41339" y="16931"/>
                    <a:pt x="41369" y="17022"/>
                    <a:pt x="41399" y="17022"/>
                  </a:cubicBezTo>
                  <a:cubicBezTo>
                    <a:pt x="41521" y="17052"/>
                    <a:pt x="41673" y="17052"/>
                    <a:pt x="41764" y="17052"/>
                  </a:cubicBezTo>
                  <a:lnTo>
                    <a:pt x="41946" y="16870"/>
                  </a:lnTo>
                  <a:lnTo>
                    <a:pt x="42129" y="17052"/>
                  </a:lnTo>
                  <a:lnTo>
                    <a:pt x="42311" y="16870"/>
                  </a:lnTo>
                  <a:cubicBezTo>
                    <a:pt x="42332" y="16884"/>
                    <a:pt x="42357" y="16888"/>
                    <a:pt x="42385" y="16888"/>
                  </a:cubicBezTo>
                  <a:cubicBezTo>
                    <a:pt x="42436" y="16888"/>
                    <a:pt x="42496" y="16874"/>
                    <a:pt x="42554" y="16874"/>
                  </a:cubicBezTo>
                  <a:cubicBezTo>
                    <a:pt x="42608" y="16874"/>
                    <a:pt x="42661" y="16886"/>
                    <a:pt x="42706" y="16931"/>
                  </a:cubicBezTo>
                  <a:cubicBezTo>
                    <a:pt x="42554" y="17143"/>
                    <a:pt x="42554" y="17143"/>
                    <a:pt x="42585" y="17387"/>
                  </a:cubicBezTo>
                  <a:lnTo>
                    <a:pt x="43162" y="17387"/>
                  </a:lnTo>
                  <a:lnTo>
                    <a:pt x="43314" y="17235"/>
                  </a:lnTo>
                  <a:lnTo>
                    <a:pt x="43497" y="17387"/>
                  </a:lnTo>
                  <a:lnTo>
                    <a:pt x="44013" y="17387"/>
                  </a:lnTo>
                  <a:lnTo>
                    <a:pt x="44196" y="17569"/>
                  </a:lnTo>
                  <a:lnTo>
                    <a:pt x="44409" y="17387"/>
                  </a:lnTo>
                  <a:lnTo>
                    <a:pt x="44743" y="17387"/>
                  </a:lnTo>
                  <a:lnTo>
                    <a:pt x="44986" y="16900"/>
                  </a:lnTo>
                  <a:lnTo>
                    <a:pt x="44986" y="16596"/>
                  </a:lnTo>
                  <a:cubicBezTo>
                    <a:pt x="45077" y="16566"/>
                    <a:pt x="45168" y="16536"/>
                    <a:pt x="45260" y="16475"/>
                  </a:cubicBezTo>
                  <a:cubicBezTo>
                    <a:pt x="45333" y="16426"/>
                    <a:pt x="45407" y="16337"/>
                    <a:pt x="45513" y="16337"/>
                  </a:cubicBezTo>
                  <a:cubicBezTo>
                    <a:pt x="45538" y="16337"/>
                    <a:pt x="45565" y="16342"/>
                    <a:pt x="45594" y="16353"/>
                  </a:cubicBezTo>
                  <a:lnTo>
                    <a:pt x="45868" y="16566"/>
                  </a:lnTo>
                  <a:lnTo>
                    <a:pt x="45685" y="16809"/>
                  </a:lnTo>
                  <a:cubicBezTo>
                    <a:pt x="45761" y="16855"/>
                    <a:pt x="45822" y="16877"/>
                    <a:pt x="45875" y="16877"/>
                  </a:cubicBezTo>
                  <a:cubicBezTo>
                    <a:pt x="45928" y="16877"/>
                    <a:pt x="45974" y="16855"/>
                    <a:pt x="46020" y="16809"/>
                  </a:cubicBezTo>
                  <a:lnTo>
                    <a:pt x="46050" y="16323"/>
                  </a:lnTo>
                  <a:lnTo>
                    <a:pt x="46354" y="16384"/>
                  </a:lnTo>
                  <a:lnTo>
                    <a:pt x="46415" y="16657"/>
                  </a:lnTo>
                  <a:lnTo>
                    <a:pt x="46688" y="16748"/>
                  </a:lnTo>
                  <a:lnTo>
                    <a:pt x="46779" y="17052"/>
                  </a:lnTo>
                  <a:lnTo>
                    <a:pt x="46962" y="17052"/>
                  </a:lnTo>
                  <a:lnTo>
                    <a:pt x="47296" y="16536"/>
                  </a:lnTo>
                  <a:lnTo>
                    <a:pt x="47509" y="16536"/>
                  </a:lnTo>
                  <a:lnTo>
                    <a:pt x="47691" y="16900"/>
                  </a:lnTo>
                  <a:lnTo>
                    <a:pt x="47904" y="16839"/>
                  </a:lnTo>
                  <a:cubicBezTo>
                    <a:pt x="47934" y="16688"/>
                    <a:pt x="47934" y="16536"/>
                    <a:pt x="47965" y="16232"/>
                  </a:cubicBezTo>
                  <a:cubicBezTo>
                    <a:pt x="48081" y="16482"/>
                    <a:pt x="48209" y="16550"/>
                    <a:pt x="48341" y="16550"/>
                  </a:cubicBezTo>
                  <a:cubicBezTo>
                    <a:pt x="48417" y="16550"/>
                    <a:pt x="48495" y="16527"/>
                    <a:pt x="48573" y="16505"/>
                  </a:cubicBezTo>
                  <a:lnTo>
                    <a:pt x="48725" y="16384"/>
                  </a:lnTo>
                  <a:cubicBezTo>
                    <a:pt x="48846" y="16627"/>
                    <a:pt x="48938" y="16870"/>
                    <a:pt x="49059" y="17083"/>
                  </a:cubicBezTo>
                  <a:cubicBezTo>
                    <a:pt x="49181" y="17295"/>
                    <a:pt x="49454" y="17235"/>
                    <a:pt x="49606" y="17417"/>
                  </a:cubicBezTo>
                  <a:lnTo>
                    <a:pt x="50093" y="17417"/>
                  </a:lnTo>
                  <a:lnTo>
                    <a:pt x="50305" y="17265"/>
                  </a:lnTo>
                  <a:lnTo>
                    <a:pt x="50457" y="17417"/>
                  </a:lnTo>
                  <a:lnTo>
                    <a:pt x="51065" y="17417"/>
                  </a:lnTo>
                  <a:cubicBezTo>
                    <a:pt x="51126" y="17417"/>
                    <a:pt x="51156" y="17387"/>
                    <a:pt x="51217" y="17387"/>
                  </a:cubicBezTo>
                  <a:lnTo>
                    <a:pt x="51339" y="17235"/>
                  </a:lnTo>
                  <a:lnTo>
                    <a:pt x="52220" y="17235"/>
                  </a:lnTo>
                  <a:cubicBezTo>
                    <a:pt x="52220" y="17235"/>
                    <a:pt x="52251" y="17295"/>
                    <a:pt x="52281" y="17295"/>
                  </a:cubicBezTo>
                  <a:cubicBezTo>
                    <a:pt x="52311" y="17387"/>
                    <a:pt x="52342" y="17508"/>
                    <a:pt x="52372" y="17599"/>
                  </a:cubicBezTo>
                  <a:lnTo>
                    <a:pt x="52585" y="17417"/>
                  </a:lnTo>
                  <a:lnTo>
                    <a:pt x="52919" y="17417"/>
                  </a:lnTo>
                  <a:cubicBezTo>
                    <a:pt x="53071" y="17295"/>
                    <a:pt x="53132" y="17143"/>
                    <a:pt x="53284" y="17113"/>
                  </a:cubicBezTo>
                  <a:lnTo>
                    <a:pt x="53618" y="17417"/>
                  </a:lnTo>
                  <a:lnTo>
                    <a:pt x="54318" y="17417"/>
                  </a:lnTo>
                  <a:lnTo>
                    <a:pt x="54500" y="17235"/>
                  </a:lnTo>
                  <a:lnTo>
                    <a:pt x="54834" y="17235"/>
                  </a:lnTo>
                  <a:lnTo>
                    <a:pt x="55077" y="17022"/>
                  </a:lnTo>
                  <a:lnTo>
                    <a:pt x="55321" y="17447"/>
                  </a:lnTo>
                  <a:cubicBezTo>
                    <a:pt x="55685" y="17356"/>
                    <a:pt x="55989" y="17143"/>
                    <a:pt x="56232" y="16870"/>
                  </a:cubicBezTo>
                  <a:lnTo>
                    <a:pt x="56567" y="16870"/>
                  </a:lnTo>
                  <a:lnTo>
                    <a:pt x="56749" y="16718"/>
                  </a:lnTo>
                  <a:lnTo>
                    <a:pt x="56992" y="16961"/>
                  </a:lnTo>
                  <a:lnTo>
                    <a:pt x="57053" y="17235"/>
                  </a:lnTo>
                  <a:lnTo>
                    <a:pt x="57600" y="17235"/>
                  </a:lnTo>
                  <a:lnTo>
                    <a:pt x="57813" y="17052"/>
                  </a:lnTo>
                  <a:cubicBezTo>
                    <a:pt x="57825" y="17044"/>
                    <a:pt x="57840" y="17041"/>
                    <a:pt x="57856" y="17041"/>
                  </a:cubicBezTo>
                  <a:cubicBezTo>
                    <a:pt x="57914" y="17041"/>
                    <a:pt x="57991" y="17081"/>
                    <a:pt x="58062" y="17081"/>
                  </a:cubicBezTo>
                  <a:cubicBezTo>
                    <a:pt x="58120" y="17081"/>
                    <a:pt x="58173" y="17055"/>
                    <a:pt x="58208" y="16961"/>
                  </a:cubicBezTo>
                  <a:lnTo>
                    <a:pt x="58087" y="16839"/>
                  </a:lnTo>
                  <a:lnTo>
                    <a:pt x="58421" y="16505"/>
                  </a:lnTo>
                  <a:cubicBezTo>
                    <a:pt x="58338" y="16402"/>
                    <a:pt x="58284" y="16341"/>
                    <a:pt x="58219" y="16341"/>
                  </a:cubicBezTo>
                  <a:cubicBezTo>
                    <a:pt x="58189" y="16341"/>
                    <a:pt x="58156" y="16354"/>
                    <a:pt x="58117" y="16384"/>
                  </a:cubicBezTo>
                  <a:cubicBezTo>
                    <a:pt x="58008" y="16471"/>
                    <a:pt x="57930" y="16542"/>
                    <a:pt x="57839" y="16542"/>
                  </a:cubicBezTo>
                  <a:cubicBezTo>
                    <a:pt x="57803" y="16542"/>
                    <a:pt x="57765" y="16531"/>
                    <a:pt x="57722" y="16505"/>
                  </a:cubicBezTo>
                  <a:cubicBezTo>
                    <a:pt x="57661" y="16110"/>
                    <a:pt x="57661" y="16110"/>
                    <a:pt x="57783" y="15988"/>
                  </a:cubicBezTo>
                  <a:cubicBezTo>
                    <a:pt x="57832" y="16013"/>
                    <a:pt x="57881" y="16020"/>
                    <a:pt x="57930" y="16020"/>
                  </a:cubicBezTo>
                  <a:cubicBezTo>
                    <a:pt x="57994" y="16020"/>
                    <a:pt x="58058" y="16008"/>
                    <a:pt x="58122" y="16008"/>
                  </a:cubicBezTo>
                  <a:cubicBezTo>
                    <a:pt x="58191" y="16008"/>
                    <a:pt x="58261" y="16022"/>
                    <a:pt x="58330" y="16080"/>
                  </a:cubicBezTo>
                  <a:lnTo>
                    <a:pt x="58543" y="16201"/>
                  </a:lnTo>
                  <a:cubicBezTo>
                    <a:pt x="58725" y="16140"/>
                    <a:pt x="58877" y="16049"/>
                    <a:pt x="59059" y="15928"/>
                  </a:cubicBezTo>
                  <a:cubicBezTo>
                    <a:pt x="59181" y="15776"/>
                    <a:pt x="59363" y="15624"/>
                    <a:pt x="59576" y="15532"/>
                  </a:cubicBezTo>
                  <a:lnTo>
                    <a:pt x="59424" y="15380"/>
                  </a:lnTo>
                  <a:lnTo>
                    <a:pt x="59576" y="15168"/>
                  </a:lnTo>
                  <a:lnTo>
                    <a:pt x="59424" y="15046"/>
                  </a:lnTo>
                  <a:cubicBezTo>
                    <a:pt x="59515" y="14894"/>
                    <a:pt x="59606" y="14742"/>
                    <a:pt x="59789" y="14742"/>
                  </a:cubicBezTo>
                  <a:lnTo>
                    <a:pt x="60123" y="14955"/>
                  </a:lnTo>
                  <a:lnTo>
                    <a:pt x="60366" y="14773"/>
                  </a:lnTo>
                  <a:cubicBezTo>
                    <a:pt x="60427" y="14773"/>
                    <a:pt x="60495" y="14757"/>
                    <a:pt x="60568" y="14757"/>
                  </a:cubicBezTo>
                  <a:cubicBezTo>
                    <a:pt x="60640" y="14757"/>
                    <a:pt x="60716" y="14773"/>
                    <a:pt x="60792" y="14833"/>
                  </a:cubicBezTo>
                  <a:cubicBezTo>
                    <a:pt x="60792" y="14925"/>
                    <a:pt x="60792" y="15046"/>
                    <a:pt x="60792" y="15137"/>
                  </a:cubicBezTo>
                  <a:cubicBezTo>
                    <a:pt x="60822" y="15259"/>
                    <a:pt x="60549" y="15289"/>
                    <a:pt x="60731" y="15472"/>
                  </a:cubicBezTo>
                  <a:lnTo>
                    <a:pt x="60944" y="15411"/>
                  </a:lnTo>
                  <a:cubicBezTo>
                    <a:pt x="61035" y="15137"/>
                    <a:pt x="60883" y="14833"/>
                    <a:pt x="61065" y="14560"/>
                  </a:cubicBezTo>
                  <a:cubicBezTo>
                    <a:pt x="61141" y="14674"/>
                    <a:pt x="61217" y="14764"/>
                    <a:pt x="61308" y="14764"/>
                  </a:cubicBezTo>
                  <a:cubicBezTo>
                    <a:pt x="61362" y="14764"/>
                    <a:pt x="61422" y="14731"/>
                    <a:pt x="61491" y="14651"/>
                  </a:cubicBezTo>
                  <a:cubicBezTo>
                    <a:pt x="61491" y="14590"/>
                    <a:pt x="61491" y="14499"/>
                    <a:pt x="61491" y="14438"/>
                  </a:cubicBezTo>
                  <a:cubicBezTo>
                    <a:pt x="61430" y="14377"/>
                    <a:pt x="61369" y="14347"/>
                    <a:pt x="61309" y="14286"/>
                  </a:cubicBezTo>
                  <a:cubicBezTo>
                    <a:pt x="61348" y="14255"/>
                    <a:pt x="61377" y="14242"/>
                    <a:pt x="61399" y="14242"/>
                  </a:cubicBezTo>
                  <a:cubicBezTo>
                    <a:pt x="61463" y="14242"/>
                    <a:pt x="61468" y="14348"/>
                    <a:pt x="61491" y="14438"/>
                  </a:cubicBezTo>
                  <a:cubicBezTo>
                    <a:pt x="61643" y="14408"/>
                    <a:pt x="61764" y="14408"/>
                    <a:pt x="61916" y="14408"/>
                  </a:cubicBezTo>
                  <a:lnTo>
                    <a:pt x="62129" y="14195"/>
                  </a:lnTo>
                  <a:cubicBezTo>
                    <a:pt x="62251" y="14317"/>
                    <a:pt x="62342" y="14469"/>
                    <a:pt x="62433" y="14590"/>
                  </a:cubicBezTo>
                  <a:lnTo>
                    <a:pt x="63284" y="14590"/>
                  </a:lnTo>
                  <a:lnTo>
                    <a:pt x="63467" y="14773"/>
                  </a:lnTo>
                  <a:cubicBezTo>
                    <a:pt x="63527" y="14651"/>
                    <a:pt x="63649" y="14590"/>
                    <a:pt x="63771" y="14560"/>
                  </a:cubicBezTo>
                  <a:cubicBezTo>
                    <a:pt x="63953" y="14499"/>
                    <a:pt x="64044" y="14347"/>
                    <a:pt x="64075" y="14165"/>
                  </a:cubicBezTo>
                  <a:cubicBezTo>
                    <a:pt x="64075" y="14043"/>
                    <a:pt x="64196" y="13952"/>
                    <a:pt x="64257" y="13830"/>
                  </a:cubicBezTo>
                  <a:cubicBezTo>
                    <a:pt x="63923" y="13587"/>
                    <a:pt x="63527" y="13526"/>
                    <a:pt x="63315" y="13192"/>
                  </a:cubicBezTo>
                  <a:lnTo>
                    <a:pt x="62859" y="13162"/>
                  </a:lnTo>
                  <a:lnTo>
                    <a:pt x="62433" y="12949"/>
                  </a:lnTo>
                  <a:lnTo>
                    <a:pt x="62220" y="13162"/>
                  </a:lnTo>
                  <a:lnTo>
                    <a:pt x="61521" y="13162"/>
                  </a:lnTo>
                  <a:lnTo>
                    <a:pt x="61278" y="12918"/>
                  </a:lnTo>
                  <a:cubicBezTo>
                    <a:pt x="61278" y="12766"/>
                    <a:pt x="61248" y="12614"/>
                    <a:pt x="61339" y="12463"/>
                  </a:cubicBezTo>
                  <a:lnTo>
                    <a:pt x="61886" y="12432"/>
                  </a:lnTo>
                  <a:lnTo>
                    <a:pt x="62160" y="12189"/>
                  </a:lnTo>
                  <a:lnTo>
                    <a:pt x="62160" y="11672"/>
                  </a:lnTo>
                  <a:lnTo>
                    <a:pt x="62342" y="11459"/>
                  </a:lnTo>
                  <a:lnTo>
                    <a:pt x="62251" y="11216"/>
                  </a:lnTo>
                  <a:lnTo>
                    <a:pt x="62068" y="11399"/>
                  </a:lnTo>
                  <a:lnTo>
                    <a:pt x="61309" y="11399"/>
                  </a:lnTo>
                  <a:lnTo>
                    <a:pt x="61035" y="11763"/>
                  </a:lnTo>
                  <a:cubicBezTo>
                    <a:pt x="60883" y="11551"/>
                    <a:pt x="60609" y="11459"/>
                    <a:pt x="60579" y="11186"/>
                  </a:cubicBezTo>
                  <a:cubicBezTo>
                    <a:pt x="60609" y="11034"/>
                    <a:pt x="60761" y="10973"/>
                    <a:pt x="60822" y="10852"/>
                  </a:cubicBezTo>
                  <a:cubicBezTo>
                    <a:pt x="60924" y="10852"/>
                    <a:pt x="61025" y="10865"/>
                    <a:pt x="61126" y="10865"/>
                  </a:cubicBezTo>
                  <a:cubicBezTo>
                    <a:pt x="61177" y="10865"/>
                    <a:pt x="61228" y="10862"/>
                    <a:pt x="61278" y="10852"/>
                  </a:cubicBezTo>
                  <a:cubicBezTo>
                    <a:pt x="61354" y="10852"/>
                    <a:pt x="61438" y="10867"/>
                    <a:pt x="61525" y="10867"/>
                  </a:cubicBezTo>
                  <a:cubicBezTo>
                    <a:pt x="61613" y="10867"/>
                    <a:pt x="61704" y="10852"/>
                    <a:pt x="61795" y="10791"/>
                  </a:cubicBezTo>
                  <a:lnTo>
                    <a:pt x="61734" y="10517"/>
                  </a:lnTo>
                  <a:lnTo>
                    <a:pt x="61521" y="10517"/>
                  </a:lnTo>
                  <a:cubicBezTo>
                    <a:pt x="61400" y="10304"/>
                    <a:pt x="61157" y="10244"/>
                    <a:pt x="61096" y="10000"/>
                  </a:cubicBezTo>
                  <a:cubicBezTo>
                    <a:pt x="61065" y="9970"/>
                    <a:pt x="61005" y="9909"/>
                    <a:pt x="60944" y="9879"/>
                  </a:cubicBezTo>
                  <a:cubicBezTo>
                    <a:pt x="60988" y="9843"/>
                    <a:pt x="61020" y="9829"/>
                    <a:pt x="61042" y="9829"/>
                  </a:cubicBezTo>
                  <a:cubicBezTo>
                    <a:pt x="61096" y="9829"/>
                    <a:pt x="61096" y="9915"/>
                    <a:pt x="61096" y="10000"/>
                  </a:cubicBezTo>
                  <a:cubicBezTo>
                    <a:pt x="61278" y="10000"/>
                    <a:pt x="61309" y="9879"/>
                    <a:pt x="61278" y="9757"/>
                  </a:cubicBezTo>
                  <a:cubicBezTo>
                    <a:pt x="61248" y="9605"/>
                    <a:pt x="61035" y="9575"/>
                    <a:pt x="61096" y="9362"/>
                  </a:cubicBezTo>
                  <a:cubicBezTo>
                    <a:pt x="61278" y="9149"/>
                    <a:pt x="61491" y="8967"/>
                    <a:pt x="61734" y="8845"/>
                  </a:cubicBezTo>
                  <a:cubicBezTo>
                    <a:pt x="61977" y="8785"/>
                    <a:pt x="62038" y="8481"/>
                    <a:pt x="62129" y="8268"/>
                  </a:cubicBezTo>
                  <a:cubicBezTo>
                    <a:pt x="61977" y="8207"/>
                    <a:pt x="61825" y="8116"/>
                    <a:pt x="61704" y="8055"/>
                  </a:cubicBezTo>
                  <a:cubicBezTo>
                    <a:pt x="61552" y="7964"/>
                    <a:pt x="61339" y="7994"/>
                    <a:pt x="61217" y="7903"/>
                  </a:cubicBezTo>
                  <a:cubicBezTo>
                    <a:pt x="61126" y="7782"/>
                    <a:pt x="60913" y="7812"/>
                    <a:pt x="60731" y="7782"/>
                  </a:cubicBezTo>
                  <a:cubicBezTo>
                    <a:pt x="60792" y="7751"/>
                    <a:pt x="60822" y="7690"/>
                    <a:pt x="60822" y="7690"/>
                  </a:cubicBezTo>
                  <a:lnTo>
                    <a:pt x="61521" y="7690"/>
                  </a:lnTo>
                  <a:cubicBezTo>
                    <a:pt x="61620" y="7740"/>
                    <a:pt x="61658" y="7829"/>
                    <a:pt x="61718" y="7829"/>
                  </a:cubicBezTo>
                  <a:cubicBezTo>
                    <a:pt x="61732" y="7829"/>
                    <a:pt x="61747" y="7824"/>
                    <a:pt x="61764" y="7812"/>
                  </a:cubicBezTo>
                  <a:lnTo>
                    <a:pt x="61886" y="7690"/>
                  </a:lnTo>
                  <a:lnTo>
                    <a:pt x="62950" y="7690"/>
                  </a:lnTo>
                  <a:lnTo>
                    <a:pt x="63132" y="7842"/>
                  </a:lnTo>
                  <a:cubicBezTo>
                    <a:pt x="63168" y="7860"/>
                    <a:pt x="63198" y="7867"/>
                    <a:pt x="63226" y="7867"/>
                  </a:cubicBezTo>
                  <a:cubicBezTo>
                    <a:pt x="63339" y="7867"/>
                    <a:pt x="63393" y="7739"/>
                    <a:pt x="63467" y="7690"/>
                  </a:cubicBezTo>
                  <a:lnTo>
                    <a:pt x="64166" y="7690"/>
                  </a:lnTo>
                  <a:lnTo>
                    <a:pt x="64318" y="7812"/>
                  </a:lnTo>
                  <a:lnTo>
                    <a:pt x="64622" y="7660"/>
                  </a:lnTo>
                  <a:lnTo>
                    <a:pt x="64865" y="7842"/>
                  </a:lnTo>
                  <a:lnTo>
                    <a:pt x="65017" y="7690"/>
                  </a:lnTo>
                  <a:lnTo>
                    <a:pt x="65199" y="7842"/>
                  </a:lnTo>
                  <a:lnTo>
                    <a:pt x="65382" y="7690"/>
                  </a:lnTo>
                  <a:lnTo>
                    <a:pt x="65564" y="7842"/>
                  </a:lnTo>
                  <a:lnTo>
                    <a:pt x="65686" y="7690"/>
                  </a:lnTo>
                  <a:cubicBezTo>
                    <a:pt x="65814" y="7776"/>
                    <a:pt x="65943" y="7862"/>
                    <a:pt x="66094" y="7862"/>
                  </a:cubicBezTo>
                  <a:cubicBezTo>
                    <a:pt x="66156" y="7862"/>
                    <a:pt x="66222" y="7848"/>
                    <a:pt x="66293" y="7812"/>
                  </a:cubicBezTo>
                  <a:lnTo>
                    <a:pt x="66415" y="7690"/>
                  </a:lnTo>
                  <a:lnTo>
                    <a:pt x="68148" y="7690"/>
                  </a:lnTo>
                  <a:cubicBezTo>
                    <a:pt x="68250" y="7614"/>
                    <a:pt x="68309" y="7494"/>
                    <a:pt x="68434" y="7494"/>
                  </a:cubicBezTo>
                  <a:cubicBezTo>
                    <a:pt x="68457" y="7494"/>
                    <a:pt x="68483" y="7498"/>
                    <a:pt x="68512" y="7508"/>
                  </a:cubicBezTo>
                  <a:lnTo>
                    <a:pt x="68695" y="7660"/>
                  </a:lnTo>
                  <a:cubicBezTo>
                    <a:pt x="68847" y="7478"/>
                    <a:pt x="69090" y="7478"/>
                    <a:pt x="69242" y="7295"/>
                  </a:cubicBezTo>
                  <a:cubicBezTo>
                    <a:pt x="69363" y="7143"/>
                    <a:pt x="69546" y="7022"/>
                    <a:pt x="69728" y="6991"/>
                  </a:cubicBezTo>
                  <a:cubicBezTo>
                    <a:pt x="70002" y="6961"/>
                    <a:pt x="70093" y="6718"/>
                    <a:pt x="70275" y="6596"/>
                  </a:cubicBezTo>
                  <a:lnTo>
                    <a:pt x="71066" y="6596"/>
                  </a:lnTo>
                  <a:lnTo>
                    <a:pt x="71552" y="6353"/>
                  </a:lnTo>
                  <a:lnTo>
                    <a:pt x="71370" y="6171"/>
                  </a:lnTo>
                  <a:cubicBezTo>
                    <a:pt x="71339" y="6019"/>
                    <a:pt x="71461" y="5867"/>
                    <a:pt x="71309" y="5745"/>
                  </a:cubicBezTo>
                  <a:lnTo>
                    <a:pt x="70762" y="5715"/>
                  </a:lnTo>
                  <a:cubicBezTo>
                    <a:pt x="70640" y="5624"/>
                    <a:pt x="70640" y="5472"/>
                    <a:pt x="70762" y="5380"/>
                  </a:cubicBezTo>
                  <a:cubicBezTo>
                    <a:pt x="71309" y="5380"/>
                    <a:pt x="71309" y="5380"/>
                    <a:pt x="71339" y="5259"/>
                  </a:cubicBezTo>
                  <a:cubicBezTo>
                    <a:pt x="71275" y="5206"/>
                    <a:pt x="71201" y="5193"/>
                    <a:pt x="71122" y="5193"/>
                  </a:cubicBezTo>
                  <a:cubicBezTo>
                    <a:pt x="71055" y="5193"/>
                    <a:pt x="70985" y="5203"/>
                    <a:pt x="70918" y="5203"/>
                  </a:cubicBezTo>
                  <a:cubicBezTo>
                    <a:pt x="70839" y="5203"/>
                    <a:pt x="70765" y="5190"/>
                    <a:pt x="70701" y="5137"/>
                  </a:cubicBezTo>
                  <a:lnTo>
                    <a:pt x="70579" y="5016"/>
                  </a:lnTo>
                  <a:cubicBezTo>
                    <a:pt x="70559" y="5011"/>
                    <a:pt x="70538" y="5009"/>
                    <a:pt x="70516" y="5009"/>
                  </a:cubicBezTo>
                  <a:cubicBezTo>
                    <a:pt x="70472" y="5009"/>
                    <a:pt x="70426" y="5016"/>
                    <a:pt x="70378" y="5016"/>
                  </a:cubicBezTo>
                  <a:cubicBezTo>
                    <a:pt x="70306" y="5016"/>
                    <a:pt x="70230" y="5000"/>
                    <a:pt x="70154" y="4924"/>
                  </a:cubicBezTo>
                  <a:lnTo>
                    <a:pt x="70488" y="4772"/>
                  </a:lnTo>
                  <a:lnTo>
                    <a:pt x="70093" y="4499"/>
                  </a:lnTo>
                  <a:cubicBezTo>
                    <a:pt x="70065" y="4488"/>
                    <a:pt x="70035" y="4484"/>
                    <a:pt x="70004" y="4484"/>
                  </a:cubicBezTo>
                  <a:cubicBezTo>
                    <a:pt x="69928" y="4484"/>
                    <a:pt x="69847" y="4508"/>
                    <a:pt x="69782" y="4508"/>
                  </a:cubicBezTo>
                  <a:cubicBezTo>
                    <a:pt x="69731" y="4508"/>
                    <a:pt x="69689" y="4493"/>
                    <a:pt x="69667" y="4438"/>
                  </a:cubicBezTo>
                  <a:lnTo>
                    <a:pt x="69576" y="4134"/>
                  </a:lnTo>
                  <a:lnTo>
                    <a:pt x="69151" y="4134"/>
                  </a:lnTo>
                  <a:cubicBezTo>
                    <a:pt x="69090" y="4043"/>
                    <a:pt x="68999" y="3921"/>
                    <a:pt x="68907" y="3830"/>
                  </a:cubicBezTo>
                  <a:cubicBezTo>
                    <a:pt x="68816" y="3769"/>
                    <a:pt x="68695" y="3769"/>
                    <a:pt x="68634" y="3709"/>
                  </a:cubicBezTo>
                  <a:cubicBezTo>
                    <a:pt x="68512" y="3587"/>
                    <a:pt x="68360" y="3648"/>
                    <a:pt x="68239" y="3587"/>
                  </a:cubicBezTo>
                  <a:cubicBezTo>
                    <a:pt x="68056" y="3496"/>
                    <a:pt x="67783" y="3435"/>
                    <a:pt x="67692" y="3283"/>
                  </a:cubicBezTo>
                  <a:cubicBezTo>
                    <a:pt x="67570" y="3131"/>
                    <a:pt x="67388" y="3101"/>
                    <a:pt x="67266" y="3009"/>
                  </a:cubicBezTo>
                  <a:cubicBezTo>
                    <a:pt x="67023" y="2858"/>
                    <a:pt x="66749" y="2827"/>
                    <a:pt x="66628" y="2554"/>
                  </a:cubicBezTo>
                  <a:lnTo>
                    <a:pt x="66415" y="2706"/>
                  </a:lnTo>
                  <a:lnTo>
                    <a:pt x="65929" y="2189"/>
                  </a:lnTo>
                  <a:lnTo>
                    <a:pt x="65777" y="2189"/>
                  </a:lnTo>
                  <a:lnTo>
                    <a:pt x="65412" y="1824"/>
                  </a:lnTo>
                  <a:lnTo>
                    <a:pt x="64956" y="1824"/>
                  </a:lnTo>
                  <a:lnTo>
                    <a:pt x="64257" y="1459"/>
                  </a:lnTo>
                  <a:lnTo>
                    <a:pt x="64014" y="1611"/>
                  </a:lnTo>
                  <a:lnTo>
                    <a:pt x="63831" y="1429"/>
                  </a:lnTo>
                  <a:lnTo>
                    <a:pt x="62768" y="1429"/>
                  </a:lnTo>
                  <a:lnTo>
                    <a:pt x="62646" y="1277"/>
                  </a:lnTo>
                  <a:lnTo>
                    <a:pt x="61886" y="1277"/>
                  </a:lnTo>
                  <a:cubicBezTo>
                    <a:pt x="61886" y="1247"/>
                    <a:pt x="61886" y="1186"/>
                    <a:pt x="61916" y="1155"/>
                  </a:cubicBezTo>
                  <a:cubicBezTo>
                    <a:pt x="62068" y="1064"/>
                    <a:pt x="62220" y="1034"/>
                    <a:pt x="62403" y="943"/>
                  </a:cubicBezTo>
                  <a:cubicBezTo>
                    <a:pt x="62444" y="951"/>
                    <a:pt x="62484" y="955"/>
                    <a:pt x="62525" y="955"/>
                  </a:cubicBezTo>
                  <a:cubicBezTo>
                    <a:pt x="62636" y="955"/>
                    <a:pt x="62747" y="926"/>
                    <a:pt x="62859" y="882"/>
                  </a:cubicBezTo>
                  <a:cubicBezTo>
                    <a:pt x="62950" y="608"/>
                    <a:pt x="62737" y="517"/>
                    <a:pt x="62524" y="395"/>
                  </a:cubicBezTo>
                  <a:lnTo>
                    <a:pt x="62281" y="578"/>
                  </a:lnTo>
                  <a:lnTo>
                    <a:pt x="62129" y="426"/>
                  </a:lnTo>
                  <a:lnTo>
                    <a:pt x="61430" y="426"/>
                  </a:lnTo>
                  <a:lnTo>
                    <a:pt x="61157" y="213"/>
                  </a:lnTo>
                  <a:lnTo>
                    <a:pt x="60336" y="213"/>
                  </a:lnTo>
                  <a:lnTo>
                    <a:pt x="60184" y="61"/>
                  </a:lnTo>
                  <a:lnTo>
                    <a:pt x="59850" y="395"/>
                  </a:lnTo>
                  <a:lnTo>
                    <a:pt x="59272" y="92"/>
                  </a:lnTo>
                  <a:cubicBezTo>
                    <a:pt x="58903" y="322"/>
                    <a:pt x="58814" y="378"/>
                    <a:pt x="58619" y="378"/>
                  </a:cubicBezTo>
                  <a:cubicBezTo>
                    <a:pt x="58558" y="378"/>
                    <a:pt x="58486" y="372"/>
                    <a:pt x="58391" y="365"/>
                  </a:cubicBezTo>
                  <a:lnTo>
                    <a:pt x="58269" y="244"/>
                  </a:lnTo>
                  <a:lnTo>
                    <a:pt x="57935" y="244"/>
                  </a:lnTo>
                  <a:lnTo>
                    <a:pt x="57752" y="61"/>
                  </a:lnTo>
                  <a:lnTo>
                    <a:pt x="54287" y="61"/>
                  </a:lnTo>
                  <a:lnTo>
                    <a:pt x="54105" y="244"/>
                  </a:lnTo>
                  <a:lnTo>
                    <a:pt x="53406" y="244"/>
                  </a:lnTo>
                  <a:lnTo>
                    <a:pt x="53254" y="92"/>
                  </a:lnTo>
                  <a:lnTo>
                    <a:pt x="52950" y="274"/>
                  </a:lnTo>
                  <a:cubicBezTo>
                    <a:pt x="52819" y="195"/>
                    <a:pt x="52756" y="49"/>
                    <a:pt x="52604" y="49"/>
                  </a:cubicBezTo>
                  <a:cubicBezTo>
                    <a:pt x="52580" y="49"/>
                    <a:pt x="52554" y="53"/>
                    <a:pt x="52524" y="61"/>
                  </a:cubicBezTo>
                  <a:lnTo>
                    <a:pt x="52372" y="244"/>
                  </a:lnTo>
                  <a:lnTo>
                    <a:pt x="52190" y="61"/>
                  </a:lnTo>
                  <a:lnTo>
                    <a:pt x="51855" y="61"/>
                  </a:lnTo>
                  <a:lnTo>
                    <a:pt x="51612" y="274"/>
                  </a:lnTo>
                  <a:lnTo>
                    <a:pt x="51308" y="92"/>
                  </a:lnTo>
                  <a:lnTo>
                    <a:pt x="51156" y="213"/>
                  </a:lnTo>
                  <a:lnTo>
                    <a:pt x="50792" y="213"/>
                  </a:lnTo>
                  <a:lnTo>
                    <a:pt x="50579" y="61"/>
                  </a:lnTo>
                  <a:lnTo>
                    <a:pt x="50275" y="92"/>
                  </a:lnTo>
                  <a:lnTo>
                    <a:pt x="50093" y="244"/>
                  </a:lnTo>
                  <a:lnTo>
                    <a:pt x="49758" y="244"/>
                  </a:lnTo>
                  <a:lnTo>
                    <a:pt x="49576" y="61"/>
                  </a:lnTo>
                  <a:lnTo>
                    <a:pt x="49272" y="61"/>
                  </a:lnTo>
                  <a:lnTo>
                    <a:pt x="49059" y="244"/>
                  </a:lnTo>
                  <a:cubicBezTo>
                    <a:pt x="48877" y="244"/>
                    <a:pt x="48694" y="213"/>
                    <a:pt x="48542" y="92"/>
                  </a:cubicBezTo>
                  <a:lnTo>
                    <a:pt x="48421" y="213"/>
                  </a:lnTo>
                  <a:lnTo>
                    <a:pt x="47661" y="213"/>
                  </a:lnTo>
                  <a:lnTo>
                    <a:pt x="47539" y="61"/>
                  </a:lnTo>
                  <a:lnTo>
                    <a:pt x="47327" y="244"/>
                  </a:lnTo>
                  <a:lnTo>
                    <a:pt x="46992" y="244"/>
                  </a:lnTo>
                  <a:lnTo>
                    <a:pt x="46810" y="61"/>
                  </a:lnTo>
                  <a:lnTo>
                    <a:pt x="46627" y="244"/>
                  </a:lnTo>
                  <a:lnTo>
                    <a:pt x="46171" y="244"/>
                  </a:lnTo>
                  <a:lnTo>
                    <a:pt x="45868" y="426"/>
                  </a:lnTo>
                  <a:lnTo>
                    <a:pt x="45685" y="335"/>
                  </a:lnTo>
                  <a:lnTo>
                    <a:pt x="45533" y="213"/>
                  </a:lnTo>
                  <a:lnTo>
                    <a:pt x="44378" y="213"/>
                  </a:lnTo>
                  <a:cubicBezTo>
                    <a:pt x="44317" y="152"/>
                    <a:pt x="44257" y="92"/>
                    <a:pt x="44226" y="92"/>
                  </a:cubicBezTo>
                  <a:cubicBezTo>
                    <a:pt x="44226" y="85"/>
                    <a:pt x="44225" y="83"/>
                    <a:pt x="44223" y="83"/>
                  </a:cubicBezTo>
                  <a:cubicBezTo>
                    <a:pt x="44214" y="83"/>
                    <a:pt x="44190" y="122"/>
                    <a:pt x="44165" y="122"/>
                  </a:cubicBezTo>
                  <a:lnTo>
                    <a:pt x="44044" y="244"/>
                  </a:lnTo>
                  <a:cubicBezTo>
                    <a:pt x="44015" y="239"/>
                    <a:pt x="43985" y="237"/>
                    <a:pt x="43954" y="237"/>
                  </a:cubicBezTo>
                  <a:cubicBezTo>
                    <a:pt x="43877" y="237"/>
                    <a:pt x="43797" y="248"/>
                    <a:pt x="43721" y="248"/>
                  </a:cubicBezTo>
                  <a:cubicBezTo>
                    <a:pt x="43640" y="248"/>
                    <a:pt x="43562" y="235"/>
                    <a:pt x="43497" y="183"/>
                  </a:cubicBezTo>
                  <a:lnTo>
                    <a:pt x="4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0" name="Google Shape;12800;p20"/>
            <p:cNvSpPr/>
            <p:nvPr/>
          </p:nvSpPr>
          <p:spPr>
            <a:xfrm>
              <a:off x="3999705" y="3308027"/>
              <a:ext cx="10907" cy="12643"/>
            </a:xfrm>
            <a:custGeom>
              <a:avLst/>
              <a:gdLst/>
              <a:ahLst/>
              <a:cxnLst/>
              <a:rect l="l" t="t" r="r" b="b"/>
              <a:pathLst>
                <a:path w="761" h="882" extrusionOk="0">
                  <a:moveTo>
                    <a:pt x="123" y="0"/>
                  </a:moveTo>
                  <a:cubicBezTo>
                    <a:pt x="1" y="274"/>
                    <a:pt x="92" y="486"/>
                    <a:pt x="62" y="730"/>
                  </a:cubicBezTo>
                  <a:cubicBezTo>
                    <a:pt x="183" y="730"/>
                    <a:pt x="244" y="790"/>
                    <a:pt x="244" y="881"/>
                  </a:cubicBezTo>
                  <a:cubicBezTo>
                    <a:pt x="305" y="851"/>
                    <a:pt x="396" y="821"/>
                    <a:pt x="427" y="790"/>
                  </a:cubicBezTo>
                  <a:cubicBezTo>
                    <a:pt x="427" y="699"/>
                    <a:pt x="427" y="638"/>
                    <a:pt x="427" y="578"/>
                  </a:cubicBezTo>
                  <a:cubicBezTo>
                    <a:pt x="366" y="517"/>
                    <a:pt x="305" y="486"/>
                    <a:pt x="244" y="426"/>
                  </a:cubicBezTo>
                  <a:cubicBezTo>
                    <a:pt x="291" y="394"/>
                    <a:pt x="325" y="381"/>
                    <a:pt x="348" y="381"/>
                  </a:cubicBezTo>
                  <a:cubicBezTo>
                    <a:pt x="415" y="381"/>
                    <a:pt x="404" y="488"/>
                    <a:pt x="427" y="578"/>
                  </a:cubicBezTo>
                  <a:cubicBezTo>
                    <a:pt x="518" y="517"/>
                    <a:pt x="639" y="578"/>
                    <a:pt x="730" y="486"/>
                  </a:cubicBezTo>
                  <a:lnTo>
                    <a:pt x="761" y="304"/>
                  </a:lnTo>
                  <a:lnTo>
                    <a:pt x="487" y="30"/>
                  </a:lnTo>
                  <a:lnTo>
                    <a:pt x="305" y="15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1" name="Google Shape;12801;p20"/>
            <p:cNvSpPr/>
            <p:nvPr/>
          </p:nvSpPr>
          <p:spPr>
            <a:xfrm>
              <a:off x="4010168" y="3287786"/>
              <a:ext cx="10463" cy="5863"/>
            </a:xfrm>
            <a:custGeom>
              <a:avLst/>
              <a:gdLst/>
              <a:ahLst/>
              <a:cxnLst/>
              <a:rect l="l" t="t" r="r" b="b"/>
              <a:pathLst>
                <a:path w="730" h="409" extrusionOk="0">
                  <a:moveTo>
                    <a:pt x="227" y="0"/>
                  </a:moveTo>
                  <a:cubicBezTo>
                    <a:pt x="217" y="0"/>
                    <a:pt x="203" y="4"/>
                    <a:pt x="183" y="14"/>
                  </a:cubicBezTo>
                  <a:cubicBezTo>
                    <a:pt x="122" y="14"/>
                    <a:pt x="92" y="44"/>
                    <a:pt x="0" y="75"/>
                  </a:cubicBezTo>
                  <a:lnTo>
                    <a:pt x="61" y="379"/>
                  </a:lnTo>
                  <a:cubicBezTo>
                    <a:pt x="304" y="348"/>
                    <a:pt x="517" y="409"/>
                    <a:pt x="730" y="257"/>
                  </a:cubicBezTo>
                  <a:cubicBezTo>
                    <a:pt x="578" y="166"/>
                    <a:pt x="365" y="166"/>
                    <a:pt x="274" y="14"/>
                  </a:cubicBezTo>
                  <a:cubicBezTo>
                    <a:pt x="254" y="14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2" name="Google Shape;12802;p20"/>
            <p:cNvSpPr/>
            <p:nvPr/>
          </p:nvSpPr>
          <p:spPr>
            <a:xfrm>
              <a:off x="3462996" y="3361612"/>
              <a:ext cx="5676" cy="7426"/>
            </a:xfrm>
            <a:custGeom>
              <a:avLst/>
              <a:gdLst/>
              <a:ahLst/>
              <a:cxnLst/>
              <a:rect l="l" t="t" r="r" b="b"/>
              <a:pathLst>
                <a:path w="396" h="518" extrusionOk="0">
                  <a:moveTo>
                    <a:pt x="244" y="1"/>
                  </a:moveTo>
                  <a:cubicBezTo>
                    <a:pt x="0" y="274"/>
                    <a:pt x="0" y="274"/>
                    <a:pt x="31" y="517"/>
                  </a:cubicBezTo>
                  <a:lnTo>
                    <a:pt x="304" y="487"/>
                  </a:lnTo>
                  <a:cubicBezTo>
                    <a:pt x="304" y="305"/>
                    <a:pt x="396" y="12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3" name="Google Shape;12803;p20"/>
            <p:cNvSpPr/>
            <p:nvPr/>
          </p:nvSpPr>
          <p:spPr>
            <a:xfrm>
              <a:off x="3995793" y="3318263"/>
              <a:ext cx="7424" cy="5462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168" y="0"/>
                  </a:moveTo>
                  <a:cubicBezTo>
                    <a:pt x="114" y="0"/>
                    <a:pt x="61" y="16"/>
                    <a:pt x="0" y="76"/>
                  </a:cubicBezTo>
                  <a:lnTo>
                    <a:pt x="31" y="380"/>
                  </a:lnTo>
                  <a:cubicBezTo>
                    <a:pt x="152" y="350"/>
                    <a:pt x="304" y="350"/>
                    <a:pt x="456" y="319"/>
                  </a:cubicBezTo>
                  <a:cubicBezTo>
                    <a:pt x="487" y="319"/>
                    <a:pt x="487" y="228"/>
                    <a:pt x="517" y="198"/>
                  </a:cubicBezTo>
                  <a:cubicBezTo>
                    <a:pt x="396" y="198"/>
                    <a:pt x="335" y="137"/>
                    <a:pt x="335" y="16"/>
                  </a:cubicBezTo>
                  <a:cubicBezTo>
                    <a:pt x="274" y="16"/>
                    <a:pt x="22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4" name="Google Shape;12804;p20"/>
            <p:cNvSpPr/>
            <p:nvPr/>
          </p:nvSpPr>
          <p:spPr>
            <a:xfrm>
              <a:off x="3791469" y="3379917"/>
              <a:ext cx="5246" cy="7426"/>
            </a:xfrm>
            <a:custGeom>
              <a:avLst/>
              <a:gdLst/>
              <a:ahLst/>
              <a:cxnLst/>
              <a:rect l="l" t="t" r="r" b="b"/>
              <a:pathLst>
                <a:path w="366" h="518" extrusionOk="0">
                  <a:moveTo>
                    <a:pt x="1" y="0"/>
                  </a:moveTo>
                  <a:lnTo>
                    <a:pt x="1" y="517"/>
                  </a:lnTo>
                  <a:cubicBezTo>
                    <a:pt x="122" y="426"/>
                    <a:pt x="153" y="456"/>
                    <a:pt x="183" y="365"/>
                  </a:cubicBezTo>
                  <a:cubicBezTo>
                    <a:pt x="214" y="274"/>
                    <a:pt x="366" y="365"/>
                    <a:pt x="335" y="213"/>
                  </a:cubicBezTo>
                  <a:cubicBezTo>
                    <a:pt x="244" y="152"/>
                    <a:pt x="183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5" name="Google Shape;12805;p20"/>
            <p:cNvSpPr/>
            <p:nvPr/>
          </p:nvSpPr>
          <p:spPr>
            <a:xfrm>
              <a:off x="3995363" y="328318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43" y="0"/>
                  </a:moveTo>
                  <a:lnTo>
                    <a:pt x="0" y="244"/>
                  </a:lnTo>
                  <a:cubicBezTo>
                    <a:pt x="46" y="304"/>
                    <a:pt x="114" y="335"/>
                    <a:pt x="182" y="335"/>
                  </a:cubicBezTo>
                  <a:cubicBezTo>
                    <a:pt x="251" y="335"/>
                    <a:pt x="319" y="304"/>
                    <a:pt x="365" y="244"/>
                  </a:cubicBezTo>
                  <a:cubicBezTo>
                    <a:pt x="334" y="152"/>
                    <a:pt x="426" y="31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6" name="Google Shape;12806;p20"/>
            <p:cNvSpPr/>
            <p:nvPr/>
          </p:nvSpPr>
          <p:spPr>
            <a:xfrm>
              <a:off x="4045455" y="3298437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22" y="0"/>
                  </a:moveTo>
                  <a:cubicBezTo>
                    <a:pt x="61" y="31"/>
                    <a:pt x="1" y="31"/>
                    <a:pt x="1" y="61"/>
                  </a:cubicBezTo>
                  <a:cubicBezTo>
                    <a:pt x="1" y="152"/>
                    <a:pt x="1" y="213"/>
                    <a:pt x="31" y="304"/>
                  </a:cubicBezTo>
                  <a:lnTo>
                    <a:pt x="122" y="304"/>
                  </a:lnTo>
                  <a:cubicBezTo>
                    <a:pt x="152" y="213"/>
                    <a:pt x="152" y="152"/>
                    <a:pt x="152" y="61"/>
                  </a:cubicBezTo>
                  <a:cubicBezTo>
                    <a:pt x="15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7" name="Google Shape;12807;p20"/>
            <p:cNvSpPr/>
            <p:nvPr/>
          </p:nvSpPr>
          <p:spPr>
            <a:xfrm>
              <a:off x="4030649" y="3302953"/>
              <a:ext cx="5231" cy="2967"/>
            </a:xfrm>
            <a:custGeom>
              <a:avLst/>
              <a:gdLst/>
              <a:ahLst/>
              <a:cxnLst/>
              <a:rect l="l" t="t" r="r" b="b"/>
              <a:pathLst>
                <a:path w="365" h="207" extrusionOk="0">
                  <a:moveTo>
                    <a:pt x="129" y="0"/>
                  </a:moveTo>
                  <a:cubicBezTo>
                    <a:pt x="72" y="0"/>
                    <a:pt x="29" y="40"/>
                    <a:pt x="0" y="141"/>
                  </a:cubicBezTo>
                  <a:cubicBezTo>
                    <a:pt x="56" y="184"/>
                    <a:pt x="106" y="206"/>
                    <a:pt x="159" y="206"/>
                  </a:cubicBezTo>
                  <a:cubicBezTo>
                    <a:pt x="219" y="206"/>
                    <a:pt x="283" y="176"/>
                    <a:pt x="365" y="111"/>
                  </a:cubicBezTo>
                  <a:cubicBezTo>
                    <a:pt x="270" y="47"/>
                    <a:pt x="191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8" name="Google Shape;12808;p20"/>
            <p:cNvSpPr/>
            <p:nvPr/>
          </p:nvSpPr>
          <p:spPr>
            <a:xfrm>
              <a:off x="3983596" y="3321087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213" y="1"/>
                  </a:moveTo>
                  <a:cubicBezTo>
                    <a:pt x="152" y="1"/>
                    <a:pt x="61" y="1"/>
                    <a:pt x="0" y="31"/>
                  </a:cubicBezTo>
                  <a:lnTo>
                    <a:pt x="0" y="122"/>
                  </a:lnTo>
                  <a:cubicBezTo>
                    <a:pt x="61" y="153"/>
                    <a:pt x="152" y="153"/>
                    <a:pt x="213" y="153"/>
                  </a:cubicBezTo>
                  <a:cubicBezTo>
                    <a:pt x="243" y="153"/>
                    <a:pt x="304" y="153"/>
                    <a:pt x="274" y="92"/>
                  </a:cubicBezTo>
                  <a:cubicBezTo>
                    <a:pt x="274" y="62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9" name="Google Shape;12809;p20"/>
            <p:cNvSpPr/>
            <p:nvPr/>
          </p:nvSpPr>
          <p:spPr>
            <a:xfrm>
              <a:off x="4104705" y="3245283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61" y="0"/>
                  </a:moveTo>
                  <a:cubicBezTo>
                    <a:pt x="61" y="0"/>
                    <a:pt x="31" y="30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0" name="Google Shape;12810;p20"/>
            <p:cNvSpPr/>
            <p:nvPr/>
          </p:nvSpPr>
          <p:spPr>
            <a:xfrm>
              <a:off x="4005811" y="3280132"/>
              <a:ext cx="1763" cy="2638"/>
            </a:xfrm>
            <a:custGeom>
              <a:avLst/>
              <a:gdLst/>
              <a:ahLst/>
              <a:cxnLst/>
              <a:rect l="l" t="t" r="r" b="b"/>
              <a:pathLst>
                <a:path w="123" h="184" extrusionOk="0">
                  <a:moveTo>
                    <a:pt x="61" y="1"/>
                  </a:moveTo>
                  <a:cubicBezTo>
                    <a:pt x="31" y="62"/>
                    <a:pt x="31" y="92"/>
                    <a:pt x="1" y="122"/>
                  </a:cubicBezTo>
                  <a:cubicBezTo>
                    <a:pt x="1" y="153"/>
                    <a:pt x="31" y="183"/>
                    <a:pt x="61" y="183"/>
                  </a:cubicBezTo>
                  <a:lnTo>
                    <a:pt x="122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1" name="Google Shape;12811;p20"/>
            <p:cNvSpPr/>
            <p:nvPr/>
          </p:nvSpPr>
          <p:spPr>
            <a:xfrm>
              <a:off x="3998401" y="3295384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31" y="122"/>
                    <a:pt x="31" y="153"/>
                    <a:pt x="62" y="183"/>
                  </a:cubicBezTo>
                  <a:lnTo>
                    <a:pt x="122" y="122"/>
                  </a:lnTo>
                  <a:cubicBezTo>
                    <a:pt x="92" y="92"/>
                    <a:pt x="92" y="6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2" name="Google Shape;12812;p20"/>
            <p:cNvSpPr/>
            <p:nvPr/>
          </p:nvSpPr>
          <p:spPr>
            <a:xfrm>
              <a:off x="4013221" y="3313690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1" y="0"/>
                  </a:moveTo>
                  <a:cubicBezTo>
                    <a:pt x="61" y="31"/>
                    <a:pt x="31" y="31"/>
                    <a:pt x="0" y="61"/>
                  </a:cubicBezTo>
                  <a:lnTo>
                    <a:pt x="61" y="122"/>
                  </a:lnTo>
                  <a:lnTo>
                    <a:pt x="152" y="61"/>
                  </a:lnTo>
                  <a:cubicBezTo>
                    <a:pt x="152" y="31"/>
                    <a:pt x="91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3" name="Google Shape;12813;p20"/>
            <p:cNvSpPr/>
            <p:nvPr/>
          </p:nvSpPr>
          <p:spPr>
            <a:xfrm>
              <a:off x="3966167" y="336161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61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1" y="92"/>
                    <a:pt x="31" y="122"/>
                    <a:pt x="61" y="183"/>
                  </a:cubicBezTo>
                  <a:cubicBezTo>
                    <a:pt x="61" y="153"/>
                    <a:pt x="92" y="122"/>
                    <a:pt x="92" y="122"/>
                  </a:cubicBezTo>
                  <a:cubicBezTo>
                    <a:pt x="92" y="61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4" name="Google Shape;12814;p20"/>
            <p:cNvSpPr/>
            <p:nvPr/>
          </p:nvSpPr>
          <p:spPr>
            <a:xfrm>
              <a:off x="3530517" y="337163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31" y="1"/>
                  </a:move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31" y="122"/>
                    <a:pt x="31" y="183"/>
                  </a:cubicBezTo>
                  <a:cubicBezTo>
                    <a:pt x="62" y="153"/>
                    <a:pt x="92" y="122"/>
                    <a:pt x="92" y="122"/>
                  </a:cubicBezTo>
                  <a:cubicBezTo>
                    <a:pt x="92" y="62"/>
                    <a:pt x="62" y="3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5" name="Google Shape;12815;p20"/>
            <p:cNvSpPr/>
            <p:nvPr/>
          </p:nvSpPr>
          <p:spPr>
            <a:xfrm>
              <a:off x="3778842" y="3384705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1"/>
                  </a:lnTo>
                  <a:cubicBezTo>
                    <a:pt x="31" y="92"/>
                    <a:pt x="61" y="92"/>
                    <a:pt x="122" y="122"/>
                  </a:cubicBezTo>
                  <a:cubicBezTo>
                    <a:pt x="122" y="122"/>
                    <a:pt x="152" y="92"/>
                    <a:pt x="183" y="6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6" name="Google Shape;12816;p20"/>
            <p:cNvSpPr/>
            <p:nvPr/>
          </p:nvSpPr>
          <p:spPr>
            <a:xfrm>
              <a:off x="3796270" y="3383831"/>
              <a:ext cx="2193" cy="2652"/>
            </a:xfrm>
            <a:custGeom>
              <a:avLst/>
              <a:gdLst/>
              <a:ahLst/>
              <a:cxnLst/>
              <a:rect l="l" t="t" r="r" b="b"/>
              <a:pathLst>
                <a:path w="153" h="185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93"/>
                    <a:pt x="11" y="185"/>
                    <a:pt x="70" y="185"/>
                  </a:cubicBezTo>
                  <a:cubicBezTo>
                    <a:pt x="89" y="185"/>
                    <a:pt x="115" y="175"/>
                    <a:pt x="152" y="1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7" name="Google Shape;12817;p20"/>
            <p:cNvSpPr/>
            <p:nvPr/>
          </p:nvSpPr>
          <p:spPr>
            <a:xfrm>
              <a:off x="3764466" y="3386884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lnTo>
                    <a:pt x="0" y="122"/>
                  </a:lnTo>
                  <a:lnTo>
                    <a:pt x="61" y="183"/>
                  </a:lnTo>
                  <a:cubicBezTo>
                    <a:pt x="61" y="122"/>
                    <a:pt x="91" y="92"/>
                    <a:pt x="91" y="61"/>
                  </a:cubicBezTo>
                  <a:cubicBezTo>
                    <a:pt x="122" y="31"/>
                    <a:pt x="6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8" name="Google Shape;12818;p20"/>
            <p:cNvSpPr/>
            <p:nvPr/>
          </p:nvSpPr>
          <p:spPr>
            <a:xfrm>
              <a:off x="3170671" y="3325889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275" y="0"/>
                  </a:moveTo>
                  <a:cubicBezTo>
                    <a:pt x="123" y="31"/>
                    <a:pt x="1" y="0"/>
                    <a:pt x="123" y="152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19" name="Google Shape;12819;p20"/>
            <p:cNvSpPr/>
            <p:nvPr/>
          </p:nvSpPr>
          <p:spPr>
            <a:xfrm>
              <a:off x="4013221" y="315333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cubicBezTo>
                    <a:pt x="31" y="61"/>
                    <a:pt x="31" y="92"/>
                    <a:pt x="0" y="122"/>
                  </a:cubicBezTo>
                  <a:cubicBezTo>
                    <a:pt x="0" y="153"/>
                    <a:pt x="61" y="183"/>
                    <a:pt x="61" y="183"/>
                  </a:cubicBezTo>
                  <a:lnTo>
                    <a:pt x="122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2820" name="Google Shape;12820;p20"/>
          <p:cNvGrpSpPr/>
          <p:nvPr/>
        </p:nvGrpSpPr>
        <p:grpSpPr>
          <a:xfrm rot="-1353420">
            <a:off x="7947769" y="4670488"/>
            <a:ext cx="4676544" cy="4548833"/>
            <a:chOff x="5801000" y="1169925"/>
            <a:chExt cx="1516000" cy="1474600"/>
          </a:xfrm>
        </p:grpSpPr>
        <p:sp>
          <p:nvSpPr>
            <p:cNvPr id="12821" name="Google Shape;12821;p20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2" name="Google Shape;12822;p20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3" name="Google Shape;12823;p20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4" name="Google Shape;12824;p20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5" name="Google Shape;12825;p20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6" name="Google Shape;12826;p20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7" name="Google Shape;12827;p20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8" name="Google Shape;12828;p20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29" name="Google Shape;12829;p20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0" name="Google Shape;12830;p20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1" name="Google Shape;12831;p20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2" name="Google Shape;12832;p20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3" name="Google Shape;12833;p20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4" name="Google Shape;12834;p20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5" name="Google Shape;12835;p20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6" name="Google Shape;12836;p20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7" name="Google Shape;12837;p20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8" name="Google Shape;12838;p20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39" name="Google Shape;12839;p20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0" name="Google Shape;12840;p20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1" name="Google Shape;12841;p20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2" name="Google Shape;12842;p20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3" name="Google Shape;12843;p20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4" name="Google Shape;12844;p20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5" name="Google Shape;12845;p20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6" name="Google Shape;12846;p20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7" name="Google Shape;12847;p20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8" name="Google Shape;12848;p20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9" name="Google Shape;12849;p20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0" name="Google Shape;12850;p20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1" name="Google Shape;12851;p20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2" name="Google Shape;12852;p20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3" name="Google Shape;12853;p20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4" name="Google Shape;12854;p20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5" name="Google Shape;12855;p20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6" name="Google Shape;12856;p20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7" name="Google Shape;12857;p20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8" name="Google Shape;12858;p20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9" name="Google Shape;12859;p20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0" name="Google Shape;12860;p20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1" name="Google Shape;12861;p20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2" name="Google Shape;12862;p20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3" name="Google Shape;12863;p20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4" name="Google Shape;12864;p20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5" name="Google Shape;12865;p20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6" name="Google Shape;12866;p20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7" name="Google Shape;12867;p20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8" name="Google Shape;12868;p20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9" name="Google Shape;12869;p20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0" name="Google Shape;12870;p20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1" name="Google Shape;12871;p20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2" name="Google Shape;12872;p20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3" name="Google Shape;12873;p20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4" name="Google Shape;12874;p20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5" name="Google Shape;12875;p20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6" name="Google Shape;12876;p20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7" name="Google Shape;12877;p20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8" name="Google Shape;12878;p20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9" name="Google Shape;12879;p20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0" name="Google Shape;12880;p20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1" name="Google Shape;12881;p20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2" name="Google Shape;12882;p20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3" name="Google Shape;12883;p20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4" name="Google Shape;12884;p20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5" name="Google Shape;12885;p20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6" name="Google Shape;12886;p20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7" name="Google Shape;12887;p20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8" name="Google Shape;12888;p20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9" name="Google Shape;12889;p20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0" name="Google Shape;12890;p20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1" name="Google Shape;12891;p20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2" name="Google Shape;12892;p20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3" name="Google Shape;12893;p20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4" name="Google Shape;12894;p20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5" name="Google Shape;12895;p20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6" name="Google Shape;12896;p20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7" name="Google Shape;12897;p20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8" name="Google Shape;12898;p20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99" name="Google Shape;12899;p20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0" name="Google Shape;12900;p20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1" name="Google Shape;12901;p20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2" name="Google Shape;12902;p20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3" name="Google Shape;12903;p20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4" name="Google Shape;12904;p20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5" name="Google Shape;12905;p20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6" name="Google Shape;12906;p20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7" name="Google Shape;12907;p20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8" name="Google Shape;12908;p20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09" name="Google Shape;12909;p20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0" name="Google Shape;12910;p20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1" name="Google Shape;12911;p20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2" name="Google Shape;12912;p20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3" name="Google Shape;12913;p20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4" name="Google Shape;12914;p20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5" name="Google Shape;12915;p20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6" name="Google Shape;12916;p20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7" name="Google Shape;12917;p20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8" name="Google Shape;12918;p20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19" name="Google Shape;12919;p20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0" name="Google Shape;12920;p20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1" name="Google Shape;12921;p20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2" name="Google Shape;12922;p20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3" name="Google Shape;12923;p20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4" name="Google Shape;12924;p20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5" name="Google Shape;12925;p20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6" name="Google Shape;12926;p20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7" name="Google Shape;12927;p20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8" name="Google Shape;12928;p20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29" name="Google Shape;12929;p20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0" name="Google Shape;12930;p20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1" name="Google Shape;12931;p20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2" name="Google Shape;12932;p20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3" name="Google Shape;12933;p20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4" name="Google Shape;12934;p20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5" name="Google Shape;12935;p20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6" name="Google Shape;12936;p20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7" name="Google Shape;12937;p20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8" name="Google Shape;12938;p20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39" name="Google Shape;12939;p20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0" name="Google Shape;12940;p20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1" name="Google Shape;12941;p20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2" name="Google Shape;12942;p20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3" name="Google Shape;12943;p20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4" name="Google Shape;12944;p20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5" name="Google Shape;12945;p20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6" name="Google Shape;12946;p20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7" name="Google Shape;12947;p20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8" name="Google Shape;12948;p20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49" name="Google Shape;12949;p20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0" name="Google Shape;12950;p20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1" name="Google Shape;12951;p20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2" name="Google Shape;12952;p20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3" name="Google Shape;12953;p20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4" name="Google Shape;12954;p20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5" name="Google Shape;12955;p20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6" name="Google Shape;12956;p20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7" name="Google Shape;12957;p20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8" name="Google Shape;12958;p20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59" name="Google Shape;12959;p20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0" name="Google Shape;12960;p20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1" name="Google Shape;12961;p20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2" name="Google Shape;12962;p20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3" name="Google Shape;12963;p20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4" name="Google Shape;12964;p20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5" name="Google Shape;12965;p20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6" name="Google Shape;12966;p20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7" name="Google Shape;12967;p20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8" name="Google Shape;12968;p20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69" name="Google Shape;12969;p20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0" name="Google Shape;12970;p20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1" name="Google Shape;12971;p20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2" name="Google Shape;12972;p20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3" name="Google Shape;12973;p20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4" name="Google Shape;12974;p20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5" name="Google Shape;12975;p20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6" name="Google Shape;12976;p20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7" name="Google Shape;12977;p20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8" name="Google Shape;12978;p20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79" name="Google Shape;12979;p20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0" name="Google Shape;12980;p20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1" name="Google Shape;12981;p20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2" name="Google Shape;12982;p20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3" name="Google Shape;12983;p20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4" name="Google Shape;12984;p20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5" name="Google Shape;12985;p20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6" name="Google Shape;12986;p20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7" name="Google Shape;12987;p20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8" name="Google Shape;12988;p20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89" name="Google Shape;12989;p20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0" name="Google Shape;12990;p20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1" name="Google Shape;12991;p20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2" name="Google Shape;12992;p20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3" name="Google Shape;12993;p20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4" name="Google Shape;12994;p20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5" name="Google Shape;12995;p20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6" name="Google Shape;12996;p20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7" name="Google Shape;12997;p20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8" name="Google Shape;12998;p20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9" name="Google Shape;12999;p20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0" name="Google Shape;13000;p20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1" name="Google Shape;13001;p20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2" name="Google Shape;13002;p20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3" name="Google Shape;13003;p20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4" name="Google Shape;13004;p20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5" name="Google Shape;13005;p20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6" name="Google Shape;13006;p20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7" name="Google Shape;13007;p20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8" name="Google Shape;13008;p20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9" name="Google Shape;13009;p20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0" name="Google Shape;13010;p20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1" name="Google Shape;13011;p20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2" name="Google Shape;13012;p20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3" name="Google Shape;13013;p20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4" name="Google Shape;13014;p20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5" name="Google Shape;13015;p20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6" name="Google Shape;13016;p20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7" name="Google Shape;13017;p20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8" name="Google Shape;13018;p20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19" name="Google Shape;13019;p20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0" name="Google Shape;13020;p20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1" name="Google Shape;13021;p20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2" name="Google Shape;13022;p20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3" name="Google Shape;13023;p20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4" name="Google Shape;13024;p20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5" name="Google Shape;13025;p20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6" name="Google Shape;13026;p20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7" name="Google Shape;13027;p20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8" name="Google Shape;13028;p20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29" name="Google Shape;13029;p20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0" name="Google Shape;13030;p20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1" name="Google Shape;13031;p20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2" name="Google Shape;13032;p20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3" name="Google Shape;13033;p20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4" name="Google Shape;13034;p20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5" name="Google Shape;13035;p20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6" name="Google Shape;13036;p20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7" name="Google Shape;13037;p20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8" name="Google Shape;13038;p20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39" name="Google Shape;13039;p20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0" name="Google Shape;13040;p20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1" name="Google Shape;13041;p20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2" name="Google Shape;13042;p20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3" name="Google Shape;13043;p20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4" name="Google Shape;13044;p20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5" name="Google Shape;13045;p20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6" name="Google Shape;13046;p20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7" name="Google Shape;13047;p20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8" name="Google Shape;13048;p20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49" name="Google Shape;13049;p20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0" name="Google Shape;13050;p20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1" name="Google Shape;13051;p20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2" name="Google Shape;13052;p20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3" name="Google Shape;13053;p20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4" name="Google Shape;13054;p20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5" name="Google Shape;13055;p20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6" name="Google Shape;13056;p20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7" name="Google Shape;13057;p20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8" name="Google Shape;13058;p20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59" name="Google Shape;13059;p20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0" name="Google Shape;13060;p20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1" name="Google Shape;13061;p20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2" name="Google Shape;13062;p20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3" name="Google Shape;13063;p20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4" name="Google Shape;13064;p20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5" name="Google Shape;13065;p20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6" name="Google Shape;13066;p20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7" name="Google Shape;13067;p20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8" name="Google Shape;13068;p20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69" name="Google Shape;13069;p20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0" name="Google Shape;13070;p20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1" name="Google Shape;13071;p20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2" name="Google Shape;13072;p20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3" name="Google Shape;13073;p20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4" name="Google Shape;13074;p20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5" name="Google Shape;13075;p20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6" name="Google Shape;13076;p20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7" name="Google Shape;13077;p20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8" name="Google Shape;13078;p20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79" name="Google Shape;13079;p20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0" name="Google Shape;13080;p20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1" name="Google Shape;13081;p20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2" name="Google Shape;13082;p20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3" name="Google Shape;13083;p20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4" name="Google Shape;13084;p20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5" name="Google Shape;13085;p20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6" name="Google Shape;13086;p20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7" name="Google Shape;13087;p20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8" name="Google Shape;13088;p20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89" name="Google Shape;13089;p20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0" name="Google Shape;13090;p20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1" name="Google Shape;13091;p20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2" name="Google Shape;13092;p20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3" name="Google Shape;13093;p20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4" name="Google Shape;13094;p20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5" name="Google Shape;13095;p20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6" name="Google Shape;13096;p20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7" name="Google Shape;13097;p20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8" name="Google Shape;13098;p20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99" name="Google Shape;13099;p20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0" name="Google Shape;13100;p20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1" name="Google Shape;13101;p20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2" name="Google Shape;13102;p20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3" name="Google Shape;13103;p20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4" name="Google Shape;13104;p20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5" name="Google Shape;13105;p20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6" name="Google Shape;13106;p20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7" name="Google Shape;13107;p20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8" name="Google Shape;13108;p20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09" name="Google Shape;13109;p20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0" name="Google Shape;13110;p20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1" name="Google Shape;13111;p20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2" name="Google Shape;13112;p20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3" name="Google Shape;13113;p20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4" name="Google Shape;13114;p20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5" name="Google Shape;13115;p20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6" name="Google Shape;13116;p20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7" name="Google Shape;13117;p20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8" name="Google Shape;13118;p20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19" name="Google Shape;13119;p20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0" name="Google Shape;13120;p20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1" name="Google Shape;13121;p20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2" name="Google Shape;13122;p20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3" name="Google Shape;13123;p20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4" name="Google Shape;13124;p20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5" name="Google Shape;13125;p20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6" name="Google Shape;13126;p20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7" name="Google Shape;13127;p20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8" name="Google Shape;13128;p20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29" name="Google Shape;13129;p20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0" name="Google Shape;13130;p20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1" name="Google Shape;13131;p20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2" name="Google Shape;13132;p20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3" name="Google Shape;13133;p20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4" name="Google Shape;13134;p20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5" name="Google Shape;13135;p20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6" name="Google Shape;13136;p20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7" name="Google Shape;13137;p20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8" name="Google Shape;13138;p20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39" name="Google Shape;13139;p20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0" name="Google Shape;13140;p20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1" name="Google Shape;13141;p20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2" name="Google Shape;13142;p20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3" name="Google Shape;13143;p20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4" name="Google Shape;13144;p20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5" name="Google Shape;13145;p20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6" name="Google Shape;13146;p20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7" name="Google Shape;13147;p20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8" name="Google Shape;13148;p20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49" name="Google Shape;13149;p20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0" name="Google Shape;13150;p20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1" name="Google Shape;13151;p20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2" name="Google Shape;13152;p20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3" name="Google Shape;13153;p20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4" name="Google Shape;13154;p20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5" name="Google Shape;13155;p20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6" name="Google Shape;13156;p20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7" name="Google Shape;13157;p20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8" name="Google Shape;13158;p20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59" name="Google Shape;13159;p20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0" name="Google Shape;13160;p20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1" name="Google Shape;13161;p20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2" name="Google Shape;13162;p20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3" name="Google Shape;13163;p20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4" name="Google Shape;13164;p20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5" name="Google Shape;13165;p20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6" name="Google Shape;13166;p20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7" name="Google Shape;13167;p20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68" name="Google Shape;13168;p20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169" name="Google Shape;13169;p20"/>
          <p:cNvGrpSpPr/>
          <p:nvPr/>
        </p:nvGrpSpPr>
        <p:grpSpPr>
          <a:xfrm rot="-1731992">
            <a:off x="-150718" y="-2431690"/>
            <a:ext cx="3732239" cy="3630316"/>
            <a:chOff x="5801000" y="1169925"/>
            <a:chExt cx="1516000" cy="1474600"/>
          </a:xfrm>
        </p:grpSpPr>
        <p:sp>
          <p:nvSpPr>
            <p:cNvPr id="13170" name="Google Shape;13170;p20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1" name="Google Shape;13171;p20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2" name="Google Shape;13172;p20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3" name="Google Shape;13173;p20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4" name="Google Shape;13174;p20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5" name="Google Shape;13175;p20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6" name="Google Shape;13176;p20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7" name="Google Shape;13177;p20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8" name="Google Shape;13178;p20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79" name="Google Shape;13179;p20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0" name="Google Shape;13180;p20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1" name="Google Shape;13181;p20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2" name="Google Shape;13182;p20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3" name="Google Shape;13183;p20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4" name="Google Shape;13184;p20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5" name="Google Shape;13185;p20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6" name="Google Shape;13186;p20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7" name="Google Shape;13187;p20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8" name="Google Shape;13188;p20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89" name="Google Shape;13189;p20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0" name="Google Shape;13190;p20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1" name="Google Shape;13191;p20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2" name="Google Shape;13192;p20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3" name="Google Shape;13193;p20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4" name="Google Shape;13194;p20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5" name="Google Shape;13195;p20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6" name="Google Shape;13196;p20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7" name="Google Shape;13197;p20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8" name="Google Shape;13198;p20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199" name="Google Shape;13199;p20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0" name="Google Shape;13200;p20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1" name="Google Shape;13201;p20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2" name="Google Shape;13202;p20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3" name="Google Shape;13203;p20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4" name="Google Shape;13204;p20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5" name="Google Shape;13205;p20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6" name="Google Shape;13206;p20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7" name="Google Shape;13207;p20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8" name="Google Shape;13208;p20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09" name="Google Shape;13209;p20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0" name="Google Shape;13210;p20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1" name="Google Shape;13211;p20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2" name="Google Shape;13212;p20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3" name="Google Shape;13213;p20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4" name="Google Shape;13214;p20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5" name="Google Shape;13215;p20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6" name="Google Shape;13216;p20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7" name="Google Shape;13217;p20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8" name="Google Shape;13218;p20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19" name="Google Shape;13219;p20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0" name="Google Shape;13220;p20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1" name="Google Shape;13221;p20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2" name="Google Shape;13222;p20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3" name="Google Shape;13223;p20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4" name="Google Shape;13224;p20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5" name="Google Shape;13225;p20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6" name="Google Shape;13226;p20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7" name="Google Shape;13227;p20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8" name="Google Shape;13228;p20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29" name="Google Shape;13229;p20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0" name="Google Shape;13230;p20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1" name="Google Shape;13231;p20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2" name="Google Shape;13232;p20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3" name="Google Shape;13233;p20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4" name="Google Shape;13234;p20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5" name="Google Shape;13235;p20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6" name="Google Shape;13236;p20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7" name="Google Shape;13237;p20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8" name="Google Shape;13238;p20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39" name="Google Shape;13239;p20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0" name="Google Shape;13240;p20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1" name="Google Shape;13241;p20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2" name="Google Shape;13242;p20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3" name="Google Shape;13243;p20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4" name="Google Shape;13244;p20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5" name="Google Shape;13245;p20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6" name="Google Shape;13246;p20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7" name="Google Shape;13247;p20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8" name="Google Shape;13248;p20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49" name="Google Shape;13249;p20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0" name="Google Shape;13250;p20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1" name="Google Shape;13251;p20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2" name="Google Shape;13252;p20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3" name="Google Shape;13253;p20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4" name="Google Shape;13254;p20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5" name="Google Shape;13255;p20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6" name="Google Shape;13256;p20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7" name="Google Shape;13257;p20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8" name="Google Shape;13258;p20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59" name="Google Shape;13259;p20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0" name="Google Shape;13260;p20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1" name="Google Shape;13261;p20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2" name="Google Shape;13262;p20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3" name="Google Shape;13263;p20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4" name="Google Shape;13264;p20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5" name="Google Shape;13265;p20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6" name="Google Shape;13266;p20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7" name="Google Shape;13267;p20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8" name="Google Shape;13268;p20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69" name="Google Shape;13269;p20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0" name="Google Shape;13270;p20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1" name="Google Shape;13271;p20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2" name="Google Shape;13272;p20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3" name="Google Shape;13273;p20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4" name="Google Shape;13274;p20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5" name="Google Shape;13275;p20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6" name="Google Shape;13276;p20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7" name="Google Shape;13277;p20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8" name="Google Shape;13278;p20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79" name="Google Shape;13279;p20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0" name="Google Shape;13280;p20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1" name="Google Shape;13281;p20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2" name="Google Shape;13282;p20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3" name="Google Shape;13283;p20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4" name="Google Shape;13284;p20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5" name="Google Shape;13285;p20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6" name="Google Shape;13286;p20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7" name="Google Shape;13287;p20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8" name="Google Shape;13288;p20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89" name="Google Shape;13289;p20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0" name="Google Shape;13290;p20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1" name="Google Shape;13291;p20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2" name="Google Shape;13292;p20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3" name="Google Shape;13293;p20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4" name="Google Shape;13294;p20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5" name="Google Shape;13295;p20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6" name="Google Shape;13296;p20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7" name="Google Shape;13297;p20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8" name="Google Shape;13298;p20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299" name="Google Shape;13299;p20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0" name="Google Shape;13300;p20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1" name="Google Shape;13301;p20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2" name="Google Shape;13302;p20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3" name="Google Shape;13303;p20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4" name="Google Shape;13304;p20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5" name="Google Shape;13305;p20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6" name="Google Shape;13306;p20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7" name="Google Shape;13307;p20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8" name="Google Shape;13308;p20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09" name="Google Shape;13309;p20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0" name="Google Shape;13310;p20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1" name="Google Shape;13311;p20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2" name="Google Shape;13312;p20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3" name="Google Shape;13313;p20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4" name="Google Shape;13314;p20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5" name="Google Shape;13315;p20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6" name="Google Shape;13316;p20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7" name="Google Shape;13317;p20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8" name="Google Shape;13318;p20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19" name="Google Shape;13319;p20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0" name="Google Shape;13320;p20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1" name="Google Shape;13321;p20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2" name="Google Shape;13322;p20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3" name="Google Shape;13323;p20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4" name="Google Shape;13324;p20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5" name="Google Shape;13325;p20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6" name="Google Shape;13326;p20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7" name="Google Shape;13327;p20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8" name="Google Shape;13328;p20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29" name="Google Shape;13329;p20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0" name="Google Shape;13330;p20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1" name="Google Shape;13331;p20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2" name="Google Shape;13332;p20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3" name="Google Shape;13333;p20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4" name="Google Shape;13334;p20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5" name="Google Shape;13335;p20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6" name="Google Shape;13336;p20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7" name="Google Shape;13337;p20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8" name="Google Shape;13338;p20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39" name="Google Shape;13339;p20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0" name="Google Shape;13340;p20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1" name="Google Shape;13341;p20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2" name="Google Shape;13342;p20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3" name="Google Shape;13343;p20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4" name="Google Shape;13344;p20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5" name="Google Shape;13345;p20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6" name="Google Shape;13346;p20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7" name="Google Shape;13347;p20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8" name="Google Shape;13348;p20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49" name="Google Shape;13349;p20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0" name="Google Shape;13350;p20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1" name="Google Shape;13351;p20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2" name="Google Shape;13352;p20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3" name="Google Shape;13353;p20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4" name="Google Shape;13354;p20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5" name="Google Shape;13355;p20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6" name="Google Shape;13356;p20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7" name="Google Shape;13357;p20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8" name="Google Shape;13358;p20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59" name="Google Shape;13359;p20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0" name="Google Shape;13360;p20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1" name="Google Shape;13361;p20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2" name="Google Shape;13362;p20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3" name="Google Shape;13363;p20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4" name="Google Shape;13364;p20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5" name="Google Shape;13365;p20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6" name="Google Shape;13366;p20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7" name="Google Shape;13367;p20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8" name="Google Shape;13368;p20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69" name="Google Shape;13369;p20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0" name="Google Shape;13370;p20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1" name="Google Shape;13371;p20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2" name="Google Shape;13372;p20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3" name="Google Shape;13373;p20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4" name="Google Shape;13374;p20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5" name="Google Shape;13375;p20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6" name="Google Shape;13376;p20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7" name="Google Shape;13377;p20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8" name="Google Shape;13378;p20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79" name="Google Shape;13379;p20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0" name="Google Shape;13380;p20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1" name="Google Shape;13381;p20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2" name="Google Shape;13382;p20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3" name="Google Shape;13383;p20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4" name="Google Shape;13384;p20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5" name="Google Shape;13385;p20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6" name="Google Shape;13386;p20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7" name="Google Shape;13387;p20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8" name="Google Shape;13388;p20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89" name="Google Shape;13389;p20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0" name="Google Shape;13390;p20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1" name="Google Shape;13391;p20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2" name="Google Shape;13392;p20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3" name="Google Shape;13393;p20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4" name="Google Shape;13394;p20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5" name="Google Shape;13395;p20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6" name="Google Shape;13396;p20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7" name="Google Shape;13397;p20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8" name="Google Shape;13398;p20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399" name="Google Shape;13399;p20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0" name="Google Shape;13400;p20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1" name="Google Shape;13401;p20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2" name="Google Shape;13402;p20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3" name="Google Shape;13403;p20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4" name="Google Shape;13404;p20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5" name="Google Shape;13405;p20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6" name="Google Shape;13406;p20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7" name="Google Shape;13407;p20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8" name="Google Shape;13408;p20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09" name="Google Shape;13409;p20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0" name="Google Shape;13410;p20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1" name="Google Shape;13411;p20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2" name="Google Shape;13412;p20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3" name="Google Shape;13413;p20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4" name="Google Shape;13414;p20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5" name="Google Shape;13415;p20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6" name="Google Shape;13416;p20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7" name="Google Shape;13417;p20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8" name="Google Shape;13418;p20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19" name="Google Shape;13419;p20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0" name="Google Shape;13420;p20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1" name="Google Shape;13421;p20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2" name="Google Shape;13422;p20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3" name="Google Shape;13423;p20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4" name="Google Shape;13424;p20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5" name="Google Shape;13425;p20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6" name="Google Shape;13426;p20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7" name="Google Shape;13427;p20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8" name="Google Shape;13428;p20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29" name="Google Shape;13429;p20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0" name="Google Shape;13430;p20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1" name="Google Shape;13431;p20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2" name="Google Shape;13432;p20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3" name="Google Shape;13433;p20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4" name="Google Shape;13434;p20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5" name="Google Shape;13435;p20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6" name="Google Shape;13436;p20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7" name="Google Shape;13437;p20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8" name="Google Shape;13438;p20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39" name="Google Shape;13439;p20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0" name="Google Shape;13440;p20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1" name="Google Shape;13441;p20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2" name="Google Shape;13442;p20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3" name="Google Shape;13443;p20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4" name="Google Shape;13444;p20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5" name="Google Shape;13445;p20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6" name="Google Shape;13446;p20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7" name="Google Shape;13447;p20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8" name="Google Shape;13448;p20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49" name="Google Shape;13449;p20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0" name="Google Shape;13450;p20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1" name="Google Shape;13451;p20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2" name="Google Shape;13452;p20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3" name="Google Shape;13453;p20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4" name="Google Shape;13454;p20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5" name="Google Shape;13455;p20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6" name="Google Shape;13456;p20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7" name="Google Shape;13457;p20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8" name="Google Shape;13458;p20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59" name="Google Shape;13459;p20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0" name="Google Shape;13460;p20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1" name="Google Shape;13461;p20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2" name="Google Shape;13462;p20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3" name="Google Shape;13463;p20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4" name="Google Shape;13464;p20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5" name="Google Shape;13465;p20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6" name="Google Shape;13466;p20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7" name="Google Shape;13467;p20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8" name="Google Shape;13468;p20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69" name="Google Shape;13469;p20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0" name="Google Shape;13470;p20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1" name="Google Shape;13471;p20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2" name="Google Shape;13472;p20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3" name="Google Shape;13473;p20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4" name="Google Shape;13474;p20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5" name="Google Shape;13475;p20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6" name="Google Shape;13476;p20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7" name="Google Shape;13477;p20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8" name="Google Shape;13478;p20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79" name="Google Shape;13479;p20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0" name="Google Shape;13480;p20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1" name="Google Shape;13481;p20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2" name="Google Shape;13482;p20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3" name="Google Shape;13483;p20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4" name="Google Shape;13484;p20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5" name="Google Shape;13485;p20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6" name="Google Shape;13486;p20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7" name="Google Shape;13487;p20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8" name="Google Shape;13488;p20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89" name="Google Shape;13489;p20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0" name="Google Shape;13490;p20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1" name="Google Shape;13491;p20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2" name="Google Shape;13492;p20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3" name="Google Shape;13493;p20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4" name="Google Shape;13494;p20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5" name="Google Shape;13495;p20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6" name="Google Shape;13496;p20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7" name="Google Shape;13497;p20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8" name="Google Shape;13498;p20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499" name="Google Shape;13499;p20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0" name="Google Shape;13500;p20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1" name="Google Shape;13501;p20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2" name="Google Shape;13502;p20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3" name="Google Shape;13503;p20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4" name="Google Shape;13504;p20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5" name="Google Shape;13505;p20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6" name="Google Shape;13506;p20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7" name="Google Shape;13507;p20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8" name="Google Shape;13508;p20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09" name="Google Shape;13509;p20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0" name="Google Shape;13510;p20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1" name="Google Shape;13511;p20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2" name="Google Shape;13512;p20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3" name="Google Shape;13513;p20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4" name="Google Shape;13514;p20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5" name="Google Shape;13515;p20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6" name="Google Shape;13516;p20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17" name="Google Shape;13517;p20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4392207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3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19" name="Google Shape;13519;p21"/>
          <p:cNvGrpSpPr/>
          <p:nvPr/>
        </p:nvGrpSpPr>
        <p:grpSpPr>
          <a:xfrm rot="-228152">
            <a:off x="-8102859" y="382099"/>
            <a:ext cx="15736489" cy="6332869"/>
            <a:chOff x="4635753" y="3494511"/>
            <a:chExt cx="1271665" cy="355236"/>
          </a:xfrm>
        </p:grpSpPr>
        <p:sp>
          <p:nvSpPr>
            <p:cNvPr id="13520" name="Google Shape;13520;p21"/>
            <p:cNvSpPr/>
            <p:nvPr/>
          </p:nvSpPr>
          <p:spPr>
            <a:xfrm>
              <a:off x="4635753" y="3507585"/>
              <a:ext cx="1271665" cy="342162"/>
            </a:xfrm>
            <a:custGeom>
              <a:avLst/>
              <a:gdLst/>
              <a:ahLst/>
              <a:cxnLst/>
              <a:rect l="l" t="t" r="r" b="b"/>
              <a:pathLst>
                <a:path w="88726" h="23869" extrusionOk="0">
                  <a:moveTo>
                    <a:pt x="74288" y="699"/>
                  </a:moveTo>
                  <a:lnTo>
                    <a:pt x="74349" y="790"/>
                  </a:lnTo>
                  <a:lnTo>
                    <a:pt x="74288" y="851"/>
                  </a:lnTo>
                  <a:cubicBezTo>
                    <a:pt x="74257" y="821"/>
                    <a:pt x="74227" y="790"/>
                    <a:pt x="74227" y="730"/>
                  </a:cubicBezTo>
                  <a:cubicBezTo>
                    <a:pt x="74227" y="730"/>
                    <a:pt x="74288" y="699"/>
                    <a:pt x="74288" y="699"/>
                  </a:cubicBezTo>
                  <a:close/>
                  <a:moveTo>
                    <a:pt x="32828" y="1186"/>
                  </a:moveTo>
                  <a:lnTo>
                    <a:pt x="32828" y="1186"/>
                  </a:lnTo>
                  <a:cubicBezTo>
                    <a:pt x="32889" y="1216"/>
                    <a:pt x="32919" y="1277"/>
                    <a:pt x="32980" y="1338"/>
                  </a:cubicBezTo>
                  <a:cubicBezTo>
                    <a:pt x="32941" y="1369"/>
                    <a:pt x="32913" y="1382"/>
                    <a:pt x="32894" y="1382"/>
                  </a:cubicBezTo>
                  <a:cubicBezTo>
                    <a:pt x="32840" y="1382"/>
                    <a:pt x="32851" y="1276"/>
                    <a:pt x="32828" y="1186"/>
                  </a:cubicBezTo>
                  <a:close/>
                  <a:moveTo>
                    <a:pt x="53497" y="1368"/>
                  </a:moveTo>
                  <a:lnTo>
                    <a:pt x="53497" y="1368"/>
                  </a:lnTo>
                  <a:cubicBezTo>
                    <a:pt x="53467" y="1429"/>
                    <a:pt x="53436" y="1490"/>
                    <a:pt x="53376" y="1550"/>
                  </a:cubicBezTo>
                  <a:cubicBezTo>
                    <a:pt x="53254" y="1398"/>
                    <a:pt x="53406" y="1398"/>
                    <a:pt x="53497" y="1368"/>
                  </a:cubicBezTo>
                  <a:close/>
                  <a:moveTo>
                    <a:pt x="19576" y="1915"/>
                  </a:moveTo>
                  <a:lnTo>
                    <a:pt x="19636" y="2037"/>
                  </a:lnTo>
                  <a:lnTo>
                    <a:pt x="19576" y="2097"/>
                  </a:lnTo>
                  <a:cubicBezTo>
                    <a:pt x="19545" y="2067"/>
                    <a:pt x="19515" y="2006"/>
                    <a:pt x="19515" y="1976"/>
                  </a:cubicBezTo>
                  <a:cubicBezTo>
                    <a:pt x="19515" y="1976"/>
                    <a:pt x="19545" y="1946"/>
                    <a:pt x="19576" y="1915"/>
                  </a:cubicBezTo>
                  <a:close/>
                  <a:moveTo>
                    <a:pt x="73836" y="1915"/>
                  </a:moveTo>
                  <a:cubicBezTo>
                    <a:pt x="73900" y="1915"/>
                    <a:pt x="73969" y="1946"/>
                    <a:pt x="74014" y="2006"/>
                  </a:cubicBezTo>
                  <a:cubicBezTo>
                    <a:pt x="73969" y="2067"/>
                    <a:pt x="73900" y="2097"/>
                    <a:pt x="73836" y="2097"/>
                  </a:cubicBezTo>
                  <a:cubicBezTo>
                    <a:pt x="73771" y="2097"/>
                    <a:pt x="73710" y="2067"/>
                    <a:pt x="73680" y="2006"/>
                  </a:cubicBezTo>
                  <a:cubicBezTo>
                    <a:pt x="73710" y="1946"/>
                    <a:pt x="73771" y="1915"/>
                    <a:pt x="73836" y="1915"/>
                  </a:cubicBezTo>
                  <a:close/>
                  <a:moveTo>
                    <a:pt x="75504" y="1915"/>
                  </a:moveTo>
                  <a:lnTo>
                    <a:pt x="75564" y="2037"/>
                  </a:lnTo>
                  <a:lnTo>
                    <a:pt x="75504" y="2097"/>
                  </a:lnTo>
                  <a:cubicBezTo>
                    <a:pt x="75473" y="2067"/>
                    <a:pt x="75473" y="2006"/>
                    <a:pt x="75443" y="1976"/>
                  </a:cubicBezTo>
                  <a:cubicBezTo>
                    <a:pt x="75443" y="1976"/>
                    <a:pt x="75504" y="1946"/>
                    <a:pt x="75504" y="1915"/>
                  </a:cubicBezTo>
                  <a:close/>
                  <a:moveTo>
                    <a:pt x="19940" y="2310"/>
                  </a:moveTo>
                  <a:cubicBezTo>
                    <a:pt x="19940" y="2310"/>
                    <a:pt x="20001" y="2341"/>
                    <a:pt x="20001" y="2341"/>
                  </a:cubicBezTo>
                  <a:lnTo>
                    <a:pt x="19879" y="2432"/>
                  </a:lnTo>
                  <a:lnTo>
                    <a:pt x="19819" y="2341"/>
                  </a:lnTo>
                  <a:cubicBezTo>
                    <a:pt x="19849" y="2341"/>
                    <a:pt x="19910" y="2310"/>
                    <a:pt x="19940" y="2310"/>
                  </a:cubicBezTo>
                  <a:close/>
                  <a:moveTo>
                    <a:pt x="20457" y="2462"/>
                  </a:moveTo>
                  <a:cubicBezTo>
                    <a:pt x="20487" y="2462"/>
                    <a:pt x="20518" y="2523"/>
                    <a:pt x="20518" y="2523"/>
                  </a:cubicBezTo>
                  <a:lnTo>
                    <a:pt x="20487" y="2553"/>
                  </a:lnTo>
                  <a:cubicBezTo>
                    <a:pt x="20457" y="2553"/>
                    <a:pt x="20427" y="2584"/>
                    <a:pt x="20396" y="2584"/>
                  </a:cubicBezTo>
                  <a:cubicBezTo>
                    <a:pt x="20396" y="2584"/>
                    <a:pt x="20366" y="2553"/>
                    <a:pt x="20335" y="2523"/>
                  </a:cubicBezTo>
                  <a:cubicBezTo>
                    <a:pt x="20396" y="2523"/>
                    <a:pt x="20427" y="2493"/>
                    <a:pt x="20457" y="2462"/>
                  </a:cubicBezTo>
                  <a:close/>
                  <a:moveTo>
                    <a:pt x="49242" y="2462"/>
                  </a:moveTo>
                  <a:cubicBezTo>
                    <a:pt x="49272" y="2493"/>
                    <a:pt x="49333" y="2523"/>
                    <a:pt x="49363" y="2523"/>
                  </a:cubicBezTo>
                  <a:lnTo>
                    <a:pt x="49303" y="2584"/>
                  </a:lnTo>
                  <a:lnTo>
                    <a:pt x="49181" y="2523"/>
                  </a:lnTo>
                  <a:lnTo>
                    <a:pt x="49242" y="2462"/>
                  </a:lnTo>
                  <a:close/>
                  <a:moveTo>
                    <a:pt x="50336" y="2462"/>
                  </a:moveTo>
                  <a:cubicBezTo>
                    <a:pt x="50366" y="2462"/>
                    <a:pt x="50397" y="2523"/>
                    <a:pt x="50397" y="2523"/>
                  </a:cubicBezTo>
                  <a:lnTo>
                    <a:pt x="50275" y="2584"/>
                  </a:lnTo>
                  <a:lnTo>
                    <a:pt x="50245" y="2523"/>
                  </a:lnTo>
                  <a:cubicBezTo>
                    <a:pt x="50275" y="2523"/>
                    <a:pt x="50306" y="2493"/>
                    <a:pt x="50336" y="2462"/>
                  </a:cubicBezTo>
                  <a:close/>
                  <a:moveTo>
                    <a:pt x="26323" y="2462"/>
                  </a:moveTo>
                  <a:cubicBezTo>
                    <a:pt x="26415" y="2462"/>
                    <a:pt x="26475" y="2462"/>
                    <a:pt x="26567" y="2493"/>
                  </a:cubicBezTo>
                  <a:lnTo>
                    <a:pt x="26567" y="2584"/>
                  </a:lnTo>
                  <a:lnTo>
                    <a:pt x="26536" y="2584"/>
                  </a:lnTo>
                  <a:cubicBezTo>
                    <a:pt x="26475" y="2614"/>
                    <a:pt x="26415" y="2614"/>
                    <a:pt x="26323" y="2614"/>
                  </a:cubicBezTo>
                  <a:cubicBezTo>
                    <a:pt x="26323" y="2614"/>
                    <a:pt x="26293" y="2523"/>
                    <a:pt x="26263" y="2523"/>
                  </a:cubicBezTo>
                  <a:cubicBezTo>
                    <a:pt x="26263" y="2493"/>
                    <a:pt x="26323" y="2462"/>
                    <a:pt x="26323" y="2462"/>
                  </a:cubicBezTo>
                  <a:close/>
                  <a:moveTo>
                    <a:pt x="45442" y="2432"/>
                  </a:moveTo>
                  <a:cubicBezTo>
                    <a:pt x="45473" y="2462"/>
                    <a:pt x="45503" y="2493"/>
                    <a:pt x="45503" y="2493"/>
                  </a:cubicBezTo>
                  <a:cubicBezTo>
                    <a:pt x="45503" y="2553"/>
                    <a:pt x="45473" y="2584"/>
                    <a:pt x="45442" y="2614"/>
                  </a:cubicBezTo>
                  <a:lnTo>
                    <a:pt x="45381" y="2553"/>
                  </a:lnTo>
                  <a:lnTo>
                    <a:pt x="45442" y="2432"/>
                  </a:lnTo>
                  <a:close/>
                  <a:moveTo>
                    <a:pt x="64014" y="2280"/>
                  </a:moveTo>
                  <a:cubicBezTo>
                    <a:pt x="64136" y="2401"/>
                    <a:pt x="64136" y="2493"/>
                    <a:pt x="64044" y="2614"/>
                  </a:cubicBezTo>
                  <a:cubicBezTo>
                    <a:pt x="63923" y="2584"/>
                    <a:pt x="63862" y="2432"/>
                    <a:pt x="63740" y="2341"/>
                  </a:cubicBezTo>
                  <a:lnTo>
                    <a:pt x="64014" y="2280"/>
                  </a:lnTo>
                  <a:close/>
                  <a:moveTo>
                    <a:pt x="65929" y="2462"/>
                  </a:moveTo>
                  <a:cubicBezTo>
                    <a:pt x="65959" y="2462"/>
                    <a:pt x="65990" y="2553"/>
                    <a:pt x="65990" y="2584"/>
                  </a:cubicBezTo>
                  <a:cubicBezTo>
                    <a:pt x="65990" y="2584"/>
                    <a:pt x="65929" y="2614"/>
                    <a:pt x="65929" y="2614"/>
                  </a:cubicBezTo>
                  <a:lnTo>
                    <a:pt x="65716" y="2614"/>
                  </a:lnTo>
                  <a:lnTo>
                    <a:pt x="65716" y="2493"/>
                  </a:lnTo>
                  <a:lnTo>
                    <a:pt x="65686" y="2493"/>
                  </a:lnTo>
                  <a:cubicBezTo>
                    <a:pt x="65777" y="2462"/>
                    <a:pt x="65838" y="2462"/>
                    <a:pt x="65929" y="2462"/>
                  </a:cubicBezTo>
                  <a:close/>
                  <a:moveTo>
                    <a:pt x="28511" y="2440"/>
                  </a:moveTo>
                  <a:cubicBezTo>
                    <a:pt x="28563" y="2440"/>
                    <a:pt x="28616" y="2457"/>
                    <a:pt x="28664" y="2493"/>
                  </a:cubicBezTo>
                  <a:cubicBezTo>
                    <a:pt x="28618" y="2599"/>
                    <a:pt x="28573" y="2637"/>
                    <a:pt x="28519" y="2637"/>
                  </a:cubicBezTo>
                  <a:cubicBezTo>
                    <a:pt x="28466" y="2637"/>
                    <a:pt x="28405" y="2599"/>
                    <a:pt x="28329" y="2553"/>
                  </a:cubicBezTo>
                  <a:lnTo>
                    <a:pt x="28299" y="2553"/>
                  </a:lnTo>
                  <a:cubicBezTo>
                    <a:pt x="28354" y="2480"/>
                    <a:pt x="28432" y="2440"/>
                    <a:pt x="28511" y="2440"/>
                  </a:cubicBezTo>
                  <a:close/>
                  <a:moveTo>
                    <a:pt x="62312" y="2219"/>
                  </a:moveTo>
                  <a:lnTo>
                    <a:pt x="62373" y="2553"/>
                  </a:lnTo>
                  <a:cubicBezTo>
                    <a:pt x="62312" y="2614"/>
                    <a:pt x="62259" y="2637"/>
                    <a:pt x="62209" y="2637"/>
                  </a:cubicBezTo>
                  <a:cubicBezTo>
                    <a:pt x="62160" y="2637"/>
                    <a:pt x="62114" y="2614"/>
                    <a:pt x="62069" y="2584"/>
                  </a:cubicBezTo>
                  <a:cubicBezTo>
                    <a:pt x="62069" y="2432"/>
                    <a:pt x="62221" y="2371"/>
                    <a:pt x="62312" y="2219"/>
                  </a:cubicBezTo>
                  <a:close/>
                  <a:moveTo>
                    <a:pt x="28909" y="2647"/>
                  </a:moveTo>
                  <a:lnTo>
                    <a:pt x="28909" y="2647"/>
                  </a:lnTo>
                  <a:cubicBezTo>
                    <a:pt x="28939" y="2676"/>
                    <a:pt x="28969" y="2706"/>
                    <a:pt x="28998" y="2736"/>
                  </a:cubicBezTo>
                  <a:cubicBezTo>
                    <a:pt x="28998" y="2766"/>
                    <a:pt x="28968" y="2766"/>
                    <a:pt x="28937" y="2797"/>
                  </a:cubicBezTo>
                  <a:cubicBezTo>
                    <a:pt x="28937" y="2766"/>
                    <a:pt x="28907" y="2705"/>
                    <a:pt x="28907" y="2675"/>
                  </a:cubicBezTo>
                  <a:cubicBezTo>
                    <a:pt x="28893" y="2675"/>
                    <a:pt x="28899" y="2661"/>
                    <a:pt x="28909" y="2647"/>
                  </a:cubicBezTo>
                  <a:close/>
                  <a:moveTo>
                    <a:pt x="51339" y="2310"/>
                  </a:moveTo>
                  <a:cubicBezTo>
                    <a:pt x="51461" y="2401"/>
                    <a:pt x="51369" y="2584"/>
                    <a:pt x="51430" y="2797"/>
                  </a:cubicBezTo>
                  <a:lnTo>
                    <a:pt x="50762" y="2797"/>
                  </a:lnTo>
                  <a:lnTo>
                    <a:pt x="50731" y="2553"/>
                  </a:lnTo>
                  <a:cubicBezTo>
                    <a:pt x="50777" y="2477"/>
                    <a:pt x="50838" y="2462"/>
                    <a:pt x="50902" y="2462"/>
                  </a:cubicBezTo>
                  <a:cubicBezTo>
                    <a:pt x="50945" y="2462"/>
                    <a:pt x="50990" y="2469"/>
                    <a:pt x="51033" y="2469"/>
                  </a:cubicBezTo>
                  <a:cubicBezTo>
                    <a:pt x="51055" y="2469"/>
                    <a:pt x="51076" y="2467"/>
                    <a:pt x="51096" y="2462"/>
                  </a:cubicBezTo>
                  <a:cubicBezTo>
                    <a:pt x="51187" y="2401"/>
                    <a:pt x="51278" y="2371"/>
                    <a:pt x="51339" y="2310"/>
                  </a:cubicBezTo>
                  <a:close/>
                  <a:moveTo>
                    <a:pt x="77126" y="2971"/>
                  </a:moveTo>
                  <a:cubicBezTo>
                    <a:pt x="77183" y="2971"/>
                    <a:pt x="77251" y="3009"/>
                    <a:pt x="77327" y="3070"/>
                  </a:cubicBezTo>
                  <a:cubicBezTo>
                    <a:pt x="77246" y="3135"/>
                    <a:pt x="77182" y="3166"/>
                    <a:pt x="77126" y="3166"/>
                  </a:cubicBezTo>
                  <a:cubicBezTo>
                    <a:pt x="77078" y="3166"/>
                    <a:pt x="77035" y="3143"/>
                    <a:pt x="76993" y="3101"/>
                  </a:cubicBezTo>
                  <a:cubicBezTo>
                    <a:pt x="77023" y="3009"/>
                    <a:pt x="77069" y="2971"/>
                    <a:pt x="77126" y="2971"/>
                  </a:cubicBezTo>
                  <a:close/>
                  <a:moveTo>
                    <a:pt x="13679" y="3192"/>
                  </a:moveTo>
                  <a:cubicBezTo>
                    <a:pt x="13709" y="3192"/>
                    <a:pt x="13740" y="3222"/>
                    <a:pt x="13740" y="3253"/>
                  </a:cubicBezTo>
                  <a:lnTo>
                    <a:pt x="13648" y="3313"/>
                  </a:lnTo>
                  <a:lnTo>
                    <a:pt x="13557" y="3253"/>
                  </a:lnTo>
                  <a:cubicBezTo>
                    <a:pt x="13618" y="3222"/>
                    <a:pt x="13648" y="3192"/>
                    <a:pt x="13679" y="3192"/>
                  </a:cubicBezTo>
                  <a:close/>
                  <a:moveTo>
                    <a:pt x="36217" y="2998"/>
                  </a:moveTo>
                  <a:cubicBezTo>
                    <a:pt x="36323" y="3139"/>
                    <a:pt x="36321" y="3226"/>
                    <a:pt x="36263" y="3313"/>
                  </a:cubicBezTo>
                  <a:cubicBezTo>
                    <a:pt x="36088" y="3255"/>
                    <a:pt x="36109" y="3141"/>
                    <a:pt x="36217" y="2998"/>
                  </a:cubicBezTo>
                  <a:close/>
                  <a:moveTo>
                    <a:pt x="77844" y="3161"/>
                  </a:moveTo>
                  <a:cubicBezTo>
                    <a:pt x="77912" y="3161"/>
                    <a:pt x="77981" y="3192"/>
                    <a:pt x="78026" y="3253"/>
                  </a:cubicBezTo>
                  <a:lnTo>
                    <a:pt x="77996" y="3253"/>
                  </a:lnTo>
                  <a:cubicBezTo>
                    <a:pt x="77950" y="3313"/>
                    <a:pt x="77890" y="3344"/>
                    <a:pt x="77829" y="3344"/>
                  </a:cubicBezTo>
                  <a:cubicBezTo>
                    <a:pt x="77768" y="3344"/>
                    <a:pt x="77707" y="3313"/>
                    <a:pt x="77662" y="3253"/>
                  </a:cubicBezTo>
                  <a:cubicBezTo>
                    <a:pt x="77707" y="3192"/>
                    <a:pt x="77776" y="3161"/>
                    <a:pt x="77844" y="3161"/>
                  </a:cubicBezTo>
                  <a:close/>
                  <a:moveTo>
                    <a:pt x="20476" y="2817"/>
                  </a:moveTo>
                  <a:cubicBezTo>
                    <a:pt x="20609" y="2817"/>
                    <a:pt x="20664" y="2880"/>
                    <a:pt x="20639" y="3101"/>
                  </a:cubicBezTo>
                  <a:lnTo>
                    <a:pt x="20335" y="3313"/>
                  </a:lnTo>
                  <a:cubicBezTo>
                    <a:pt x="20299" y="3313"/>
                    <a:pt x="20230" y="3346"/>
                    <a:pt x="20154" y="3346"/>
                  </a:cubicBezTo>
                  <a:cubicBezTo>
                    <a:pt x="20103" y="3346"/>
                    <a:pt x="20050" y="3332"/>
                    <a:pt x="20001" y="3283"/>
                  </a:cubicBezTo>
                  <a:lnTo>
                    <a:pt x="20001" y="3222"/>
                  </a:lnTo>
                  <a:lnTo>
                    <a:pt x="20366" y="2827"/>
                  </a:lnTo>
                  <a:cubicBezTo>
                    <a:pt x="20407" y="2821"/>
                    <a:pt x="20444" y="2817"/>
                    <a:pt x="20476" y="2817"/>
                  </a:cubicBezTo>
                  <a:close/>
                  <a:moveTo>
                    <a:pt x="33102" y="3313"/>
                  </a:moveTo>
                  <a:cubicBezTo>
                    <a:pt x="33132" y="3374"/>
                    <a:pt x="33162" y="3405"/>
                    <a:pt x="33162" y="3435"/>
                  </a:cubicBezTo>
                  <a:cubicBezTo>
                    <a:pt x="33162" y="3465"/>
                    <a:pt x="33132" y="3496"/>
                    <a:pt x="33102" y="3496"/>
                  </a:cubicBezTo>
                  <a:lnTo>
                    <a:pt x="33041" y="3405"/>
                  </a:lnTo>
                  <a:lnTo>
                    <a:pt x="33102" y="3313"/>
                  </a:lnTo>
                  <a:close/>
                  <a:moveTo>
                    <a:pt x="15839" y="2454"/>
                  </a:moveTo>
                  <a:cubicBezTo>
                    <a:pt x="15851" y="2454"/>
                    <a:pt x="15861" y="2456"/>
                    <a:pt x="15867" y="2462"/>
                  </a:cubicBezTo>
                  <a:cubicBezTo>
                    <a:pt x="15989" y="2614"/>
                    <a:pt x="16141" y="2523"/>
                    <a:pt x="16293" y="2705"/>
                  </a:cubicBezTo>
                  <a:cubicBezTo>
                    <a:pt x="16445" y="2857"/>
                    <a:pt x="16597" y="2766"/>
                    <a:pt x="16870" y="2857"/>
                  </a:cubicBezTo>
                  <a:lnTo>
                    <a:pt x="17083" y="3131"/>
                  </a:lnTo>
                  <a:cubicBezTo>
                    <a:pt x="17112" y="3141"/>
                    <a:pt x="17139" y="3145"/>
                    <a:pt x="17165" y="3145"/>
                  </a:cubicBezTo>
                  <a:cubicBezTo>
                    <a:pt x="17326" y="3145"/>
                    <a:pt x="17420" y="2976"/>
                    <a:pt x="17550" y="2976"/>
                  </a:cubicBezTo>
                  <a:cubicBezTo>
                    <a:pt x="17592" y="2976"/>
                    <a:pt x="17638" y="2993"/>
                    <a:pt x="17691" y="3040"/>
                  </a:cubicBezTo>
                  <a:cubicBezTo>
                    <a:pt x="17752" y="3161"/>
                    <a:pt x="17721" y="3313"/>
                    <a:pt x="17721" y="3465"/>
                  </a:cubicBezTo>
                  <a:lnTo>
                    <a:pt x="17478" y="3526"/>
                  </a:lnTo>
                  <a:lnTo>
                    <a:pt x="17296" y="3344"/>
                  </a:lnTo>
                  <a:lnTo>
                    <a:pt x="17144" y="3496"/>
                  </a:lnTo>
                  <a:lnTo>
                    <a:pt x="16749" y="3526"/>
                  </a:lnTo>
                  <a:lnTo>
                    <a:pt x="16566" y="3678"/>
                  </a:lnTo>
                  <a:lnTo>
                    <a:pt x="15168" y="3678"/>
                  </a:lnTo>
                  <a:cubicBezTo>
                    <a:pt x="15047" y="3556"/>
                    <a:pt x="15168" y="3405"/>
                    <a:pt x="15107" y="3283"/>
                  </a:cubicBezTo>
                  <a:cubicBezTo>
                    <a:pt x="15184" y="3181"/>
                    <a:pt x="15271" y="3159"/>
                    <a:pt x="15361" y="3159"/>
                  </a:cubicBezTo>
                  <a:cubicBezTo>
                    <a:pt x="15430" y="3159"/>
                    <a:pt x="15502" y="3172"/>
                    <a:pt x="15572" y="3172"/>
                  </a:cubicBezTo>
                  <a:cubicBezTo>
                    <a:pt x="15631" y="3172"/>
                    <a:pt x="15689" y="3163"/>
                    <a:pt x="15746" y="3131"/>
                  </a:cubicBezTo>
                  <a:cubicBezTo>
                    <a:pt x="15867" y="3009"/>
                    <a:pt x="15685" y="3009"/>
                    <a:pt x="15685" y="2949"/>
                  </a:cubicBezTo>
                  <a:cubicBezTo>
                    <a:pt x="15624" y="2797"/>
                    <a:pt x="15594" y="2645"/>
                    <a:pt x="15654" y="2493"/>
                  </a:cubicBezTo>
                  <a:cubicBezTo>
                    <a:pt x="15703" y="2493"/>
                    <a:pt x="15791" y="2454"/>
                    <a:pt x="15839" y="2454"/>
                  </a:cubicBezTo>
                  <a:close/>
                  <a:moveTo>
                    <a:pt x="29910" y="3192"/>
                  </a:moveTo>
                  <a:cubicBezTo>
                    <a:pt x="30032" y="3253"/>
                    <a:pt x="30123" y="3283"/>
                    <a:pt x="30244" y="3344"/>
                  </a:cubicBezTo>
                  <a:cubicBezTo>
                    <a:pt x="30275" y="3351"/>
                    <a:pt x="30305" y="3353"/>
                    <a:pt x="30335" y="3353"/>
                  </a:cubicBezTo>
                  <a:cubicBezTo>
                    <a:pt x="30364" y="3353"/>
                    <a:pt x="30393" y="3351"/>
                    <a:pt x="30419" y="3351"/>
                  </a:cubicBezTo>
                  <a:cubicBezTo>
                    <a:pt x="30472" y="3351"/>
                    <a:pt x="30518" y="3359"/>
                    <a:pt x="30548" y="3405"/>
                  </a:cubicBezTo>
                  <a:lnTo>
                    <a:pt x="30336" y="3678"/>
                  </a:lnTo>
                  <a:cubicBezTo>
                    <a:pt x="30306" y="3685"/>
                    <a:pt x="30278" y="3688"/>
                    <a:pt x="30253" y="3688"/>
                  </a:cubicBezTo>
                  <a:cubicBezTo>
                    <a:pt x="30048" y="3688"/>
                    <a:pt x="29985" y="3489"/>
                    <a:pt x="29849" y="3435"/>
                  </a:cubicBezTo>
                  <a:lnTo>
                    <a:pt x="29910" y="3192"/>
                  </a:lnTo>
                  <a:close/>
                  <a:moveTo>
                    <a:pt x="24074" y="3708"/>
                  </a:moveTo>
                  <a:cubicBezTo>
                    <a:pt x="24165" y="3830"/>
                    <a:pt x="24196" y="3921"/>
                    <a:pt x="24044" y="4073"/>
                  </a:cubicBezTo>
                  <a:lnTo>
                    <a:pt x="23831" y="3739"/>
                  </a:lnTo>
                  <a:lnTo>
                    <a:pt x="24074" y="3708"/>
                  </a:lnTo>
                  <a:close/>
                  <a:moveTo>
                    <a:pt x="21376" y="3852"/>
                  </a:moveTo>
                  <a:cubicBezTo>
                    <a:pt x="21444" y="3852"/>
                    <a:pt x="21510" y="3883"/>
                    <a:pt x="21551" y="3952"/>
                  </a:cubicBezTo>
                  <a:lnTo>
                    <a:pt x="21521" y="4134"/>
                  </a:lnTo>
                  <a:lnTo>
                    <a:pt x="21278" y="4347"/>
                  </a:lnTo>
                  <a:lnTo>
                    <a:pt x="21217" y="4347"/>
                  </a:lnTo>
                  <a:cubicBezTo>
                    <a:pt x="21126" y="4256"/>
                    <a:pt x="21217" y="4104"/>
                    <a:pt x="21156" y="3982"/>
                  </a:cubicBezTo>
                  <a:cubicBezTo>
                    <a:pt x="21206" y="3899"/>
                    <a:pt x="21293" y="3852"/>
                    <a:pt x="21376" y="3852"/>
                  </a:cubicBezTo>
                  <a:close/>
                  <a:moveTo>
                    <a:pt x="19150" y="4073"/>
                  </a:moveTo>
                  <a:cubicBezTo>
                    <a:pt x="19332" y="4104"/>
                    <a:pt x="19363" y="4286"/>
                    <a:pt x="19484" y="4316"/>
                  </a:cubicBezTo>
                  <a:cubicBezTo>
                    <a:pt x="19439" y="4377"/>
                    <a:pt x="19363" y="4408"/>
                    <a:pt x="19287" y="4408"/>
                  </a:cubicBezTo>
                  <a:cubicBezTo>
                    <a:pt x="19211" y="4408"/>
                    <a:pt x="19135" y="4377"/>
                    <a:pt x="19089" y="4316"/>
                  </a:cubicBezTo>
                  <a:lnTo>
                    <a:pt x="19150" y="4073"/>
                  </a:lnTo>
                  <a:close/>
                  <a:moveTo>
                    <a:pt x="20244" y="4040"/>
                  </a:moveTo>
                  <a:cubicBezTo>
                    <a:pt x="20311" y="4040"/>
                    <a:pt x="20384" y="4055"/>
                    <a:pt x="20457" y="4104"/>
                  </a:cubicBezTo>
                  <a:cubicBezTo>
                    <a:pt x="20431" y="4209"/>
                    <a:pt x="20376" y="4234"/>
                    <a:pt x="20310" y="4234"/>
                  </a:cubicBezTo>
                  <a:cubicBezTo>
                    <a:pt x="20248" y="4234"/>
                    <a:pt x="20176" y="4212"/>
                    <a:pt x="20108" y="4212"/>
                  </a:cubicBezTo>
                  <a:cubicBezTo>
                    <a:pt x="20082" y="4212"/>
                    <a:pt x="20056" y="4215"/>
                    <a:pt x="20031" y="4225"/>
                  </a:cubicBezTo>
                  <a:lnTo>
                    <a:pt x="19879" y="4408"/>
                  </a:lnTo>
                  <a:lnTo>
                    <a:pt x="19515" y="4347"/>
                  </a:lnTo>
                  <a:lnTo>
                    <a:pt x="20001" y="4073"/>
                  </a:lnTo>
                  <a:cubicBezTo>
                    <a:pt x="20056" y="4073"/>
                    <a:pt x="20143" y="4040"/>
                    <a:pt x="20244" y="4040"/>
                  </a:cubicBezTo>
                  <a:close/>
                  <a:moveTo>
                    <a:pt x="80580" y="4408"/>
                  </a:moveTo>
                  <a:cubicBezTo>
                    <a:pt x="80580" y="4408"/>
                    <a:pt x="80610" y="4468"/>
                    <a:pt x="80641" y="4468"/>
                  </a:cubicBezTo>
                  <a:lnTo>
                    <a:pt x="80519" y="4529"/>
                  </a:lnTo>
                  <a:lnTo>
                    <a:pt x="80458" y="4468"/>
                  </a:lnTo>
                  <a:cubicBezTo>
                    <a:pt x="80489" y="4468"/>
                    <a:pt x="80549" y="4438"/>
                    <a:pt x="80580" y="4408"/>
                  </a:cubicBezTo>
                  <a:close/>
                  <a:moveTo>
                    <a:pt x="80215" y="4377"/>
                  </a:moveTo>
                  <a:lnTo>
                    <a:pt x="80276" y="4438"/>
                  </a:lnTo>
                  <a:lnTo>
                    <a:pt x="80215" y="4560"/>
                  </a:lnTo>
                  <a:lnTo>
                    <a:pt x="80154" y="4499"/>
                  </a:lnTo>
                  <a:cubicBezTo>
                    <a:pt x="80154" y="4468"/>
                    <a:pt x="80185" y="4438"/>
                    <a:pt x="80215" y="4377"/>
                  </a:cubicBezTo>
                  <a:close/>
                  <a:moveTo>
                    <a:pt x="17847" y="4029"/>
                  </a:moveTo>
                  <a:cubicBezTo>
                    <a:pt x="17884" y="4029"/>
                    <a:pt x="17914" y="4033"/>
                    <a:pt x="17934" y="4043"/>
                  </a:cubicBezTo>
                  <a:cubicBezTo>
                    <a:pt x="18056" y="4164"/>
                    <a:pt x="18238" y="4195"/>
                    <a:pt x="18360" y="4316"/>
                  </a:cubicBezTo>
                  <a:cubicBezTo>
                    <a:pt x="18238" y="4468"/>
                    <a:pt x="18086" y="4347"/>
                    <a:pt x="17904" y="4468"/>
                  </a:cubicBezTo>
                  <a:lnTo>
                    <a:pt x="17782" y="4590"/>
                  </a:lnTo>
                  <a:lnTo>
                    <a:pt x="16262" y="4590"/>
                  </a:lnTo>
                  <a:cubicBezTo>
                    <a:pt x="16232" y="4590"/>
                    <a:pt x="16202" y="4560"/>
                    <a:pt x="16171" y="4529"/>
                  </a:cubicBezTo>
                  <a:lnTo>
                    <a:pt x="16141" y="4316"/>
                  </a:lnTo>
                  <a:cubicBezTo>
                    <a:pt x="16171" y="4286"/>
                    <a:pt x="16232" y="4256"/>
                    <a:pt x="16232" y="4256"/>
                  </a:cubicBezTo>
                  <a:lnTo>
                    <a:pt x="17417" y="4256"/>
                  </a:lnTo>
                  <a:lnTo>
                    <a:pt x="17600" y="4043"/>
                  </a:lnTo>
                  <a:cubicBezTo>
                    <a:pt x="17681" y="4043"/>
                    <a:pt x="17775" y="4029"/>
                    <a:pt x="17847" y="4029"/>
                  </a:cubicBezTo>
                  <a:close/>
                  <a:moveTo>
                    <a:pt x="9636" y="4590"/>
                  </a:moveTo>
                  <a:lnTo>
                    <a:pt x="9758" y="4651"/>
                  </a:lnTo>
                  <a:cubicBezTo>
                    <a:pt x="9727" y="4681"/>
                    <a:pt x="9697" y="4712"/>
                    <a:pt x="9697" y="4712"/>
                  </a:cubicBezTo>
                  <a:cubicBezTo>
                    <a:pt x="9636" y="4681"/>
                    <a:pt x="9606" y="4681"/>
                    <a:pt x="9575" y="4651"/>
                  </a:cubicBezTo>
                  <a:lnTo>
                    <a:pt x="9636" y="4590"/>
                  </a:lnTo>
                  <a:close/>
                  <a:moveTo>
                    <a:pt x="14274" y="4403"/>
                  </a:moveTo>
                  <a:cubicBezTo>
                    <a:pt x="14330" y="4403"/>
                    <a:pt x="14386" y="4414"/>
                    <a:pt x="14439" y="4414"/>
                  </a:cubicBezTo>
                  <a:cubicBezTo>
                    <a:pt x="14460" y="4414"/>
                    <a:pt x="14480" y="4412"/>
                    <a:pt x="14499" y="4408"/>
                  </a:cubicBezTo>
                  <a:cubicBezTo>
                    <a:pt x="14651" y="4499"/>
                    <a:pt x="14651" y="4681"/>
                    <a:pt x="14499" y="4742"/>
                  </a:cubicBezTo>
                  <a:lnTo>
                    <a:pt x="14347" y="4742"/>
                  </a:lnTo>
                  <a:cubicBezTo>
                    <a:pt x="14256" y="4651"/>
                    <a:pt x="14135" y="4590"/>
                    <a:pt x="14104" y="4468"/>
                  </a:cubicBezTo>
                  <a:cubicBezTo>
                    <a:pt x="14157" y="4416"/>
                    <a:pt x="14215" y="4403"/>
                    <a:pt x="14274" y="4403"/>
                  </a:cubicBezTo>
                  <a:close/>
                  <a:moveTo>
                    <a:pt x="15898" y="4590"/>
                  </a:moveTo>
                  <a:cubicBezTo>
                    <a:pt x="15898" y="4620"/>
                    <a:pt x="15928" y="4651"/>
                    <a:pt x="15928" y="4681"/>
                  </a:cubicBezTo>
                  <a:cubicBezTo>
                    <a:pt x="15928" y="4712"/>
                    <a:pt x="15898" y="4742"/>
                    <a:pt x="15898" y="4742"/>
                  </a:cubicBezTo>
                  <a:cubicBezTo>
                    <a:pt x="15867" y="4712"/>
                    <a:pt x="15837" y="4681"/>
                    <a:pt x="15837" y="4651"/>
                  </a:cubicBezTo>
                  <a:cubicBezTo>
                    <a:pt x="15837" y="4620"/>
                    <a:pt x="15867" y="4590"/>
                    <a:pt x="15898" y="4590"/>
                  </a:cubicBezTo>
                  <a:close/>
                  <a:moveTo>
                    <a:pt x="81005" y="5502"/>
                  </a:moveTo>
                  <a:lnTo>
                    <a:pt x="81127" y="5563"/>
                  </a:lnTo>
                  <a:lnTo>
                    <a:pt x="81066" y="5593"/>
                  </a:lnTo>
                  <a:cubicBezTo>
                    <a:pt x="81036" y="5593"/>
                    <a:pt x="80975" y="5563"/>
                    <a:pt x="80944" y="5563"/>
                  </a:cubicBezTo>
                  <a:lnTo>
                    <a:pt x="81005" y="5502"/>
                  </a:lnTo>
                  <a:close/>
                  <a:moveTo>
                    <a:pt x="81735" y="5471"/>
                  </a:moveTo>
                  <a:lnTo>
                    <a:pt x="81796" y="5532"/>
                  </a:lnTo>
                  <a:cubicBezTo>
                    <a:pt x="81765" y="5563"/>
                    <a:pt x="81735" y="5593"/>
                    <a:pt x="81735" y="5654"/>
                  </a:cubicBezTo>
                  <a:lnTo>
                    <a:pt x="81674" y="5563"/>
                  </a:lnTo>
                  <a:lnTo>
                    <a:pt x="81735" y="5471"/>
                  </a:lnTo>
                  <a:close/>
                  <a:moveTo>
                    <a:pt x="5502" y="9210"/>
                  </a:moveTo>
                  <a:lnTo>
                    <a:pt x="5533" y="9271"/>
                  </a:lnTo>
                  <a:cubicBezTo>
                    <a:pt x="5502" y="9301"/>
                    <a:pt x="5472" y="9301"/>
                    <a:pt x="5442" y="9332"/>
                  </a:cubicBezTo>
                  <a:cubicBezTo>
                    <a:pt x="5411" y="9332"/>
                    <a:pt x="5381" y="9301"/>
                    <a:pt x="5381" y="9271"/>
                  </a:cubicBezTo>
                  <a:lnTo>
                    <a:pt x="5502" y="9210"/>
                  </a:lnTo>
                  <a:close/>
                  <a:moveTo>
                    <a:pt x="6323" y="11642"/>
                  </a:moveTo>
                  <a:cubicBezTo>
                    <a:pt x="6353" y="11702"/>
                    <a:pt x="6384" y="11733"/>
                    <a:pt x="6384" y="11794"/>
                  </a:cubicBezTo>
                  <a:cubicBezTo>
                    <a:pt x="6384" y="11794"/>
                    <a:pt x="6353" y="11824"/>
                    <a:pt x="6323" y="11824"/>
                  </a:cubicBezTo>
                  <a:cubicBezTo>
                    <a:pt x="6293" y="11794"/>
                    <a:pt x="6293" y="11763"/>
                    <a:pt x="6262" y="11733"/>
                  </a:cubicBezTo>
                  <a:cubicBezTo>
                    <a:pt x="6262" y="11702"/>
                    <a:pt x="6323" y="11672"/>
                    <a:pt x="6323" y="11672"/>
                  </a:cubicBezTo>
                  <a:lnTo>
                    <a:pt x="6323" y="11642"/>
                  </a:lnTo>
                  <a:close/>
                  <a:moveTo>
                    <a:pt x="68634" y="12348"/>
                  </a:moveTo>
                  <a:cubicBezTo>
                    <a:pt x="68703" y="12348"/>
                    <a:pt x="68771" y="12386"/>
                    <a:pt x="68817" y="12462"/>
                  </a:cubicBezTo>
                  <a:lnTo>
                    <a:pt x="68786" y="12462"/>
                  </a:lnTo>
                  <a:cubicBezTo>
                    <a:pt x="68741" y="12508"/>
                    <a:pt x="68680" y="12531"/>
                    <a:pt x="68619" y="12531"/>
                  </a:cubicBezTo>
                  <a:cubicBezTo>
                    <a:pt x="68558" y="12531"/>
                    <a:pt x="68497" y="12508"/>
                    <a:pt x="68452" y="12462"/>
                  </a:cubicBezTo>
                  <a:cubicBezTo>
                    <a:pt x="68497" y="12386"/>
                    <a:pt x="68566" y="12348"/>
                    <a:pt x="68634" y="12348"/>
                  </a:cubicBezTo>
                  <a:close/>
                  <a:moveTo>
                    <a:pt x="4467" y="12891"/>
                  </a:moveTo>
                  <a:cubicBezTo>
                    <a:pt x="4519" y="12891"/>
                    <a:pt x="4579" y="12952"/>
                    <a:pt x="4632" y="12952"/>
                  </a:cubicBezTo>
                  <a:cubicBezTo>
                    <a:pt x="4638" y="12952"/>
                    <a:pt x="4645" y="12951"/>
                    <a:pt x="4651" y="12949"/>
                  </a:cubicBezTo>
                  <a:lnTo>
                    <a:pt x="4651" y="12949"/>
                  </a:lnTo>
                  <a:cubicBezTo>
                    <a:pt x="4600" y="13034"/>
                    <a:pt x="4548" y="13072"/>
                    <a:pt x="4497" y="13072"/>
                  </a:cubicBezTo>
                  <a:cubicBezTo>
                    <a:pt x="4457" y="13072"/>
                    <a:pt x="4417" y="13049"/>
                    <a:pt x="4378" y="13010"/>
                  </a:cubicBezTo>
                  <a:cubicBezTo>
                    <a:pt x="4400" y="12919"/>
                    <a:pt x="4432" y="12891"/>
                    <a:pt x="4467" y="12891"/>
                  </a:cubicBezTo>
                  <a:close/>
                  <a:moveTo>
                    <a:pt x="57407" y="13443"/>
                  </a:moveTo>
                  <a:cubicBezTo>
                    <a:pt x="57472" y="13443"/>
                    <a:pt x="57566" y="13460"/>
                    <a:pt x="57722" y="13496"/>
                  </a:cubicBezTo>
                  <a:cubicBezTo>
                    <a:pt x="57633" y="13567"/>
                    <a:pt x="57523" y="13597"/>
                    <a:pt x="57417" y="13597"/>
                  </a:cubicBezTo>
                  <a:cubicBezTo>
                    <a:pt x="57342" y="13597"/>
                    <a:pt x="57268" y="13582"/>
                    <a:pt x="57205" y="13557"/>
                  </a:cubicBezTo>
                  <a:cubicBezTo>
                    <a:pt x="57279" y="13483"/>
                    <a:pt x="57308" y="13443"/>
                    <a:pt x="57407" y="13443"/>
                  </a:cubicBezTo>
                  <a:close/>
                  <a:moveTo>
                    <a:pt x="81887" y="14347"/>
                  </a:moveTo>
                  <a:cubicBezTo>
                    <a:pt x="81917" y="14347"/>
                    <a:pt x="81978" y="14377"/>
                    <a:pt x="82008" y="14408"/>
                  </a:cubicBezTo>
                  <a:lnTo>
                    <a:pt x="81948" y="14468"/>
                  </a:lnTo>
                  <a:lnTo>
                    <a:pt x="81826" y="14408"/>
                  </a:lnTo>
                  <a:cubicBezTo>
                    <a:pt x="81856" y="14377"/>
                    <a:pt x="81887" y="14347"/>
                    <a:pt x="81887" y="14347"/>
                  </a:cubicBezTo>
                  <a:close/>
                  <a:moveTo>
                    <a:pt x="1669" y="15376"/>
                  </a:moveTo>
                  <a:cubicBezTo>
                    <a:pt x="1727" y="15376"/>
                    <a:pt x="1797" y="15435"/>
                    <a:pt x="1853" y="15443"/>
                  </a:cubicBezTo>
                  <a:lnTo>
                    <a:pt x="1853" y="15443"/>
                  </a:lnTo>
                  <a:cubicBezTo>
                    <a:pt x="1803" y="15510"/>
                    <a:pt x="1752" y="15549"/>
                    <a:pt x="1701" y="15549"/>
                  </a:cubicBezTo>
                  <a:cubicBezTo>
                    <a:pt x="1661" y="15549"/>
                    <a:pt x="1621" y="15525"/>
                    <a:pt x="1581" y="15472"/>
                  </a:cubicBezTo>
                  <a:cubicBezTo>
                    <a:pt x="1602" y="15399"/>
                    <a:pt x="1633" y="15376"/>
                    <a:pt x="1669" y="15376"/>
                  </a:cubicBezTo>
                  <a:close/>
                  <a:moveTo>
                    <a:pt x="40597" y="21603"/>
                  </a:moveTo>
                  <a:cubicBezTo>
                    <a:pt x="40620" y="21603"/>
                    <a:pt x="40640" y="21642"/>
                    <a:pt x="40640" y="21642"/>
                  </a:cubicBezTo>
                  <a:lnTo>
                    <a:pt x="40518" y="21703"/>
                  </a:lnTo>
                  <a:lnTo>
                    <a:pt x="40457" y="21642"/>
                  </a:lnTo>
                  <a:cubicBezTo>
                    <a:pt x="40488" y="21642"/>
                    <a:pt x="40549" y="21611"/>
                    <a:pt x="40579" y="21611"/>
                  </a:cubicBezTo>
                  <a:cubicBezTo>
                    <a:pt x="40585" y="21605"/>
                    <a:pt x="40591" y="21603"/>
                    <a:pt x="40597" y="21603"/>
                  </a:cubicBezTo>
                  <a:close/>
                  <a:moveTo>
                    <a:pt x="65382" y="21794"/>
                  </a:moveTo>
                  <a:cubicBezTo>
                    <a:pt x="65412" y="21794"/>
                    <a:pt x="65443" y="21794"/>
                    <a:pt x="65473" y="21824"/>
                  </a:cubicBezTo>
                  <a:lnTo>
                    <a:pt x="65412" y="21885"/>
                  </a:lnTo>
                  <a:lnTo>
                    <a:pt x="65321" y="21824"/>
                  </a:lnTo>
                  <a:cubicBezTo>
                    <a:pt x="65321" y="21824"/>
                    <a:pt x="65382" y="21794"/>
                    <a:pt x="65382" y="21794"/>
                  </a:cubicBezTo>
                  <a:close/>
                  <a:moveTo>
                    <a:pt x="63315" y="21733"/>
                  </a:moveTo>
                  <a:lnTo>
                    <a:pt x="63376" y="21794"/>
                  </a:lnTo>
                  <a:lnTo>
                    <a:pt x="63315" y="21915"/>
                  </a:lnTo>
                  <a:cubicBezTo>
                    <a:pt x="63285" y="21885"/>
                    <a:pt x="63254" y="21855"/>
                    <a:pt x="63254" y="21855"/>
                  </a:cubicBezTo>
                  <a:cubicBezTo>
                    <a:pt x="63285" y="21824"/>
                    <a:pt x="63285" y="21794"/>
                    <a:pt x="63315" y="21733"/>
                  </a:cubicBezTo>
                  <a:close/>
                  <a:moveTo>
                    <a:pt x="64713" y="21915"/>
                  </a:moveTo>
                  <a:lnTo>
                    <a:pt x="64774" y="22037"/>
                  </a:lnTo>
                  <a:lnTo>
                    <a:pt x="64713" y="22098"/>
                  </a:lnTo>
                  <a:cubicBezTo>
                    <a:pt x="64683" y="22067"/>
                    <a:pt x="64652" y="22007"/>
                    <a:pt x="64652" y="21976"/>
                  </a:cubicBezTo>
                  <a:cubicBezTo>
                    <a:pt x="64652" y="21976"/>
                    <a:pt x="64713" y="21946"/>
                    <a:pt x="64713" y="21915"/>
                  </a:cubicBezTo>
                  <a:close/>
                  <a:moveTo>
                    <a:pt x="56506" y="22128"/>
                  </a:moveTo>
                  <a:cubicBezTo>
                    <a:pt x="56537" y="22159"/>
                    <a:pt x="56597" y="22159"/>
                    <a:pt x="56628" y="22189"/>
                  </a:cubicBezTo>
                  <a:lnTo>
                    <a:pt x="56567" y="22250"/>
                  </a:lnTo>
                  <a:lnTo>
                    <a:pt x="56446" y="22189"/>
                  </a:lnTo>
                  <a:cubicBezTo>
                    <a:pt x="56476" y="22159"/>
                    <a:pt x="56506" y="22128"/>
                    <a:pt x="56506" y="22128"/>
                  </a:cubicBezTo>
                  <a:close/>
                  <a:moveTo>
                    <a:pt x="57418" y="22098"/>
                  </a:moveTo>
                  <a:lnTo>
                    <a:pt x="57479" y="22159"/>
                  </a:lnTo>
                  <a:lnTo>
                    <a:pt x="57418" y="22280"/>
                  </a:lnTo>
                  <a:cubicBezTo>
                    <a:pt x="57388" y="22250"/>
                    <a:pt x="57357" y="22219"/>
                    <a:pt x="57357" y="22219"/>
                  </a:cubicBezTo>
                  <a:cubicBezTo>
                    <a:pt x="57357" y="22189"/>
                    <a:pt x="57388" y="22128"/>
                    <a:pt x="57418" y="22098"/>
                  </a:cubicBezTo>
                  <a:close/>
                  <a:moveTo>
                    <a:pt x="68573" y="22098"/>
                  </a:moveTo>
                  <a:lnTo>
                    <a:pt x="68604" y="22311"/>
                  </a:lnTo>
                  <a:lnTo>
                    <a:pt x="68361" y="22615"/>
                  </a:lnTo>
                  <a:cubicBezTo>
                    <a:pt x="68341" y="22618"/>
                    <a:pt x="68323" y="22619"/>
                    <a:pt x="68306" y="22619"/>
                  </a:cubicBezTo>
                  <a:cubicBezTo>
                    <a:pt x="68165" y="22619"/>
                    <a:pt x="68108" y="22517"/>
                    <a:pt x="68026" y="22463"/>
                  </a:cubicBezTo>
                  <a:cubicBezTo>
                    <a:pt x="67935" y="22432"/>
                    <a:pt x="67844" y="22402"/>
                    <a:pt x="67753" y="22371"/>
                  </a:cubicBezTo>
                  <a:lnTo>
                    <a:pt x="67753" y="22098"/>
                  </a:lnTo>
                  <a:close/>
                  <a:moveTo>
                    <a:pt x="37524" y="22409"/>
                  </a:moveTo>
                  <a:cubicBezTo>
                    <a:pt x="37593" y="22409"/>
                    <a:pt x="37661" y="22447"/>
                    <a:pt x="37691" y="22523"/>
                  </a:cubicBezTo>
                  <a:cubicBezTo>
                    <a:pt x="37661" y="22599"/>
                    <a:pt x="37600" y="22637"/>
                    <a:pt x="37536" y="22637"/>
                  </a:cubicBezTo>
                  <a:cubicBezTo>
                    <a:pt x="37471" y="22637"/>
                    <a:pt x="37403" y="22599"/>
                    <a:pt x="37357" y="22523"/>
                  </a:cubicBezTo>
                  <a:cubicBezTo>
                    <a:pt x="37387" y="22447"/>
                    <a:pt x="37456" y="22409"/>
                    <a:pt x="37524" y="22409"/>
                  </a:cubicBezTo>
                  <a:close/>
                  <a:moveTo>
                    <a:pt x="15199" y="22827"/>
                  </a:moveTo>
                  <a:cubicBezTo>
                    <a:pt x="15229" y="22827"/>
                    <a:pt x="15259" y="22888"/>
                    <a:pt x="15259" y="22888"/>
                  </a:cubicBezTo>
                  <a:lnTo>
                    <a:pt x="15168" y="22949"/>
                  </a:lnTo>
                  <a:lnTo>
                    <a:pt x="15107" y="22888"/>
                  </a:lnTo>
                  <a:cubicBezTo>
                    <a:pt x="15138" y="22888"/>
                    <a:pt x="15168" y="22858"/>
                    <a:pt x="15199" y="22827"/>
                  </a:cubicBezTo>
                  <a:close/>
                  <a:moveTo>
                    <a:pt x="53819" y="22667"/>
                  </a:moveTo>
                  <a:cubicBezTo>
                    <a:pt x="53842" y="22667"/>
                    <a:pt x="53862" y="22706"/>
                    <a:pt x="53862" y="22706"/>
                  </a:cubicBezTo>
                  <a:cubicBezTo>
                    <a:pt x="53862" y="22797"/>
                    <a:pt x="53831" y="22888"/>
                    <a:pt x="53831" y="22949"/>
                  </a:cubicBezTo>
                  <a:lnTo>
                    <a:pt x="53710" y="22949"/>
                  </a:lnTo>
                  <a:cubicBezTo>
                    <a:pt x="53710" y="22888"/>
                    <a:pt x="53680" y="22797"/>
                    <a:pt x="53710" y="22736"/>
                  </a:cubicBezTo>
                  <a:cubicBezTo>
                    <a:pt x="53710" y="22706"/>
                    <a:pt x="53801" y="22675"/>
                    <a:pt x="53801" y="22675"/>
                  </a:cubicBezTo>
                  <a:cubicBezTo>
                    <a:pt x="53807" y="22669"/>
                    <a:pt x="53813" y="22667"/>
                    <a:pt x="53819" y="22667"/>
                  </a:cubicBezTo>
                  <a:close/>
                  <a:moveTo>
                    <a:pt x="61886" y="22827"/>
                  </a:moveTo>
                  <a:cubicBezTo>
                    <a:pt x="61917" y="22858"/>
                    <a:pt x="61978" y="22888"/>
                    <a:pt x="62008" y="22888"/>
                  </a:cubicBezTo>
                  <a:lnTo>
                    <a:pt x="61947" y="22949"/>
                  </a:lnTo>
                  <a:lnTo>
                    <a:pt x="61826" y="22888"/>
                  </a:lnTo>
                  <a:cubicBezTo>
                    <a:pt x="61856" y="22888"/>
                    <a:pt x="61886" y="22827"/>
                    <a:pt x="61886" y="22827"/>
                  </a:cubicBezTo>
                  <a:close/>
                  <a:moveTo>
                    <a:pt x="50792" y="22645"/>
                  </a:moveTo>
                  <a:cubicBezTo>
                    <a:pt x="50944" y="22645"/>
                    <a:pt x="50944" y="22827"/>
                    <a:pt x="51217" y="22888"/>
                  </a:cubicBezTo>
                  <a:lnTo>
                    <a:pt x="50822" y="22979"/>
                  </a:lnTo>
                  <a:cubicBezTo>
                    <a:pt x="50701" y="22888"/>
                    <a:pt x="50701" y="22736"/>
                    <a:pt x="50792" y="22645"/>
                  </a:cubicBezTo>
                  <a:close/>
                  <a:moveTo>
                    <a:pt x="53436" y="22584"/>
                  </a:moveTo>
                  <a:cubicBezTo>
                    <a:pt x="53588" y="22675"/>
                    <a:pt x="53588" y="22888"/>
                    <a:pt x="53436" y="22979"/>
                  </a:cubicBezTo>
                  <a:lnTo>
                    <a:pt x="53224" y="22949"/>
                  </a:lnTo>
                  <a:lnTo>
                    <a:pt x="53163" y="22645"/>
                  </a:lnTo>
                  <a:lnTo>
                    <a:pt x="53436" y="22584"/>
                  </a:lnTo>
                  <a:close/>
                  <a:moveTo>
                    <a:pt x="54622" y="22645"/>
                  </a:moveTo>
                  <a:lnTo>
                    <a:pt x="54622" y="22645"/>
                  </a:lnTo>
                  <a:cubicBezTo>
                    <a:pt x="54804" y="22706"/>
                    <a:pt x="54743" y="22827"/>
                    <a:pt x="54652" y="22979"/>
                  </a:cubicBezTo>
                  <a:cubicBezTo>
                    <a:pt x="54500" y="22858"/>
                    <a:pt x="54500" y="22736"/>
                    <a:pt x="54622" y="22645"/>
                  </a:cubicBezTo>
                  <a:close/>
                  <a:moveTo>
                    <a:pt x="55382" y="22645"/>
                  </a:moveTo>
                  <a:lnTo>
                    <a:pt x="55442" y="22918"/>
                  </a:lnTo>
                  <a:lnTo>
                    <a:pt x="55108" y="22979"/>
                  </a:lnTo>
                  <a:lnTo>
                    <a:pt x="55047" y="22645"/>
                  </a:lnTo>
                  <a:close/>
                  <a:moveTo>
                    <a:pt x="62859" y="22493"/>
                  </a:moveTo>
                  <a:cubicBezTo>
                    <a:pt x="62950" y="22584"/>
                    <a:pt x="62859" y="22736"/>
                    <a:pt x="62950" y="22949"/>
                  </a:cubicBezTo>
                  <a:lnTo>
                    <a:pt x="62585" y="22979"/>
                  </a:lnTo>
                  <a:lnTo>
                    <a:pt x="62555" y="22766"/>
                  </a:lnTo>
                  <a:lnTo>
                    <a:pt x="62859" y="22493"/>
                  </a:lnTo>
                  <a:close/>
                  <a:moveTo>
                    <a:pt x="45412" y="22615"/>
                  </a:moveTo>
                  <a:cubicBezTo>
                    <a:pt x="45503" y="22736"/>
                    <a:pt x="45625" y="22766"/>
                    <a:pt x="45655" y="22918"/>
                  </a:cubicBezTo>
                  <a:cubicBezTo>
                    <a:pt x="45602" y="22971"/>
                    <a:pt x="45544" y="22984"/>
                    <a:pt x="45485" y="22984"/>
                  </a:cubicBezTo>
                  <a:cubicBezTo>
                    <a:pt x="45429" y="22984"/>
                    <a:pt x="45373" y="22973"/>
                    <a:pt x="45320" y="22973"/>
                  </a:cubicBezTo>
                  <a:cubicBezTo>
                    <a:pt x="45300" y="22973"/>
                    <a:pt x="45279" y="22974"/>
                    <a:pt x="45260" y="22979"/>
                  </a:cubicBezTo>
                  <a:cubicBezTo>
                    <a:pt x="45138" y="22888"/>
                    <a:pt x="45138" y="22706"/>
                    <a:pt x="45260" y="22615"/>
                  </a:cubicBezTo>
                  <a:close/>
                  <a:moveTo>
                    <a:pt x="57981" y="22815"/>
                  </a:moveTo>
                  <a:cubicBezTo>
                    <a:pt x="57996" y="22815"/>
                    <a:pt x="58010" y="22819"/>
                    <a:pt x="58026" y="22827"/>
                  </a:cubicBezTo>
                  <a:cubicBezTo>
                    <a:pt x="58087" y="22827"/>
                    <a:pt x="58148" y="22858"/>
                    <a:pt x="58178" y="22888"/>
                  </a:cubicBezTo>
                  <a:cubicBezTo>
                    <a:pt x="58149" y="22960"/>
                    <a:pt x="58107" y="22991"/>
                    <a:pt x="58054" y="22991"/>
                  </a:cubicBezTo>
                  <a:cubicBezTo>
                    <a:pt x="57996" y="22991"/>
                    <a:pt x="57924" y="22952"/>
                    <a:pt x="57844" y="22888"/>
                  </a:cubicBezTo>
                  <a:lnTo>
                    <a:pt x="57813" y="22888"/>
                  </a:lnTo>
                  <a:cubicBezTo>
                    <a:pt x="57902" y="22844"/>
                    <a:pt x="57942" y="22815"/>
                    <a:pt x="57981" y="22815"/>
                  </a:cubicBezTo>
                  <a:close/>
                  <a:moveTo>
                    <a:pt x="46777" y="22835"/>
                  </a:moveTo>
                  <a:cubicBezTo>
                    <a:pt x="46845" y="22835"/>
                    <a:pt x="46946" y="22852"/>
                    <a:pt x="47114" y="22888"/>
                  </a:cubicBezTo>
                  <a:cubicBezTo>
                    <a:pt x="47022" y="22962"/>
                    <a:pt x="46908" y="23002"/>
                    <a:pt x="46798" y="23002"/>
                  </a:cubicBezTo>
                  <a:cubicBezTo>
                    <a:pt x="46727" y="23002"/>
                    <a:pt x="46657" y="22985"/>
                    <a:pt x="46597" y="22949"/>
                  </a:cubicBezTo>
                  <a:cubicBezTo>
                    <a:pt x="46653" y="22875"/>
                    <a:pt x="46674" y="22835"/>
                    <a:pt x="46777" y="22835"/>
                  </a:cubicBezTo>
                  <a:close/>
                  <a:moveTo>
                    <a:pt x="16475" y="22675"/>
                  </a:moveTo>
                  <a:cubicBezTo>
                    <a:pt x="16566" y="22766"/>
                    <a:pt x="16475" y="22918"/>
                    <a:pt x="16475" y="23131"/>
                  </a:cubicBezTo>
                  <a:lnTo>
                    <a:pt x="16232" y="23162"/>
                  </a:lnTo>
                  <a:lnTo>
                    <a:pt x="16110" y="22888"/>
                  </a:lnTo>
                  <a:lnTo>
                    <a:pt x="16475" y="22675"/>
                  </a:lnTo>
                  <a:close/>
                  <a:moveTo>
                    <a:pt x="46141" y="22615"/>
                  </a:moveTo>
                  <a:cubicBezTo>
                    <a:pt x="46293" y="22766"/>
                    <a:pt x="46293" y="23010"/>
                    <a:pt x="46141" y="23162"/>
                  </a:cubicBezTo>
                  <a:lnTo>
                    <a:pt x="45898" y="22888"/>
                  </a:lnTo>
                  <a:lnTo>
                    <a:pt x="45898" y="22645"/>
                  </a:lnTo>
                  <a:lnTo>
                    <a:pt x="46141" y="22615"/>
                  </a:lnTo>
                  <a:close/>
                  <a:moveTo>
                    <a:pt x="49424" y="22645"/>
                  </a:moveTo>
                  <a:lnTo>
                    <a:pt x="49637" y="22858"/>
                  </a:lnTo>
                  <a:lnTo>
                    <a:pt x="49424" y="23192"/>
                  </a:lnTo>
                  <a:cubicBezTo>
                    <a:pt x="49151" y="23101"/>
                    <a:pt x="48968" y="22979"/>
                    <a:pt x="48968" y="22645"/>
                  </a:cubicBezTo>
                  <a:close/>
                  <a:moveTo>
                    <a:pt x="73558" y="0"/>
                  </a:moveTo>
                  <a:lnTo>
                    <a:pt x="73437" y="122"/>
                  </a:lnTo>
                  <a:cubicBezTo>
                    <a:pt x="73300" y="137"/>
                    <a:pt x="73163" y="137"/>
                    <a:pt x="73034" y="137"/>
                  </a:cubicBezTo>
                  <a:cubicBezTo>
                    <a:pt x="72905" y="137"/>
                    <a:pt x="72783" y="137"/>
                    <a:pt x="72677" y="152"/>
                  </a:cubicBezTo>
                  <a:lnTo>
                    <a:pt x="72525" y="517"/>
                  </a:lnTo>
                  <a:lnTo>
                    <a:pt x="72282" y="456"/>
                  </a:lnTo>
                  <a:lnTo>
                    <a:pt x="72221" y="152"/>
                  </a:lnTo>
                  <a:lnTo>
                    <a:pt x="71735" y="578"/>
                  </a:lnTo>
                  <a:cubicBezTo>
                    <a:pt x="71765" y="821"/>
                    <a:pt x="71583" y="882"/>
                    <a:pt x="71491" y="1003"/>
                  </a:cubicBezTo>
                  <a:cubicBezTo>
                    <a:pt x="71400" y="821"/>
                    <a:pt x="71339" y="608"/>
                    <a:pt x="71096" y="487"/>
                  </a:cubicBezTo>
                  <a:lnTo>
                    <a:pt x="71005" y="821"/>
                  </a:lnTo>
                  <a:lnTo>
                    <a:pt x="70428" y="517"/>
                  </a:lnTo>
                  <a:lnTo>
                    <a:pt x="69880" y="517"/>
                  </a:lnTo>
                  <a:lnTo>
                    <a:pt x="69759" y="882"/>
                  </a:lnTo>
                  <a:cubicBezTo>
                    <a:pt x="69728" y="790"/>
                    <a:pt x="69698" y="699"/>
                    <a:pt x="69668" y="608"/>
                  </a:cubicBezTo>
                  <a:cubicBezTo>
                    <a:pt x="69637" y="517"/>
                    <a:pt x="69698" y="395"/>
                    <a:pt x="69576" y="304"/>
                  </a:cubicBezTo>
                  <a:lnTo>
                    <a:pt x="69333" y="578"/>
                  </a:lnTo>
                  <a:lnTo>
                    <a:pt x="69333" y="882"/>
                  </a:lnTo>
                  <a:lnTo>
                    <a:pt x="69090" y="1216"/>
                  </a:lnTo>
                  <a:lnTo>
                    <a:pt x="68391" y="1216"/>
                  </a:lnTo>
                  <a:lnTo>
                    <a:pt x="68239" y="1338"/>
                  </a:lnTo>
                  <a:cubicBezTo>
                    <a:pt x="67905" y="1186"/>
                    <a:pt x="67965" y="790"/>
                    <a:pt x="67662" y="669"/>
                  </a:cubicBezTo>
                  <a:lnTo>
                    <a:pt x="67479" y="669"/>
                  </a:lnTo>
                  <a:lnTo>
                    <a:pt x="67388" y="973"/>
                  </a:lnTo>
                  <a:lnTo>
                    <a:pt x="66871" y="1186"/>
                  </a:lnTo>
                  <a:cubicBezTo>
                    <a:pt x="66738" y="1159"/>
                    <a:pt x="66698" y="992"/>
                    <a:pt x="66547" y="992"/>
                  </a:cubicBezTo>
                  <a:cubicBezTo>
                    <a:pt x="66526" y="992"/>
                    <a:pt x="66502" y="996"/>
                    <a:pt x="66476" y="1003"/>
                  </a:cubicBezTo>
                  <a:cubicBezTo>
                    <a:pt x="66263" y="1155"/>
                    <a:pt x="66142" y="1429"/>
                    <a:pt x="65838" y="1581"/>
                  </a:cubicBezTo>
                  <a:cubicBezTo>
                    <a:pt x="65625" y="1490"/>
                    <a:pt x="65716" y="1186"/>
                    <a:pt x="65534" y="1094"/>
                  </a:cubicBezTo>
                  <a:cubicBezTo>
                    <a:pt x="65473" y="1094"/>
                    <a:pt x="65443" y="1064"/>
                    <a:pt x="65412" y="1034"/>
                  </a:cubicBezTo>
                  <a:cubicBezTo>
                    <a:pt x="65326" y="1155"/>
                    <a:pt x="65230" y="1187"/>
                    <a:pt x="65124" y="1187"/>
                  </a:cubicBezTo>
                  <a:cubicBezTo>
                    <a:pt x="65043" y="1187"/>
                    <a:pt x="64957" y="1168"/>
                    <a:pt x="64865" y="1155"/>
                  </a:cubicBezTo>
                  <a:lnTo>
                    <a:pt x="64744" y="1034"/>
                  </a:lnTo>
                  <a:cubicBezTo>
                    <a:pt x="64470" y="1094"/>
                    <a:pt x="64531" y="1398"/>
                    <a:pt x="64379" y="1550"/>
                  </a:cubicBezTo>
                  <a:lnTo>
                    <a:pt x="64196" y="1550"/>
                  </a:lnTo>
                  <a:lnTo>
                    <a:pt x="64044" y="1368"/>
                  </a:lnTo>
                  <a:cubicBezTo>
                    <a:pt x="63892" y="1216"/>
                    <a:pt x="64014" y="1034"/>
                    <a:pt x="63832" y="1034"/>
                  </a:cubicBezTo>
                  <a:lnTo>
                    <a:pt x="63710" y="1338"/>
                  </a:lnTo>
                  <a:cubicBezTo>
                    <a:pt x="63664" y="1360"/>
                    <a:pt x="63625" y="1370"/>
                    <a:pt x="63589" y="1370"/>
                  </a:cubicBezTo>
                  <a:cubicBezTo>
                    <a:pt x="63482" y="1370"/>
                    <a:pt x="63414" y="1284"/>
                    <a:pt x="63345" y="1216"/>
                  </a:cubicBezTo>
                  <a:lnTo>
                    <a:pt x="62981" y="1398"/>
                  </a:lnTo>
                  <a:lnTo>
                    <a:pt x="62768" y="912"/>
                  </a:lnTo>
                  <a:lnTo>
                    <a:pt x="62494" y="1368"/>
                  </a:lnTo>
                  <a:lnTo>
                    <a:pt x="62160" y="1155"/>
                  </a:lnTo>
                  <a:lnTo>
                    <a:pt x="61917" y="1368"/>
                  </a:lnTo>
                  <a:lnTo>
                    <a:pt x="61765" y="1186"/>
                  </a:lnTo>
                  <a:lnTo>
                    <a:pt x="61582" y="1368"/>
                  </a:lnTo>
                  <a:lnTo>
                    <a:pt x="61400" y="1003"/>
                  </a:lnTo>
                  <a:cubicBezTo>
                    <a:pt x="61218" y="1186"/>
                    <a:pt x="61066" y="1368"/>
                    <a:pt x="60883" y="1520"/>
                  </a:cubicBezTo>
                  <a:cubicBezTo>
                    <a:pt x="60883" y="1520"/>
                    <a:pt x="60853" y="1490"/>
                    <a:pt x="60822" y="1490"/>
                  </a:cubicBezTo>
                  <a:cubicBezTo>
                    <a:pt x="60701" y="1307"/>
                    <a:pt x="60914" y="1034"/>
                    <a:pt x="60701" y="821"/>
                  </a:cubicBezTo>
                  <a:cubicBezTo>
                    <a:pt x="60610" y="1094"/>
                    <a:pt x="60306" y="1003"/>
                    <a:pt x="60154" y="1186"/>
                  </a:cubicBezTo>
                  <a:cubicBezTo>
                    <a:pt x="60144" y="1206"/>
                    <a:pt x="60117" y="1213"/>
                    <a:pt x="60082" y="1213"/>
                  </a:cubicBezTo>
                  <a:cubicBezTo>
                    <a:pt x="60012" y="1213"/>
                    <a:pt x="59911" y="1186"/>
                    <a:pt x="59850" y="1186"/>
                  </a:cubicBezTo>
                  <a:cubicBezTo>
                    <a:pt x="59749" y="1105"/>
                    <a:pt x="59661" y="1010"/>
                    <a:pt x="59568" y="1010"/>
                  </a:cubicBezTo>
                  <a:cubicBezTo>
                    <a:pt x="59522" y="1010"/>
                    <a:pt x="59475" y="1034"/>
                    <a:pt x="59424" y="1094"/>
                  </a:cubicBezTo>
                  <a:lnTo>
                    <a:pt x="59364" y="1368"/>
                  </a:lnTo>
                  <a:lnTo>
                    <a:pt x="58664" y="1368"/>
                  </a:lnTo>
                  <a:lnTo>
                    <a:pt x="58208" y="1125"/>
                  </a:lnTo>
                  <a:lnTo>
                    <a:pt x="58117" y="851"/>
                  </a:lnTo>
                  <a:lnTo>
                    <a:pt x="57935" y="851"/>
                  </a:lnTo>
                  <a:lnTo>
                    <a:pt x="57753" y="1034"/>
                  </a:lnTo>
                  <a:lnTo>
                    <a:pt x="57388" y="1034"/>
                  </a:lnTo>
                  <a:lnTo>
                    <a:pt x="57236" y="1398"/>
                  </a:lnTo>
                  <a:lnTo>
                    <a:pt x="57084" y="1034"/>
                  </a:lnTo>
                  <a:lnTo>
                    <a:pt x="56810" y="1064"/>
                  </a:lnTo>
                  <a:cubicBezTo>
                    <a:pt x="56780" y="1246"/>
                    <a:pt x="56871" y="1398"/>
                    <a:pt x="56719" y="1550"/>
                  </a:cubicBezTo>
                  <a:lnTo>
                    <a:pt x="56537" y="1398"/>
                  </a:lnTo>
                  <a:lnTo>
                    <a:pt x="56020" y="1398"/>
                  </a:lnTo>
                  <a:cubicBezTo>
                    <a:pt x="55942" y="1425"/>
                    <a:pt x="55886" y="1563"/>
                    <a:pt x="55737" y="1563"/>
                  </a:cubicBezTo>
                  <a:cubicBezTo>
                    <a:pt x="55712" y="1563"/>
                    <a:pt x="55685" y="1559"/>
                    <a:pt x="55655" y="1550"/>
                  </a:cubicBezTo>
                  <a:lnTo>
                    <a:pt x="55473" y="1368"/>
                  </a:lnTo>
                  <a:lnTo>
                    <a:pt x="55139" y="1368"/>
                  </a:lnTo>
                  <a:lnTo>
                    <a:pt x="54956" y="1216"/>
                  </a:lnTo>
                  <a:cubicBezTo>
                    <a:pt x="54835" y="1307"/>
                    <a:pt x="54743" y="1490"/>
                    <a:pt x="54591" y="1520"/>
                  </a:cubicBezTo>
                  <a:lnTo>
                    <a:pt x="54470" y="1186"/>
                  </a:lnTo>
                  <a:cubicBezTo>
                    <a:pt x="54409" y="1201"/>
                    <a:pt x="54348" y="1208"/>
                    <a:pt x="54291" y="1208"/>
                  </a:cubicBezTo>
                  <a:cubicBezTo>
                    <a:pt x="54234" y="1208"/>
                    <a:pt x="54181" y="1201"/>
                    <a:pt x="54135" y="1186"/>
                  </a:cubicBezTo>
                  <a:cubicBezTo>
                    <a:pt x="54044" y="1155"/>
                    <a:pt x="53953" y="1094"/>
                    <a:pt x="53892" y="1034"/>
                  </a:cubicBezTo>
                  <a:lnTo>
                    <a:pt x="53771" y="1368"/>
                  </a:lnTo>
                  <a:cubicBezTo>
                    <a:pt x="53725" y="1383"/>
                    <a:pt x="53680" y="1391"/>
                    <a:pt x="53634" y="1391"/>
                  </a:cubicBezTo>
                  <a:cubicBezTo>
                    <a:pt x="53588" y="1391"/>
                    <a:pt x="53543" y="1383"/>
                    <a:pt x="53497" y="1368"/>
                  </a:cubicBezTo>
                  <a:cubicBezTo>
                    <a:pt x="53497" y="1216"/>
                    <a:pt x="53376" y="1216"/>
                    <a:pt x="53193" y="1216"/>
                  </a:cubicBezTo>
                  <a:lnTo>
                    <a:pt x="52889" y="1642"/>
                  </a:lnTo>
                  <a:lnTo>
                    <a:pt x="52707" y="1216"/>
                  </a:lnTo>
                  <a:lnTo>
                    <a:pt x="52524" y="1216"/>
                  </a:lnTo>
                  <a:lnTo>
                    <a:pt x="52372" y="1550"/>
                  </a:lnTo>
                  <a:lnTo>
                    <a:pt x="51825" y="1550"/>
                  </a:lnTo>
                  <a:lnTo>
                    <a:pt x="51673" y="1429"/>
                  </a:lnTo>
                  <a:lnTo>
                    <a:pt x="51217" y="1338"/>
                  </a:lnTo>
                  <a:lnTo>
                    <a:pt x="51217" y="1094"/>
                  </a:lnTo>
                  <a:lnTo>
                    <a:pt x="50913" y="1034"/>
                  </a:lnTo>
                  <a:lnTo>
                    <a:pt x="50822" y="1581"/>
                  </a:lnTo>
                  <a:lnTo>
                    <a:pt x="50610" y="1398"/>
                  </a:lnTo>
                  <a:lnTo>
                    <a:pt x="50275" y="1398"/>
                  </a:lnTo>
                  <a:lnTo>
                    <a:pt x="50093" y="1216"/>
                  </a:lnTo>
                  <a:lnTo>
                    <a:pt x="49728" y="1216"/>
                  </a:lnTo>
                  <a:lnTo>
                    <a:pt x="49546" y="1398"/>
                  </a:lnTo>
                  <a:cubicBezTo>
                    <a:pt x="49526" y="1404"/>
                    <a:pt x="49507" y="1406"/>
                    <a:pt x="49489" y="1406"/>
                  </a:cubicBezTo>
                  <a:cubicBezTo>
                    <a:pt x="49323" y="1406"/>
                    <a:pt x="49193" y="1208"/>
                    <a:pt x="49048" y="1208"/>
                  </a:cubicBezTo>
                  <a:cubicBezTo>
                    <a:pt x="49032" y="1208"/>
                    <a:pt x="49015" y="1210"/>
                    <a:pt x="48999" y="1216"/>
                  </a:cubicBezTo>
                  <a:cubicBezTo>
                    <a:pt x="48984" y="1221"/>
                    <a:pt x="48971" y="1223"/>
                    <a:pt x="48957" y="1223"/>
                  </a:cubicBezTo>
                  <a:cubicBezTo>
                    <a:pt x="48831" y="1223"/>
                    <a:pt x="48744" y="1027"/>
                    <a:pt x="48597" y="1027"/>
                  </a:cubicBezTo>
                  <a:cubicBezTo>
                    <a:pt x="48562" y="1027"/>
                    <a:pt x="48524" y="1037"/>
                    <a:pt x="48482" y="1064"/>
                  </a:cubicBezTo>
                  <a:cubicBezTo>
                    <a:pt x="48451" y="1186"/>
                    <a:pt x="48421" y="1277"/>
                    <a:pt x="48360" y="1398"/>
                  </a:cubicBezTo>
                  <a:lnTo>
                    <a:pt x="48117" y="1368"/>
                  </a:lnTo>
                  <a:lnTo>
                    <a:pt x="48026" y="1034"/>
                  </a:lnTo>
                  <a:lnTo>
                    <a:pt x="47813" y="1216"/>
                  </a:lnTo>
                  <a:lnTo>
                    <a:pt x="47479" y="1216"/>
                  </a:lnTo>
                  <a:cubicBezTo>
                    <a:pt x="47394" y="1131"/>
                    <a:pt x="47310" y="1017"/>
                    <a:pt x="47204" y="1017"/>
                  </a:cubicBezTo>
                  <a:cubicBezTo>
                    <a:pt x="47158" y="1017"/>
                    <a:pt x="47109" y="1039"/>
                    <a:pt x="47053" y="1094"/>
                  </a:cubicBezTo>
                  <a:lnTo>
                    <a:pt x="47023" y="1338"/>
                  </a:lnTo>
                  <a:lnTo>
                    <a:pt x="46476" y="1581"/>
                  </a:lnTo>
                  <a:lnTo>
                    <a:pt x="46263" y="1398"/>
                  </a:lnTo>
                  <a:cubicBezTo>
                    <a:pt x="46202" y="1398"/>
                    <a:pt x="46101" y="1371"/>
                    <a:pt x="46022" y="1371"/>
                  </a:cubicBezTo>
                  <a:cubicBezTo>
                    <a:pt x="45983" y="1371"/>
                    <a:pt x="45949" y="1378"/>
                    <a:pt x="45929" y="1398"/>
                  </a:cubicBezTo>
                  <a:cubicBezTo>
                    <a:pt x="45777" y="1550"/>
                    <a:pt x="45503" y="1520"/>
                    <a:pt x="45290" y="1885"/>
                  </a:cubicBezTo>
                  <a:lnTo>
                    <a:pt x="45078" y="1368"/>
                  </a:lnTo>
                  <a:lnTo>
                    <a:pt x="44895" y="1550"/>
                  </a:lnTo>
                  <a:lnTo>
                    <a:pt x="44713" y="1398"/>
                  </a:lnTo>
                  <a:cubicBezTo>
                    <a:pt x="44652" y="1459"/>
                    <a:pt x="44622" y="1490"/>
                    <a:pt x="44530" y="1550"/>
                  </a:cubicBezTo>
                  <a:cubicBezTo>
                    <a:pt x="44449" y="1632"/>
                    <a:pt x="44416" y="1738"/>
                    <a:pt x="44258" y="1738"/>
                  </a:cubicBezTo>
                  <a:cubicBezTo>
                    <a:pt x="44239" y="1738"/>
                    <a:pt x="44219" y="1736"/>
                    <a:pt x="44196" y="1733"/>
                  </a:cubicBezTo>
                  <a:lnTo>
                    <a:pt x="43801" y="1398"/>
                  </a:lnTo>
                  <a:lnTo>
                    <a:pt x="43619" y="1398"/>
                  </a:lnTo>
                  <a:cubicBezTo>
                    <a:pt x="43406" y="1307"/>
                    <a:pt x="43223" y="1216"/>
                    <a:pt x="43041" y="1125"/>
                  </a:cubicBezTo>
                  <a:cubicBezTo>
                    <a:pt x="43011" y="1094"/>
                    <a:pt x="42950" y="1094"/>
                    <a:pt x="42919" y="1064"/>
                  </a:cubicBezTo>
                  <a:lnTo>
                    <a:pt x="42798" y="1186"/>
                  </a:lnTo>
                  <a:lnTo>
                    <a:pt x="42585" y="1246"/>
                  </a:lnTo>
                  <a:cubicBezTo>
                    <a:pt x="42463" y="1398"/>
                    <a:pt x="42646" y="1611"/>
                    <a:pt x="42403" y="1763"/>
                  </a:cubicBezTo>
                  <a:lnTo>
                    <a:pt x="42312" y="1246"/>
                  </a:lnTo>
                  <a:cubicBezTo>
                    <a:pt x="42236" y="1231"/>
                    <a:pt x="42152" y="1208"/>
                    <a:pt x="42072" y="1208"/>
                  </a:cubicBezTo>
                  <a:cubicBezTo>
                    <a:pt x="41992" y="1208"/>
                    <a:pt x="41916" y="1231"/>
                    <a:pt x="41856" y="1307"/>
                  </a:cubicBezTo>
                  <a:lnTo>
                    <a:pt x="42008" y="1490"/>
                  </a:lnTo>
                  <a:lnTo>
                    <a:pt x="41795" y="1581"/>
                  </a:lnTo>
                  <a:lnTo>
                    <a:pt x="41582" y="1398"/>
                  </a:lnTo>
                  <a:lnTo>
                    <a:pt x="41369" y="1581"/>
                  </a:lnTo>
                  <a:lnTo>
                    <a:pt x="41035" y="1034"/>
                  </a:lnTo>
                  <a:cubicBezTo>
                    <a:pt x="41021" y="1032"/>
                    <a:pt x="41008" y="1031"/>
                    <a:pt x="40995" y="1031"/>
                  </a:cubicBezTo>
                  <a:cubicBezTo>
                    <a:pt x="40814" y="1031"/>
                    <a:pt x="40753" y="1222"/>
                    <a:pt x="40640" y="1307"/>
                  </a:cubicBezTo>
                  <a:lnTo>
                    <a:pt x="40579" y="1550"/>
                  </a:lnTo>
                  <a:cubicBezTo>
                    <a:pt x="40529" y="1563"/>
                    <a:pt x="40485" y="1575"/>
                    <a:pt x="40445" y="1575"/>
                  </a:cubicBezTo>
                  <a:cubicBezTo>
                    <a:pt x="40388" y="1575"/>
                    <a:pt x="40341" y="1549"/>
                    <a:pt x="40305" y="1459"/>
                  </a:cubicBezTo>
                  <a:lnTo>
                    <a:pt x="40427" y="1277"/>
                  </a:lnTo>
                  <a:cubicBezTo>
                    <a:pt x="40275" y="1064"/>
                    <a:pt x="40001" y="1034"/>
                    <a:pt x="39849" y="912"/>
                  </a:cubicBezTo>
                  <a:lnTo>
                    <a:pt x="39424" y="1125"/>
                  </a:lnTo>
                  <a:lnTo>
                    <a:pt x="39363" y="1398"/>
                  </a:lnTo>
                  <a:lnTo>
                    <a:pt x="39120" y="1216"/>
                  </a:lnTo>
                  <a:lnTo>
                    <a:pt x="38603" y="1216"/>
                  </a:lnTo>
                  <a:lnTo>
                    <a:pt x="38482" y="882"/>
                  </a:lnTo>
                  <a:lnTo>
                    <a:pt x="38238" y="882"/>
                  </a:lnTo>
                  <a:lnTo>
                    <a:pt x="37904" y="1398"/>
                  </a:lnTo>
                  <a:lnTo>
                    <a:pt x="37661" y="1338"/>
                  </a:lnTo>
                  <a:lnTo>
                    <a:pt x="37843" y="1125"/>
                  </a:lnTo>
                  <a:lnTo>
                    <a:pt x="37600" y="1034"/>
                  </a:lnTo>
                  <a:lnTo>
                    <a:pt x="37266" y="1429"/>
                  </a:lnTo>
                  <a:lnTo>
                    <a:pt x="37083" y="1246"/>
                  </a:lnTo>
                  <a:lnTo>
                    <a:pt x="36810" y="1429"/>
                  </a:lnTo>
                  <a:lnTo>
                    <a:pt x="36476" y="1216"/>
                  </a:lnTo>
                  <a:cubicBezTo>
                    <a:pt x="36415" y="1246"/>
                    <a:pt x="36324" y="1277"/>
                    <a:pt x="36293" y="1338"/>
                  </a:cubicBezTo>
                  <a:cubicBezTo>
                    <a:pt x="36238" y="1392"/>
                    <a:pt x="36173" y="1403"/>
                    <a:pt x="36103" y="1403"/>
                  </a:cubicBezTo>
                  <a:cubicBezTo>
                    <a:pt x="36056" y="1403"/>
                    <a:pt x="36007" y="1398"/>
                    <a:pt x="35959" y="1398"/>
                  </a:cubicBezTo>
                  <a:cubicBezTo>
                    <a:pt x="35898" y="1429"/>
                    <a:pt x="35837" y="1429"/>
                    <a:pt x="35776" y="1490"/>
                  </a:cubicBezTo>
                  <a:lnTo>
                    <a:pt x="35928" y="1672"/>
                  </a:lnTo>
                  <a:lnTo>
                    <a:pt x="35685" y="1915"/>
                  </a:lnTo>
                  <a:cubicBezTo>
                    <a:pt x="35533" y="1824"/>
                    <a:pt x="35624" y="1702"/>
                    <a:pt x="35594" y="1581"/>
                  </a:cubicBezTo>
                  <a:cubicBezTo>
                    <a:pt x="35564" y="1520"/>
                    <a:pt x="35533" y="1459"/>
                    <a:pt x="35503" y="1398"/>
                  </a:cubicBezTo>
                  <a:cubicBezTo>
                    <a:pt x="35351" y="1520"/>
                    <a:pt x="35260" y="1702"/>
                    <a:pt x="35108" y="1763"/>
                  </a:cubicBezTo>
                  <a:cubicBezTo>
                    <a:pt x="35095" y="1764"/>
                    <a:pt x="35082" y="1765"/>
                    <a:pt x="35071" y="1765"/>
                  </a:cubicBezTo>
                  <a:cubicBezTo>
                    <a:pt x="34816" y="1765"/>
                    <a:pt x="34949" y="1457"/>
                    <a:pt x="34804" y="1398"/>
                  </a:cubicBezTo>
                  <a:lnTo>
                    <a:pt x="34804" y="1398"/>
                  </a:lnTo>
                  <a:cubicBezTo>
                    <a:pt x="34561" y="1581"/>
                    <a:pt x="34865" y="1915"/>
                    <a:pt x="34621" y="2097"/>
                  </a:cubicBezTo>
                  <a:cubicBezTo>
                    <a:pt x="34439" y="1915"/>
                    <a:pt x="34652" y="1642"/>
                    <a:pt x="34469" y="1490"/>
                  </a:cubicBezTo>
                  <a:lnTo>
                    <a:pt x="34317" y="1186"/>
                  </a:lnTo>
                  <a:cubicBezTo>
                    <a:pt x="34228" y="1319"/>
                    <a:pt x="34139" y="1404"/>
                    <a:pt x="34039" y="1404"/>
                  </a:cubicBezTo>
                  <a:cubicBezTo>
                    <a:pt x="34002" y="1404"/>
                    <a:pt x="33963" y="1392"/>
                    <a:pt x="33922" y="1368"/>
                  </a:cubicBezTo>
                  <a:lnTo>
                    <a:pt x="33801" y="1034"/>
                  </a:lnTo>
                  <a:lnTo>
                    <a:pt x="33406" y="1429"/>
                  </a:lnTo>
                  <a:lnTo>
                    <a:pt x="33102" y="1034"/>
                  </a:lnTo>
                  <a:cubicBezTo>
                    <a:pt x="32950" y="1034"/>
                    <a:pt x="32828" y="1034"/>
                    <a:pt x="32828" y="1186"/>
                  </a:cubicBezTo>
                  <a:cubicBezTo>
                    <a:pt x="32706" y="1186"/>
                    <a:pt x="32676" y="1277"/>
                    <a:pt x="32646" y="1368"/>
                  </a:cubicBezTo>
                  <a:cubicBezTo>
                    <a:pt x="32646" y="1429"/>
                    <a:pt x="32615" y="1520"/>
                    <a:pt x="32585" y="1581"/>
                  </a:cubicBezTo>
                  <a:lnTo>
                    <a:pt x="32251" y="1581"/>
                  </a:lnTo>
                  <a:cubicBezTo>
                    <a:pt x="32007" y="1398"/>
                    <a:pt x="31916" y="1186"/>
                    <a:pt x="31612" y="1034"/>
                  </a:cubicBezTo>
                  <a:lnTo>
                    <a:pt x="30974" y="1733"/>
                  </a:lnTo>
                  <a:cubicBezTo>
                    <a:pt x="30883" y="1611"/>
                    <a:pt x="30792" y="1490"/>
                    <a:pt x="30670" y="1429"/>
                  </a:cubicBezTo>
                  <a:cubicBezTo>
                    <a:pt x="30548" y="1368"/>
                    <a:pt x="30396" y="1368"/>
                    <a:pt x="30336" y="1216"/>
                  </a:cubicBezTo>
                  <a:lnTo>
                    <a:pt x="29940" y="1550"/>
                  </a:lnTo>
                  <a:lnTo>
                    <a:pt x="29758" y="1398"/>
                  </a:lnTo>
                  <a:lnTo>
                    <a:pt x="29697" y="1459"/>
                  </a:lnTo>
                  <a:cubicBezTo>
                    <a:pt x="29606" y="1508"/>
                    <a:pt x="29525" y="1526"/>
                    <a:pt x="29450" y="1526"/>
                  </a:cubicBezTo>
                  <a:cubicBezTo>
                    <a:pt x="29226" y="1526"/>
                    <a:pt x="29063" y="1362"/>
                    <a:pt x="28883" y="1362"/>
                  </a:cubicBezTo>
                  <a:cubicBezTo>
                    <a:pt x="28823" y="1362"/>
                    <a:pt x="28761" y="1380"/>
                    <a:pt x="28694" y="1429"/>
                  </a:cubicBezTo>
                  <a:cubicBezTo>
                    <a:pt x="28664" y="1550"/>
                    <a:pt x="28603" y="1642"/>
                    <a:pt x="28573" y="1763"/>
                  </a:cubicBezTo>
                  <a:cubicBezTo>
                    <a:pt x="28542" y="1702"/>
                    <a:pt x="28512" y="1672"/>
                    <a:pt x="28481" y="1611"/>
                  </a:cubicBezTo>
                  <a:cubicBezTo>
                    <a:pt x="28451" y="1581"/>
                    <a:pt x="28451" y="1490"/>
                    <a:pt x="28451" y="1459"/>
                  </a:cubicBezTo>
                  <a:cubicBezTo>
                    <a:pt x="28421" y="1429"/>
                    <a:pt x="28329" y="1429"/>
                    <a:pt x="28299" y="1398"/>
                  </a:cubicBezTo>
                  <a:cubicBezTo>
                    <a:pt x="28299" y="1490"/>
                    <a:pt x="28299" y="1581"/>
                    <a:pt x="28299" y="1642"/>
                  </a:cubicBezTo>
                  <a:cubicBezTo>
                    <a:pt x="28299" y="1672"/>
                    <a:pt x="28178" y="1702"/>
                    <a:pt x="28178" y="1702"/>
                  </a:cubicBezTo>
                  <a:cubicBezTo>
                    <a:pt x="28178" y="1708"/>
                    <a:pt x="28175" y="1711"/>
                    <a:pt x="28172" y="1711"/>
                  </a:cubicBezTo>
                  <a:cubicBezTo>
                    <a:pt x="28157" y="1711"/>
                    <a:pt x="28117" y="1666"/>
                    <a:pt x="28117" y="1642"/>
                  </a:cubicBezTo>
                  <a:lnTo>
                    <a:pt x="28117" y="1398"/>
                  </a:lnTo>
                  <a:cubicBezTo>
                    <a:pt x="28086" y="1429"/>
                    <a:pt x="27995" y="1429"/>
                    <a:pt x="27995" y="1459"/>
                  </a:cubicBezTo>
                  <a:cubicBezTo>
                    <a:pt x="27934" y="1550"/>
                    <a:pt x="27904" y="1672"/>
                    <a:pt x="27874" y="1763"/>
                  </a:cubicBezTo>
                  <a:lnTo>
                    <a:pt x="27630" y="1702"/>
                  </a:lnTo>
                  <a:cubicBezTo>
                    <a:pt x="27539" y="1550"/>
                    <a:pt x="27722" y="1338"/>
                    <a:pt x="27478" y="1246"/>
                  </a:cubicBezTo>
                  <a:lnTo>
                    <a:pt x="27357" y="1581"/>
                  </a:lnTo>
                  <a:lnTo>
                    <a:pt x="26141" y="1581"/>
                  </a:lnTo>
                  <a:lnTo>
                    <a:pt x="25989" y="1733"/>
                  </a:lnTo>
                  <a:lnTo>
                    <a:pt x="25442" y="1429"/>
                  </a:lnTo>
                  <a:lnTo>
                    <a:pt x="25016" y="1642"/>
                  </a:lnTo>
                  <a:lnTo>
                    <a:pt x="24956" y="1885"/>
                  </a:lnTo>
                  <a:lnTo>
                    <a:pt x="24469" y="2097"/>
                  </a:lnTo>
                  <a:lnTo>
                    <a:pt x="24074" y="1702"/>
                  </a:lnTo>
                  <a:cubicBezTo>
                    <a:pt x="23770" y="1946"/>
                    <a:pt x="24074" y="2067"/>
                    <a:pt x="24074" y="2219"/>
                  </a:cubicBezTo>
                  <a:cubicBezTo>
                    <a:pt x="24003" y="2229"/>
                    <a:pt x="23956" y="2236"/>
                    <a:pt x="23918" y="2236"/>
                  </a:cubicBezTo>
                  <a:cubicBezTo>
                    <a:pt x="23841" y="2236"/>
                    <a:pt x="23801" y="2209"/>
                    <a:pt x="23679" y="2128"/>
                  </a:cubicBezTo>
                  <a:lnTo>
                    <a:pt x="23557" y="2249"/>
                  </a:lnTo>
                  <a:cubicBezTo>
                    <a:pt x="23284" y="2189"/>
                    <a:pt x="23284" y="1915"/>
                    <a:pt x="23162" y="1763"/>
                  </a:cubicBezTo>
                  <a:lnTo>
                    <a:pt x="22980" y="1915"/>
                  </a:lnTo>
                  <a:lnTo>
                    <a:pt x="22797" y="1763"/>
                  </a:lnTo>
                  <a:lnTo>
                    <a:pt x="22098" y="1763"/>
                  </a:lnTo>
                  <a:cubicBezTo>
                    <a:pt x="22068" y="1763"/>
                    <a:pt x="22068" y="1794"/>
                    <a:pt x="22038" y="1824"/>
                  </a:cubicBezTo>
                  <a:lnTo>
                    <a:pt x="22190" y="2006"/>
                  </a:lnTo>
                  <a:cubicBezTo>
                    <a:pt x="22132" y="2075"/>
                    <a:pt x="22079" y="2101"/>
                    <a:pt x="22030" y="2101"/>
                  </a:cubicBezTo>
                  <a:cubicBezTo>
                    <a:pt x="21950" y="2101"/>
                    <a:pt x="21881" y="2033"/>
                    <a:pt x="21825" y="1976"/>
                  </a:cubicBezTo>
                  <a:lnTo>
                    <a:pt x="21521" y="2158"/>
                  </a:lnTo>
                  <a:cubicBezTo>
                    <a:pt x="21490" y="2371"/>
                    <a:pt x="21582" y="2523"/>
                    <a:pt x="21399" y="2614"/>
                  </a:cubicBezTo>
                  <a:lnTo>
                    <a:pt x="21247" y="2614"/>
                  </a:lnTo>
                  <a:lnTo>
                    <a:pt x="21065" y="2979"/>
                  </a:lnTo>
                  <a:cubicBezTo>
                    <a:pt x="20883" y="2766"/>
                    <a:pt x="21065" y="2493"/>
                    <a:pt x="20913" y="2280"/>
                  </a:cubicBezTo>
                  <a:lnTo>
                    <a:pt x="20700" y="2097"/>
                  </a:lnTo>
                  <a:lnTo>
                    <a:pt x="20335" y="2067"/>
                  </a:lnTo>
                  <a:lnTo>
                    <a:pt x="20031" y="1581"/>
                  </a:lnTo>
                  <a:lnTo>
                    <a:pt x="19849" y="1733"/>
                  </a:lnTo>
                  <a:lnTo>
                    <a:pt x="18998" y="1733"/>
                  </a:lnTo>
                  <a:lnTo>
                    <a:pt x="18572" y="2189"/>
                  </a:lnTo>
                  <a:lnTo>
                    <a:pt x="18755" y="2371"/>
                  </a:lnTo>
                  <a:lnTo>
                    <a:pt x="18755" y="2705"/>
                  </a:lnTo>
                  <a:lnTo>
                    <a:pt x="18998" y="3192"/>
                  </a:lnTo>
                  <a:cubicBezTo>
                    <a:pt x="19016" y="3198"/>
                    <a:pt x="19037" y="3199"/>
                    <a:pt x="19058" y="3199"/>
                  </a:cubicBezTo>
                  <a:cubicBezTo>
                    <a:pt x="19073" y="3199"/>
                    <a:pt x="19087" y="3198"/>
                    <a:pt x="19102" y="3198"/>
                  </a:cubicBezTo>
                  <a:cubicBezTo>
                    <a:pt x="19174" y="3198"/>
                    <a:pt x="19241" y="3212"/>
                    <a:pt x="19241" y="3374"/>
                  </a:cubicBezTo>
                  <a:lnTo>
                    <a:pt x="18147" y="3374"/>
                  </a:lnTo>
                  <a:lnTo>
                    <a:pt x="17934" y="3556"/>
                  </a:lnTo>
                  <a:lnTo>
                    <a:pt x="17843" y="3313"/>
                  </a:lnTo>
                  <a:lnTo>
                    <a:pt x="18208" y="2918"/>
                  </a:lnTo>
                  <a:lnTo>
                    <a:pt x="17782" y="2493"/>
                  </a:lnTo>
                  <a:lnTo>
                    <a:pt x="17357" y="2493"/>
                  </a:lnTo>
                  <a:lnTo>
                    <a:pt x="17113" y="2097"/>
                  </a:lnTo>
                  <a:lnTo>
                    <a:pt x="16931" y="2280"/>
                  </a:lnTo>
                  <a:lnTo>
                    <a:pt x="16627" y="2097"/>
                  </a:lnTo>
                  <a:lnTo>
                    <a:pt x="16384" y="2310"/>
                  </a:lnTo>
                  <a:lnTo>
                    <a:pt x="16050" y="2310"/>
                  </a:lnTo>
                  <a:lnTo>
                    <a:pt x="15867" y="2128"/>
                  </a:lnTo>
                  <a:lnTo>
                    <a:pt x="15594" y="2341"/>
                  </a:lnTo>
                  <a:lnTo>
                    <a:pt x="15290" y="2097"/>
                  </a:lnTo>
                  <a:cubicBezTo>
                    <a:pt x="15168" y="2189"/>
                    <a:pt x="15077" y="2249"/>
                    <a:pt x="14955" y="2310"/>
                  </a:cubicBezTo>
                  <a:cubicBezTo>
                    <a:pt x="14773" y="2341"/>
                    <a:pt x="14591" y="2280"/>
                    <a:pt x="14469" y="2493"/>
                  </a:cubicBezTo>
                  <a:lnTo>
                    <a:pt x="13770" y="2493"/>
                  </a:lnTo>
                  <a:lnTo>
                    <a:pt x="13618" y="2645"/>
                  </a:lnTo>
                  <a:lnTo>
                    <a:pt x="13436" y="2493"/>
                  </a:lnTo>
                  <a:lnTo>
                    <a:pt x="12919" y="2493"/>
                  </a:lnTo>
                  <a:cubicBezTo>
                    <a:pt x="12828" y="2614"/>
                    <a:pt x="12645" y="2645"/>
                    <a:pt x="12645" y="2827"/>
                  </a:cubicBezTo>
                  <a:lnTo>
                    <a:pt x="12858" y="3283"/>
                  </a:lnTo>
                  <a:lnTo>
                    <a:pt x="12493" y="3465"/>
                  </a:lnTo>
                  <a:lnTo>
                    <a:pt x="12858" y="3648"/>
                  </a:lnTo>
                  <a:lnTo>
                    <a:pt x="12767" y="3891"/>
                  </a:lnTo>
                  <a:lnTo>
                    <a:pt x="11460" y="3891"/>
                  </a:lnTo>
                  <a:cubicBezTo>
                    <a:pt x="11399" y="3891"/>
                    <a:pt x="11369" y="3921"/>
                    <a:pt x="11308" y="3952"/>
                  </a:cubicBezTo>
                  <a:cubicBezTo>
                    <a:pt x="11278" y="4043"/>
                    <a:pt x="11247" y="4134"/>
                    <a:pt x="11217" y="4256"/>
                  </a:cubicBezTo>
                  <a:lnTo>
                    <a:pt x="11004" y="4043"/>
                  </a:lnTo>
                  <a:lnTo>
                    <a:pt x="9454" y="4043"/>
                  </a:lnTo>
                  <a:lnTo>
                    <a:pt x="9271" y="3891"/>
                  </a:lnTo>
                  <a:lnTo>
                    <a:pt x="8967" y="4225"/>
                  </a:lnTo>
                  <a:lnTo>
                    <a:pt x="8633" y="4043"/>
                  </a:lnTo>
                  <a:lnTo>
                    <a:pt x="8420" y="4225"/>
                  </a:lnTo>
                  <a:lnTo>
                    <a:pt x="8208" y="4043"/>
                  </a:lnTo>
                  <a:lnTo>
                    <a:pt x="7508" y="4377"/>
                  </a:lnTo>
                  <a:lnTo>
                    <a:pt x="7387" y="4256"/>
                  </a:lnTo>
                  <a:lnTo>
                    <a:pt x="7204" y="4408"/>
                  </a:lnTo>
                  <a:lnTo>
                    <a:pt x="6870" y="4408"/>
                  </a:lnTo>
                  <a:lnTo>
                    <a:pt x="6657" y="4590"/>
                  </a:lnTo>
                  <a:lnTo>
                    <a:pt x="6536" y="4590"/>
                  </a:lnTo>
                  <a:lnTo>
                    <a:pt x="6019" y="5107"/>
                  </a:lnTo>
                  <a:cubicBezTo>
                    <a:pt x="5867" y="5380"/>
                    <a:pt x="5806" y="5471"/>
                    <a:pt x="5745" y="5593"/>
                  </a:cubicBezTo>
                  <a:cubicBezTo>
                    <a:pt x="5745" y="5593"/>
                    <a:pt x="5776" y="5623"/>
                    <a:pt x="5806" y="5654"/>
                  </a:cubicBezTo>
                  <a:lnTo>
                    <a:pt x="6141" y="5654"/>
                  </a:lnTo>
                  <a:lnTo>
                    <a:pt x="6323" y="5502"/>
                  </a:lnTo>
                  <a:lnTo>
                    <a:pt x="6566" y="5441"/>
                  </a:lnTo>
                  <a:lnTo>
                    <a:pt x="6627" y="5137"/>
                  </a:lnTo>
                  <a:lnTo>
                    <a:pt x="6961" y="5137"/>
                  </a:lnTo>
                  <a:cubicBezTo>
                    <a:pt x="7083" y="5076"/>
                    <a:pt x="7174" y="5015"/>
                    <a:pt x="7265" y="4955"/>
                  </a:cubicBezTo>
                  <a:lnTo>
                    <a:pt x="8420" y="4955"/>
                  </a:lnTo>
                  <a:cubicBezTo>
                    <a:pt x="8521" y="4820"/>
                    <a:pt x="8622" y="4779"/>
                    <a:pt x="8723" y="4779"/>
                  </a:cubicBezTo>
                  <a:cubicBezTo>
                    <a:pt x="8804" y="4779"/>
                    <a:pt x="8886" y="4806"/>
                    <a:pt x="8967" y="4833"/>
                  </a:cubicBezTo>
                  <a:lnTo>
                    <a:pt x="9089" y="4955"/>
                  </a:lnTo>
                  <a:lnTo>
                    <a:pt x="9271" y="4772"/>
                  </a:lnTo>
                  <a:cubicBezTo>
                    <a:pt x="9423" y="4863"/>
                    <a:pt x="9393" y="5076"/>
                    <a:pt x="9271" y="5137"/>
                  </a:cubicBezTo>
                  <a:lnTo>
                    <a:pt x="8937" y="5137"/>
                  </a:lnTo>
                  <a:lnTo>
                    <a:pt x="8755" y="5289"/>
                  </a:lnTo>
                  <a:lnTo>
                    <a:pt x="8633" y="5167"/>
                  </a:lnTo>
                  <a:cubicBezTo>
                    <a:pt x="8511" y="5228"/>
                    <a:pt x="8390" y="5259"/>
                    <a:pt x="8268" y="5319"/>
                  </a:cubicBezTo>
                  <a:cubicBezTo>
                    <a:pt x="8214" y="5319"/>
                    <a:pt x="8172" y="5307"/>
                    <a:pt x="8132" y="5307"/>
                  </a:cubicBezTo>
                  <a:cubicBezTo>
                    <a:pt x="8081" y="5307"/>
                    <a:pt x="8032" y="5326"/>
                    <a:pt x="7964" y="5411"/>
                  </a:cubicBezTo>
                  <a:cubicBezTo>
                    <a:pt x="7904" y="5487"/>
                    <a:pt x="7835" y="5502"/>
                    <a:pt x="7763" y="5502"/>
                  </a:cubicBezTo>
                  <a:cubicBezTo>
                    <a:pt x="7715" y="5502"/>
                    <a:pt x="7665" y="5495"/>
                    <a:pt x="7615" y="5495"/>
                  </a:cubicBezTo>
                  <a:cubicBezTo>
                    <a:pt x="7589" y="5495"/>
                    <a:pt x="7564" y="5497"/>
                    <a:pt x="7539" y="5502"/>
                  </a:cubicBezTo>
                  <a:lnTo>
                    <a:pt x="7174" y="5836"/>
                  </a:lnTo>
                  <a:lnTo>
                    <a:pt x="6141" y="5836"/>
                  </a:lnTo>
                  <a:cubicBezTo>
                    <a:pt x="6019" y="5958"/>
                    <a:pt x="6080" y="6171"/>
                    <a:pt x="5897" y="6292"/>
                  </a:cubicBezTo>
                  <a:cubicBezTo>
                    <a:pt x="5776" y="6353"/>
                    <a:pt x="5715" y="6505"/>
                    <a:pt x="5715" y="6626"/>
                  </a:cubicBezTo>
                  <a:cubicBezTo>
                    <a:pt x="5685" y="6748"/>
                    <a:pt x="5442" y="6839"/>
                    <a:pt x="5411" y="6961"/>
                  </a:cubicBezTo>
                  <a:cubicBezTo>
                    <a:pt x="5381" y="7204"/>
                    <a:pt x="5046" y="7417"/>
                    <a:pt x="5229" y="7751"/>
                  </a:cubicBezTo>
                  <a:cubicBezTo>
                    <a:pt x="5472" y="7994"/>
                    <a:pt x="5897" y="8085"/>
                    <a:pt x="6080" y="8450"/>
                  </a:cubicBezTo>
                  <a:lnTo>
                    <a:pt x="6019" y="8693"/>
                  </a:lnTo>
                  <a:lnTo>
                    <a:pt x="5350" y="8693"/>
                  </a:lnTo>
                  <a:lnTo>
                    <a:pt x="5016" y="8845"/>
                  </a:lnTo>
                  <a:cubicBezTo>
                    <a:pt x="5046" y="8997"/>
                    <a:pt x="5016" y="9119"/>
                    <a:pt x="4925" y="9240"/>
                  </a:cubicBezTo>
                  <a:cubicBezTo>
                    <a:pt x="4834" y="9301"/>
                    <a:pt x="4834" y="9423"/>
                    <a:pt x="4803" y="9514"/>
                  </a:cubicBezTo>
                  <a:lnTo>
                    <a:pt x="4408" y="9514"/>
                  </a:lnTo>
                  <a:cubicBezTo>
                    <a:pt x="4378" y="9484"/>
                    <a:pt x="4347" y="9453"/>
                    <a:pt x="4347" y="9453"/>
                  </a:cubicBezTo>
                  <a:cubicBezTo>
                    <a:pt x="4347" y="9119"/>
                    <a:pt x="4621" y="9028"/>
                    <a:pt x="4773" y="8845"/>
                  </a:cubicBezTo>
                  <a:lnTo>
                    <a:pt x="5016" y="8845"/>
                  </a:lnTo>
                  <a:lnTo>
                    <a:pt x="4955" y="8693"/>
                  </a:lnTo>
                  <a:lnTo>
                    <a:pt x="4378" y="8693"/>
                  </a:lnTo>
                  <a:lnTo>
                    <a:pt x="3983" y="9301"/>
                  </a:lnTo>
                  <a:lnTo>
                    <a:pt x="3983" y="9818"/>
                  </a:lnTo>
                  <a:lnTo>
                    <a:pt x="4135" y="9970"/>
                  </a:lnTo>
                  <a:lnTo>
                    <a:pt x="3983" y="10152"/>
                  </a:lnTo>
                  <a:cubicBezTo>
                    <a:pt x="3952" y="10365"/>
                    <a:pt x="3952" y="10578"/>
                    <a:pt x="4043" y="10760"/>
                  </a:cubicBezTo>
                  <a:lnTo>
                    <a:pt x="4469" y="10791"/>
                  </a:lnTo>
                  <a:lnTo>
                    <a:pt x="4530" y="11064"/>
                  </a:lnTo>
                  <a:lnTo>
                    <a:pt x="4742" y="11307"/>
                  </a:lnTo>
                  <a:cubicBezTo>
                    <a:pt x="4761" y="11305"/>
                    <a:pt x="4779" y="11304"/>
                    <a:pt x="4797" y="11304"/>
                  </a:cubicBezTo>
                  <a:cubicBezTo>
                    <a:pt x="5014" y="11304"/>
                    <a:pt x="5182" y="11459"/>
                    <a:pt x="5350" y="11459"/>
                  </a:cubicBezTo>
                  <a:cubicBezTo>
                    <a:pt x="5594" y="11520"/>
                    <a:pt x="5837" y="11611"/>
                    <a:pt x="6049" y="11733"/>
                  </a:cubicBezTo>
                  <a:lnTo>
                    <a:pt x="6049" y="12006"/>
                  </a:lnTo>
                  <a:lnTo>
                    <a:pt x="5624" y="12037"/>
                  </a:lnTo>
                  <a:lnTo>
                    <a:pt x="5411" y="12219"/>
                  </a:lnTo>
                  <a:lnTo>
                    <a:pt x="4894" y="12067"/>
                  </a:lnTo>
                  <a:lnTo>
                    <a:pt x="4590" y="12371"/>
                  </a:lnTo>
                  <a:lnTo>
                    <a:pt x="4286" y="12158"/>
                  </a:lnTo>
                  <a:lnTo>
                    <a:pt x="4043" y="12371"/>
                  </a:lnTo>
                  <a:lnTo>
                    <a:pt x="3709" y="12371"/>
                  </a:lnTo>
                  <a:cubicBezTo>
                    <a:pt x="3587" y="12584"/>
                    <a:pt x="3253" y="12675"/>
                    <a:pt x="3283" y="13010"/>
                  </a:cubicBezTo>
                  <a:lnTo>
                    <a:pt x="3527" y="13101"/>
                  </a:lnTo>
                  <a:cubicBezTo>
                    <a:pt x="3648" y="12979"/>
                    <a:pt x="3770" y="12827"/>
                    <a:pt x="3891" y="12736"/>
                  </a:cubicBezTo>
                  <a:cubicBezTo>
                    <a:pt x="3912" y="12716"/>
                    <a:pt x="3935" y="12709"/>
                    <a:pt x="3961" y="12709"/>
                  </a:cubicBezTo>
                  <a:cubicBezTo>
                    <a:pt x="4013" y="12709"/>
                    <a:pt x="4074" y="12736"/>
                    <a:pt x="4135" y="12736"/>
                  </a:cubicBezTo>
                  <a:lnTo>
                    <a:pt x="4135" y="13161"/>
                  </a:lnTo>
                  <a:cubicBezTo>
                    <a:pt x="4053" y="13231"/>
                    <a:pt x="3967" y="13243"/>
                    <a:pt x="3880" y="13243"/>
                  </a:cubicBezTo>
                  <a:cubicBezTo>
                    <a:pt x="3835" y="13243"/>
                    <a:pt x="3790" y="13240"/>
                    <a:pt x="3746" y="13240"/>
                  </a:cubicBezTo>
                  <a:cubicBezTo>
                    <a:pt x="3650" y="13240"/>
                    <a:pt x="3555" y="13254"/>
                    <a:pt x="3466" y="13344"/>
                  </a:cubicBezTo>
                  <a:cubicBezTo>
                    <a:pt x="3466" y="13496"/>
                    <a:pt x="3496" y="13739"/>
                    <a:pt x="3283" y="13861"/>
                  </a:cubicBezTo>
                  <a:lnTo>
                    <a:pt x="3283" y="14225"/>
                  </a:lnTo>
                  <a:cubicBezTo>
                    <a:pt x="3375" y="14347"/>
                    <a:pt x="3618" y="14438"/>
                    <a:pt x="3375" y="14651"/>
                  </a:cubicBezTo>
                  <a:lnTo>
                    <a:pt x="578" y="14651"/>
                  </a:lnTo>
                  <a:cubicBezTo>
                    <a:pt x="517" y="14803"/>
                    <a:pt x="457" y="14924"/>
                    <a:pt x="426" y="14985"/>
                  </a:cubicBezTo>
                  <a:cubicBezTo>
                    <a:pt x="426" y="15046"/>
                    <a:pt x="305" y="15107"/>
                    <a:pt x="426" y="15198"/>
                  </a:cubicBezTo>
                  <a:lnTo>
                    <a:pt x="761" y="15198"/>
                  </a:lnTo>
                  <a:lnTo>
                    <a:pt x="973" y="15380"/>
                  </a:lnTo>
                  <a:cubicBezTo>
                    <a:pt x="1044" y="15372"/>
                    <a:pt x="1094" y="15365"/>
                    <a:pt x="1134" y="15365"/>
                  </a:cubicBezTo>
                  <a:cubicBezTo>
                    <a:pt x="1232" y="15365"/>
                    <a:pt x="1269" y="15403"/>
                    <a:pt x="1399" y="15532"/>
                  </a:cubicBezTo>
                  <a:lnTo>
                    <a:pt x="639" y="15532"/>
                  </a:lnTo>
                  <a:lnTo>
                    <a:pt x="396" y="15745"/>
                  </a:lnTo>
                  <a:cubicBezTo>
                    <a:pt x="305" y="15927"/>
                    <a:pt x="426" y="16110"/>
                    <a:pt x="305" y="16231"/>
                  </a:cubicBezTo>
                  <a:lnTo>
                    <a:pt x="1" y="16323"/>
                  </a:lnTo>
                  <a:lnTo>
                    <a:pt x="1" y="16687"/>
                  </a:lnTo>
                  <a:cubicBezTo>
                    <a:pt x="244" y="16931"/>
                    <a:pt x="548" y="17113"/>
                    <a:pt x="882" y="17204"/>
                  </a:cubicBezTo>
                  <a:lnTo>
                    <a:pt x="882" y="17782"/>
                  </a:lnTo>
                  <a:cubicBezTo>
                    <a:pt x="1034" y="17812"/>
                    <a:pt x="1217" y="17903"/>
                    <a:pt x="1338" y="18025"/>
                  </a:cubicBezTo>
                  <a:lnTo>
                    <a:pt x="2007" y="18025"/>
                  </a:lnTo>
                  <a:lnTo>
                    <a:pt x="2159" y="18207"/>
                  </a:lnTo>
                  <a:lnTo>
                    <a:pt x="3010" y="18207"/>
                  </a:lnTo>
                  <a:lnTo>
                    <a:pt x="3223" y="18359"/>
                  </a:lnTo>
                  <a:lnTo>
                    <a:pt x="4469" y="18420"/>
                  </a:lnTo>
                  <a:cubicBezTo>
                    <a:pt x="4469" y="18420"/>
                    <a:pt x="4499" y="18450"/>
                    <a:pt x="4499" y="18481"/>
                  </a:cubicBezTo>
                  <a:cubicBezTo>
                    <a:pt x="4436" y="18544"/>
                    <a:pt x="4366" y="18560"/>
                    <a:pt x="4292" y="18560"/>
                  </a:cubicBezTo>
                  <a:cubicBezTo>
                    <a:pt x="4218" y="18560"/>
                    <a:pt x="4140" y="18543"/>
                    <a:pt x="4062" y="18543"/>
                  </a:cubicBezTo>
                  <a:cubicBezTo>
                    <a:pt x="3994" y="18543"/>
                    <a:pt x="3926" y="18556"/>
                    <a:pt x="3861" y="18602"/>
                  </a:cubicBezTo>
                  <a:lnTo>
                    <a:pt x="3739" y="18724"/>
                  </a:lnTo>
                  <a:lnTo>
                    <a:pt x="3557" y="18542"/>
                  </a:lnTo>
                  <a:cubicBezTo>
                    <a:pt x="3466" y="18663"/>
                    <a:pt x="3375" y="18785"/>
                    <a:pt x="3314" y="18906"/>
                  </a:cubicBezTo>
                  <a:cubicBezTo>
                    <a:pt x="3253" y="18997"/>
                    <a:pt x="3192" y="19119"/>
                    <a:pt x="3162" y="19241"/>
                  </a:cubicBezTo>
                  <a:cubicBezTo>
                    <a:pt x="3290" y="19266"/>
                    <a:pt x="3419" y="19273"/>
                    <a:pt x="3549" y="19273"/>
                  </a:cubicBezTo>
                  <a:cubicBezTo>
                    <a:pt x="3677" y="19273"/>
                    <a:pt x="3807" y="19266"/>
                    <a:pt x="3939" y="19266"/>
                  </a:cubicBezTo>
                  <a:cubicBezTo>
                    <a:pt x="4148" y="19266"/>
                    <a:pt x="4363" y="19282"/>
                    <a:pt x="4590" y="19362"/>
                  </a:cubicBezTo>
                  <a:cubicBezTo>
                    <a:pt x="4469" y="19393"/>
                    <a:pt x="4317" y="19423"/>
                    <a:pt x="4195" y="19484"/>
                  </a:cubicBezTo>
                  <a:cubicBezTo>
                    <a:pt x="4104" y="19575"/>
                    <a:pt x="4013" y="19666"/>
                    <a:pt x="3922" y="19788"/>
                  </a:cubicBezTo>
                  <a:lnTo>
                    <a:pt x="3618" y="19545"/>
                  </a:lnTo>
                  <a:cubicBezTo>
                    <a:pt x="3435" y="19757"/>
                    <a:pt x="3253" y="19909"/>
                    <a:pt x="3101" y="20061"/>
                  </a:cubicBezTo>
                  <a:lnTo>
                    <a:pt x="3101" y="20426"/>
                  </a:lnTo>
                  <a:lnTo>
                    <a:pt x="2767" y="20578"/>
                  </a:lnTo>
                  <a:lnTo>
                    <a:pt x="2767" y="20882"/>
                  </a:lnTo>
                  <a:cubicBezTo>
                    <a:pt x="2979" y="21307"/>
                    <a:pt x="3405" y="21338"/>
                    <a:pt x="3648" y="21642"/>
                  </a:cubicBezTo>
                  <a:lnTo>
                    <a:pt x="3648" y="21855"/>
                  </a:lnTo>
                  <a:cubicBezTo>
                    <a:pt x="3800" y="22341"/>
                    <a:pt x="4165" y="22402"/>
                    <a:pt x="4438" y="22615"/>
                  </a:cubicBezTo>
                  <a:lnTo>
                    <a:pt x="6840" y="22615"/>
                  </a:lnTo>
                  <a:lnTo>
                    <a:pt x="7022" y="22797"/>
                  </a:lnTo>
                  <a:lnTo>
                    <a:pt x="9727" y="22797"/>
                  </a:lnTo>
                  <a:lnTo>
                    <a:pt x="9970" y="23192"/>
                  </a:lnTo>
                  <a:cubicBezTo>
                    <a:pt x="10082" y="23162"/>
                    <a:pt x="10193" y="23155"/>
                    <a:pt x="10303" y="23155"/>
                  </a:cubicBezTo>
                  <a:cubicBezTo>
                    <a:pt x="10390" y="23155"/>
                    <a:pt x="10476" y="23159"/>
                    <a:pt x="10559" y="23159"/>
                  </a:cubicBezTo>
                  <a:cubicBezTo>
                    <a:pt x="10684" y="23159"/>
                    <a:pt x="10803" y="23149"/>
                    <a:pt x="10913" y="23101"/>
                  </a:cubicBezTo>
                  <a:lnTo>
                    <a:pt x="10974" y="22827"/>
                  </a:lnTo>
                  <a:cubicBezTo>
                    <a:pt x="11126" y="22949"/>
                    <a:pt x="11278" y="23131"/>
                    <a:pt x="11338" y="23314"/>
                  </a:cubicBezTo>
                  <a:lnTo>
                    <a:pt x="11703" y="23314"/>
                  </a:lnTo>
                  <a:lnTo>
                    <a:pt x="11885" y="23162"/>
                  </a:lnTo>
                  <a:lnTo>
                    <a:pt x="12159" y="23162"/>
                  </a:lnTo>
                  <a:cubicBezTo>
                    <a:pt x="12098" y="23070"/>
                    <a:pt x="12037" y="22979"/>
                    <a:pt x="11977" y="22888"/>
                  </a:cubicBezTo>
                  <a:cubicBezTo>
                    <a:pt x="12037" y="22797"/>
                    <a:pt x="12113" y="22789"/>
                    <a:pt x="12193" y="22789"/>
                  </a:cubicBezTo>
                  <a:cubicBezTo>
                    <a:pt x="12209" y="22789"/>
                    <a:pt x="12225" y="22790"/>
                    <a:pt x="12241" y="22790"/>
                  </a:cubicBezTo>
                  <a:cubicBezTo>
                    <a:pt x="12306" y="22790"/>
                    <a:pt x="12372" y="22785"/>
                    <a:pt x="12433" y="22736"/>
                  </a:cubicBezTo>
                  <a:lnTo>
                    <a:pt x="12493" y="23131"/>
                  </a:lnTo>
                  <a:lnTo>
                    <a:pt x="12159" y="23162"/>
                  </a:lnTo>
                  <a:cubicBezTo>
                    <a:pt x="12159" y="23253"/>
                    <a:pt x="12098" y="23374"/>
                    <a:pt x="12189" y="23466"/>
                  </a:cubicBezTo>
                  <a:lnTo>
                    <a:pt x="12433" y="23344"/>
                  </a:lnTo>
                  <a:lnTo>
                    <a:pt x="12554" y="23496"/>
                  </a:lnTo>
                  <a:lnTo>
                    <a:pt x="12736" y="23314"/>
                  </a:lnTo>
                  <a:lnTo>
                    <a:pt x="14469" y="23314"/>
                  </a:lnTo>
                  <a:cubicBezTo>
                    <a:pt x="14469" y="23314"/>
                    <a:pt x="14499" y="23283"/>
                    <a:pt x="14530" y="23283"/>
                  </a:cubicBezTo>
                  <a:cubicBezTo>
                    <a:pt x="14591" y="23202"/>
                    <a:pt x="14665" y="23148"/>
                    <a:pt x="14744" y="23148"/>
                  </a:cubicBezTo>
                  <a:cubicBezTo>
                    <a:pt x="14783" y="23148"/>
                    <a:pt x="14824" y="23162"/>
                    <a:pt x="14864" y="23192"/>
                  </a:cubicBezTo>
                  <a:lnTo>
                    <a:pt x="14986" y="23557"/>
                  </a:lnTo>
                  <a:lnTo>
                    <a:pt x="15168" y="23162"/>
                  </a:lnTo>
                  <a:lnTo>
                    <a:pt x="15746" y="23162"/>
                  </a:lnTo>
                  <a:cubicBezTo>
                    <a:pt x="15806" y="23101"/>
                    <a:pt x="15837" y="23040"/>
                    <a:pt x="15898" y="22979"/>
                  </a:cubicBezTo>
                  <a:lnTo>
                    <a:pt x="15898" y="22979"/>
                  </a:lnTo>
                  <a:cubicBezTo>
                    <a:pt x="16019" y="23162"/>
                    <a:pt x="15867" y="23131"/>
                    <a:pt x="15746" y="23162"/>
                  </a:cubicBezTo>
                  <a:cubicBezTo>
                    <a:pt x="15776" y="23344"/>
                    <a:pt x="15958" y="23374"/>
                    <a:pt x="16050" y="23526"/>
                  </a:cubicBezTo>
                  <a:lnTo>
                    <a:pt x="16749" y="23526"/>
                  </a:lnTo>
                  <a:lnTo>
                    <a:pt x="16901" y="23678"/>
                  </a:lnTo>
                  <a:lnTo>
                    <a:pt x="17113" y="23496"/>
                  </a:lnTo>
                  <a:cubicBezTo>
                    <a:pt x="17167" y="23509"/>
                    <a:pt x="17220" y="23514"/>
                    <a:pt x="17273" y="23514"/>
                  </a:cubicBezTo>
                  <a:cubicBezTo>
                    <a:pt x="17391" y="23514"/>
                    <a:pt x="17509" y="23491"/>
                    <a:pt x="17628" y="23491"/>
                  </a:cubicBezTo>
                  <a:cubicBezTo>
                    <a:pt x="17699" y="23491"/>
                    <a:pt x="17771" y="23499"/>
                    <a:pt x="17843" y="23526"/>
                  </a:cubicBezTo>
                  <a:cubicBezTo>
                    <a:pt x="17904" y="23678"/>
                    <a:pt x="17843" y="23800"/>
                    <a:pt x="17995" y="23861"/>
                  </a:cubicBezTo>
                  <a:lnTo>
                    <a:pt x="18086" y="23557"/>
                  </a:lnTo>
                  <a:lnTo>
                    <a:pt x="18542" y="23466"/>
                  </a:lnTo>
                  <a:lnTo>
                    <a:pt x="18633" y="23040"/>
                  </a:lnTo>
                  <a:lnTo>
                    <a:pt x="18937" y="23496"/>
                  </a:lnTo>
                  <a:lnTo>
                    <a:pt x="19758" y="23496"/>
                  </a:lnTo>
                  <a:cubicBezTo>
                    <a:pt x="19819" y="23496"/>
                    <a:pt x="19879" y="23466"/>
                    <a:pt x="19910" y="23466"/>
                  </a:cubicBezTo>
                  <a:lnTo>
                    <a:pt x="20031" y="23344"/>
                  </a:lnTo>
                  <a:lnTo>
                    <a:pt x="20791" y="23344"/>
                  </a:lnTo>
                  <a:cubicBezTo>
                    <a:pt x="20822" y="23283"/>
                    <a:pt x="20883" y="23222"/>
                    <a:pt x="20913" y="23162"/>
                  </a:cubicBezTo>
                  <a:lnTo>
                    <a:pt x="20913" y="23162"/>
                  </a:lnTo>
                  <a:cubicBezTo>
                    <a:pt x="21035" y="23344"/>
                    <a:pt x="20913" y="23314"/>
                    <a:pt x="20791" y="23344"/>
                  </a:cubicBezTo>
                  <a:cubicBezTo>
                    <a:pt x="20822" y="23374"/>
                    <a:pt x="20822" y="23435"/>
                    <a:pt x="20822" y="23496"/>
                  </a:cubicBezTo>
                  <a:cubicBezTo>
                    <a:pt x="20835" y="23493"/>
                    <a:pt x="20848" y="23492"/>
                    <a:pt x="20859" y="23492"/>
                  </a:cubicBezTo>
                  <a:cubicBezTo>
                    <a:pt x="20975" y="23492"/>
                    <a:pt x="20985" y="23620"/>
                    <a:pt x="21095" y="23648"/>
                  </a:cubicBezTo>
                  <a:cubicBezTo>
                    <a:pt x="21126" y="23618"/>
                    <a:pt x="21126" y="23587"/>
                    <a:pt x="21156" y="23526"/>
                  </a:cubicBezTo>
                  <a:cubicBezTo>
                    <a:pt x="21187" y="23466"/>
                    <a:pt x="21217" y="23405"/>
                    <a:pt x="21247" y="23314"/>
                  </a:cubicBezTo>
                  <a:lnTo>
                    <a:pt x="21430" y="23496"/>
                  </a:lnTo>
                  <a:lnTo>
                    <a:pt x="21886" y="23496"/>
                  </a:lnTo>
                  <a:lnTo>
                    <a:pt x="22250" y="23709"/>
                  </a:lnTo>
                  <a:lnTo>
                    <a:pt x="22494" y="23496"/>
                  </a:lnTo>
                  <a:lnTo>
                    <a:pt x="22828" y="23496"/>
                  </a:lnTo>
                  <a:lnTo>
                    <a:pt x="23010" y="23678"/>
                  </a:lnTo>
                  <a:lnTo>
                    <a:pt x="23193" y="23496"/>
                  </a:lnTo>
                  <a:lnTo>
                    <a:pt x="24378" y="23496"/>
                  </a:lnTo>
                  <a:lnTo>
                    <a:pt x="24560" y="23648"/>
                  </a:lnTo>
                  <a:lnTo>
                    <a:pt x="24773" y="23496"/>
                  </a:lnTo>
                  <a:lnTo>
                    <a:pt x="25624" y="23496"/>
                  </a:lnTo>
                  <a:lnTo>
                    <a:pt x="25776" y="23344"/>
                  </a:lnTo>
                  <a:lnTo>
                    <a:pt x="26658" y="23344"/>
                  </a:lnTo>
                  <a:lnTo>
                    <a:pt x="26810" y="23496"/>
                  </a:lnTo>
                  <a:lnTo>
                    <a:pt x="27144" y="23496"/>
                  </a:lnTo>
                  <a:lnTo>
                    <a:pt x="27326" y="23314"/>
                  </a:lnTo>
                  <a:lnTo>
                    <a:pt x="28360" y="23314"/>
                  </a:lnTo>
                  <a:lnTo>
                    <a:pt x="28542" y="23162"/>
                  </a:lnTo>
                  <a:lnTo>
                    <a:pt x="28725" y="23314"/>
                  </a:lnTo>
                  <a:lnTo>
                    <a:pt x="28877" y="23162"/>
                  </a:lnTo>
                  <a:lnTo>
                    <a:pt x="29241" y="23162"/>
                  </a:lnTo>
                  <a:lnTo>
                    <a:pt x="29424" y="23314"/>
                  </a:lnTo>
                  <a:lnTo>
                    <a:pt x="29971" y="23314"/>
                  </a:lnTo>
                  <a:lnTo>
                    <a:pt x="30153" y="23131"/>
                  </a:lnTo>
                  <a:cubicBezTo>
                    <a:pt x="30188" y="23145"/>
                    <a:pt x="30225" y="23149"/>
                    <a:pt x="30265" y="23149"/>
                  </a:cubicBezTo>
                  <a:cubicBezTo>
                    <a:pt x="30335" y="23149"/>
                    <a:pt x="30413" y="23135"/>
                    <a:pt x="30490" y="23135"/>
                  </a:cubicBezTo>
                  <a:cubicBezTo>
                    <a:pt x="30561" y="23135"/>
                    <a:pt x="30633" y="23147"/>
                    <a:pt x="30700" y="23192"/>
                  </a:cubicBezTo>
                  <a:lnTo>
                    <a:pt x="30822" y="23344"/>
                  </a:lnTo>
                  <a:lnTo>
                    <a:pt x="31004" y="22979"/>
                  </a:lnTo>
                  <a:lnTo>
                    <a:pt x="31187" y="23162"/>
                  </a:lnTo>
                  <a:lnTo>
                    <a:pt x="32220" y="23162"/>
                  </a:lnTo>
                  <a:cubicBezTo>
                    <a:pt x="32310" y="23287"/>
                    <a:pt x="32410" y="23328"/>
                    <a:pt x="32521" y="23328"/>
                  </a:cubicBezTo>
                  <a:cubicBezTo>
                    <a:pt x="32598" y="23328"/>
                    <a:pt x="32680" y="23308"/>
                    <a:pt x="32767" y="23283"/>
                  </a:cubicBezTo>
                  <a:cubicBezTo>
                    <a:pt x="32889" y="23192"/>
                    <a:pt x="32950" y="23010"/>
                    <a:pt x="33132" y="22979"/>
                  </a:cubicBezTo>
                  <a:lnTo>
                    <a:pt x="33649" y="23222"/>
                  </a:lnTo>
                  <a:cubicBezTo>
                    <a:pt x="33740" y="23344"/>
                    <a:pt x="33588" y="23557"/>
                    <a:pt x="33801" y="23678"/>
                  </a:cubicBezTo>
                  <a:lnTo>
                    <a:pt x="33862" y="23466"/>
                  </a:lnTo>
                  <a:lnTo>
                    <a:pt x="34500" y="22827"/>
                  </a:lnTo>
                  <a:lnTo>
                    <a:pt x="34986" y="23526"/>
                  </a:lnTo>
                  <a:lnTo>
                    <a:pt x="35138" y="23162"/>
                  </a:lnTo>
                  <a:lnTo>
                    <a:pt x="36020" y="23162"/>
                  </a:lnTo>
                  <a:lnTo>
                    <a:pt x="36172" y="22979"/>
                  </a:lnTo>
                  <a:lnTo>
                    <a:pt x="36931" y="22979"/>
                  </a:lnTo>
                  <a:lnTo>
                    <a:pt x="37053" y="23344"/>
                  </a:lnTo>
                  <a:lnTo>
                    <a:pt x="37296" y="23314"/>
                  </a:lnTo>
                  <a:lnTo>
                    <a:pt x="37418" y="22979"/>
                  </a:lnTo>
                  <a:lnTo>
                    <a:pt x="37600" y="22979"/>
                  </a:lnTo>
                  <a:lnTo>
                    <a:pt x="37843" y="23192"/>
                  </a:lnTo>
                  <a:lnTo>
                    <a:pt x="38269" y="22949"/>
                  </a:lnTo>
                  <a:lnTo>
                    <a:pt x="38603" y="23283"/>
                  </a:lnTo>
                  <a:lnTo>
                    <a:pt x="38087" y="23374"/>
                  </a:lnTo>
                  <a:cubicBezTo>
                    <a:pt x="37995" y="23526"/>
                    <a:pt x="38026" y="23709"/>
                    <a:pt x="38117" y="23861"/>
                  </a:cubicBezTo>
                  <a:lnTo>
                    <a:pt x="38299" y="23678"/>
                  </a:lnTo>
                  <a:lnTo>
                    <a:pt x="38634" y="23678"/>
                  </a:lnTo>
                  <a:lnTo>
                    <a:pt x="38846" y="23496"/>
                  </a:lnTo>
                  <a:cubicBezTo>
                    <a:pt x="38875" y="23510"/>
                    <a:pt x="38906" y="23515"/>
                    <a:pt x="38937" y="23515"/>
                  </a:cubicBezTo>
                  <a:cubicBezTo>
                    <a:pt x="38979" y="23515"/>
                    <a:pt x="39023" y="23507"/>
                    <a:pt x="39065" y="23507"/>
                  </a:cubicBezTo>
                  <a:cubicBezTo>
                    <a:pt x="39120" y="23507"/>
                    <a:pt x="39171" y="23521"/>
                    <a:pt x="39211" y="23587"/>
                  </a:cubicBezTo>
                  <a:cubicBezTo>
                    <a:pt x="39272" y="23678"/>
                    <a:pt x="39211" y="23800"/>
                    <a:pt x="39363" y="23830"/>
                  </a:cubicBezTo>
                  <a:lnTo>
                    <a:pt x="39515" y="23526"/>
                  </a:lnTo>
                  <a:cubicBezTo>
                    <a:pt x="39687" y="23641"/>
                    <a:pt x="39751" y="23863"/>
                    <a:pt x="39961" y="23863"/>
                  </a:cubicBezTo>
                  <a:cubicBezTo>
                    <a:pt x="39974" y="23863"/>
                    <a:pt x="39987" y="23862"/>
                    <a:pt x="40001" y="23861"/>
                  </a:cubicBezTo>
                  <a:cubicBezTo>
                    <a:pt x="40093" y="23770"/>
                    <a:pt x="40214" y="23709"/>
                    <a:pt x="40245" y="23557"/>
                  </a:cubicBezTo>
                  <a:cubicBezTo>
                    <a:pt x="40214" y="23526"/>
                    <a:pt x="40153" y="23526"/>
                    <a:pt x="40093" y="23496"/>
                  </a:cubicBezTo>
                  <a:cubicBezTo>
                    <a:pt x="40032" y="23496"/>
                    <a:pt x="39941" y="23496"/>
                    <a:pt x="40001" y="23344"/>
                  </a:cubicBezTo>
                  <a:lnTo>
                    <a:pt x="40579" y="23344"/>
                  </a:lnTo>
                  <a:lnTo>
                    <a:pt x="40731" y="23496"/>
                  </a:lnTo>
                  <a:lnTo>
                    <a:pt x="41065" y="23162"/>
                  </a:lnTo>
                  <a:lnTo>
                    <a:pt x="41248" y="23314"/>
                  </a:lnTo>
                  <a:lnTo>
                    <a:pt x="41947" y="23314"/>
                  </a:lnTo>
                  <a:cubicBezTo>
                    <a:pt x="41947" y="23314"/>
                    <a:pt x="41977" y="23283"/>
                    <a:pt x="42008" y="23253"/>
                  </a:cubicBezTo>
                  <a:cubicBezTo>
                    <a:pt x="42008" y="23192"/>
                    <a:pt x="42008" y="23101"/>
                    <a:pt x="41977" y="23040"/>
                  </a:cubicBezTo>
                  <a:cubicBezTo>
                    <a:pt x="41947" y="22979"/>
                    <a:pt x="41916" y="22918"/>
                    <a:pt x="41856" y="22858"/>
                  </a:cubicBezTo>
                  <a:cubicBezTo>
                    <a:pt x="42047" y="22830"/>
                    <a:pt x="42152" y="22815"/>
                    <a:pt x="42218" y="22815"/>
                  </a:cubicBezTo>
                  <a:cubicBezTo>
                    <a:pt x="42300" y="22815"/>
                    <a:pt x="42322" y="22838"/>
                    <a:pt x="42372" y="22888"/>
                  </a:cubicBezTo>
                  <a:cubicBezTo>
                    <a:pt x="42312" y="23010"/>
                    <a:pt x="42038" y="23101"/>
                    <a:pt x="42251" y="23314"/>
                  </a:cubicBezTo>
                  <a:lnTo>
                    <a:pt x="42585" y="23131"/>
                  </a:lnTo>
                  <a:lnTo>
                    <a:pt x="42828" y="23344"/>
                  </a:lnTo>
                  <a:lnTo>
                    <a:pt x="42919" y="22858"/>
                  </a:lnTo>
                  <a:lnTo>
                    <a:pt x="43163" y="22615"/>
                  </a:lnTo>
                  <a:cubicBezTo>
                    <a:pt x="43188" y="22620"/>
                    <a:pt x="43213" y="22621"/>
                    <a:pt x="43238" y="22621"/>
                  </a:cubicBezTo>
                  <a:cubicBezTo>
                    <a:pt x="43289" y="22621"/>
                    <a:pt x="43339" y="22615"/>
                    <a:pt x="43387" y="22615"/>
                  </a:cubicBezTo>
                  <a:cubicBezTo>
                    <a:pt x="43459" y="22615"/>
                    <a:pt x="43527" y="22630"/>
                    <a:pt x="43588" y="22706"/>
                  </a:cubicBezTo>
                  <a:cubicBezTo>
                    <a:pt x="43467" y="22858"/>
                    <a:pt x="43284" y="23010"/>
                    <a:pt x="43102" y="23070"/>
                  </a:cubicBezTo>
                  <a:cubicBezTo>
                    <a:pt x="43223" y="23222"/>
                    <a:pt x="43375" y="23374"/>
                    <a:pt x="43527" y="23526"/>
                  </a:cubicBezTo>
                  <a:lnTo>
                    <a:pt x="43649" y="23192"/>
                  </a:lnTo>
                  <a:lnTo>
                    <a:pt x="44591" y="23192"/>
                  </a:lnTo>
                  <a:cubicBezTo>
                    <a:pt x="44616" y="23330"/>
                    <a:pt x="44693" y="23354"/>
                    <a:pt x="44785" y="23354"/>
                  </a:cubicBezTo>
                  <a:cubicBezTo>
                    <a:pt x="44835" y="23354"/>
                    <a:pt x="44889" y="23347"/>
                    <a:pt x="44943" y="23347"/>
                  </a:cubicBezTo>
                  <a:cubicBezTo>
                    <a:pt x="45030" y="23347"/>
                    <a:pt x="45113" y="23366"/>
                    <a:pt x="45169" y="23466"/>
                  </a:cubicBezTo>
                  <a:lnTo>
                    <a:pt x="44986" y="23800"/>
                  </a:lnTo>
                  <a:cubicBezTo>
                    <a:pt x="45032" y="23846"/>
                    <a:pt x="45093" y="23868"/>
                    <a:pt x="45150" y="23868"/>
                  </a:cubicBezTo>
                  <a:cubicBezTo>
                    <a:pt x="45207" y="23868"/>
                    <a:pt x="45260" y="23846"/>
                    <a:pt x="45290" y="23800"/>
                  </a:cubicBezTo>
                  <a:cubicBezTo>
                    <a:pt x="45321" y="23678"/>
                    <a:pt x="45321" y="23526"/>
                    <a:pt x="45351" y="23405"/>
                  </a:cubicBezTo>
                  <a:cubicBezTo>
                    <a:pt x="45351" y="23374"/>
                    <a:pt x="45381" y="23344"/>
                    <a:pt x="45412" y="23344"/>
                  </a:cubicBezTo>
                  <a:cubicBezTo>
                    <a:pt x="45516" y="23344"/>
                    <a:pt x="45630" y="23324"/>
                    <a:pt x="45743" y="23324"/>
                  </a:cubicBezTo>
                  <a:cubicBezTo>
                    <a:pt x="45827" y="23324"/>
                    <a:pt x="45911" y="23335"/>
                    <a:pt x="45989" y="23374"/>
                  </a:cubicBezTo>
                  <a:lnTo>
                    <a:pt x="46111" y="23496"/>
                  </a:lnTo>
                  <a:lnTo>
                    <a:pt x="46445" y="23496"/>
                  </a:lnTo>
                  <a:lnTo>
                    <a:pt x="46628" y="23344"/>
                  </a:lnTo>
                  <a:cubicBezTo>
                    <a:pt x="46667" y="23334"/>
                    <a:pt x="46704" y="23330"/>
                    <a:pt x="46739" y="23330"/>
                  </a:cubicBezTo>
                  <a:cubicBezTo>
                    <a:pt x="46921" y="23330"/>
                    <a:pt x="47052" y="23445"/>
                    <a:pt x="47205" y="23496"/>
                  </a:cubicBezTo>
                  <a:cubicBezTo>
                    <a:pt x="47357" y="23526"/>
                    <a:pt x="47540" y="23587"/>
                    <a:pt x="47692" y="23648"/>
                  </a:cubicBezTo>
                  <a:cubicBezTo>
                    <a:pt x="47844" y="23526"/>
                    <a:pt x="47661" y="23283"/>
                    <a:pt x="47844" y="23162"/>
                  </a:cubicBezTo>
                  <a:cubicBezTo>
                    <a:pt x="48026" y="23070"/>
                    <a:pt x="47874" y="22858"/>
                    <a:pt x="47904" y="22797"/>
                  </a:cubicBezTo>
                  <a:lnTo>
                    <a:pt x="48178" y="22463"/>
                  </a:lnTo>
                  <a:lnTo>
                    <a:pt x="48451" y="22706"/>
                  </a:lnTo>
                  <a:lnTo>
                    <a:pt x="48451" y="23070"/>
                  </a:lnTo>
                  <a:lnTo>
                    <a:pt x="48299" y="23222"/>
                  </a:lnTo>
                  <a:lnTo>
                    <a:pt x="48543" y="23678"/>
                  </a:lnTo>
                  <a:lnTo>
                    <a:pt x="48725" y="23526"/>
                  </a:lnTo>
                  <a:lnTo>
                    <a:pt x="48907" y="23709"/>
                  </a:lnTo>
                  <a:lnTo>
                    <a:pt x="49059" y="23344"/>
                  </a:lnTo>
                  <a:lnTo>
                    <a:pt x="49242" y="23344"/>
                  </a:lnTo>
                  <a:cubicBezTo>
                    <a:pt x="49363" y="23496"/>
                    <a:pt x="49333" y="23800"/>
                    <a:pt x="49637" y="23830"/>
                  </a:cubicBezTo>
                  <a:lnTo>
                    <a:pt x="49728" y="23314"/>
                  </a:lnTo>
                  <a:lnTo>
                    <a:pt x="49941" y="23496"/>
                  </a:lnTo>
                  <a:lnTo>
                    <a:pt x="50366" y="23496"/>
                  </a:lnTo>
                  <a:lnTo>
                    <a:pt x="50610" y="23162"/>
                  </a:lnTo>
                  <a:lnTo>
                    <a:pt x="51248" y="23162"/>
                  </a:lnTo>
                  <a:lnTo>
                    <a:pt x="51461" y="23496"/>
                  </a:lnTo>
                  <a:cubicBezTo>
                    <a:pt x="51487" y="23499"/>
                    <a:pt x="51511" y="23500"/>
                    <a:pt x="51533" y="23500"/>
                  </a:cubicBezTo>
                  <a:cubicBezTo>
                    <a:pt x="51765" y="23500"/>
                    <a:pt x="51765" y="23361"/>
                    <a:pt x="51765" y="23222"/>
                  </a:cubicBezTo>
                  <a:cubicBezTo>
                    <a:pt x="51765" y="23192"/>
                    <a:pt x="51825" y="23192"/>
                    <a:pt x="51856" y="23131"/>
                  </a:cubicBezTo>
                  <a:cubicBezTo>
                    <a:pt x="51897" y="23145"/>
                    <a:pt x="51938" y="23149"/>
                    <a:pt x="51980" y="23149"/>
                  </a:cubicBezTo>
                  <a:cubicBezTo>
                    <a:pt x="52054" y="23149"/>
                    <a:pt x="52130" y="23135"/>
                    <a:pt x="52208" y="23135"/>
                  </a:cubicBezTo>
                  <a:cubicBezTo>
                    <a:pt x="52280" y="23135"/>
                    <a:pt x="52355" y="23147"/>
                    <a:pt x="52433" y="23192"/>
                  </a:cubicBezTo>
                  <a:lnTo>
                    <a:pt x="52555" y="23314"/>
                  </a:lnTo>
                  <a:lnTo>
                    <a:pt x="53588" y="23314"/>
                  </a:lnTo>
                  <a:lnTo>
                    <a:pt x="53771" y="23496"/>
                  </a:lnTo>
                  <a:lnTo>
                    <a:pt x="53953" y="23496"/>
                  </a:lnTo>
                  <a:lnTo>
                    <a:pt x="54105" y="23162"/>
                  </a:lnTo>
                  <a:cubicBezTo>
                    <a:pt x="54142" y="23146"/>
                    <a:pt x="54173" y="23139"/>
                    <a:pt x="54201" y="23139"/>
                  </a:cubicBezTo>
                  <a:cubicBezTo>
                    <a:pt x="54335" y="23139"/>
                    <a:pt x="54390" y="23294"/>
                    <a:pt x="54591" y="23344"/>
                  </a:cubicBezTo>
                  <a:cubicBezTo>
                    <a:pt x="54604" y="23352"/>
                    <a:pt x="54618" y="23355"/>
                    <a:pt x="54634" y="23355"/>
                  </a:cubicBezTo>
                  <a:cubicBezTo>
                    <a:pt x="54696" y="23355"/>
                    <a:pt x="54784" y="23308"/>
                    <a:pt x="54872" y="23308"/>
                  </a:cubicBezTo>
                  <a:cubicBezTo>
                    <a:pt x="54933" y="23308"/>
                    <a:pt x="54994" y="23330"/>
                    <a:pt x="55047" y="23405"/>
                  </a:cubicBezTo>
                  <a:lnTo>
                    <a:pt x="55047" y="23618"/>
                  </a:lnTo>
                  <a:lnTo>
                    <a:pt x="55260" y="23678"/>
                  </a:lnTo>
                  <a:cubicBezTo>
                    <a:pt x="55492" y="23563"/>
                    <a:pt x="55585" y="23281"/>
                    <a:pt x="55909" y="23281"/>
                  </a:cubicBezTo>
                  <a:cubicBezTo>
                    <a:pt x="55925" y="23281"/>
                    <a:pt x="55942" y="23282"/>
                    <a:pt x="55959" y="23283"/>
                  </a:cubicBezTo>
                  <a:lnTo>
                    <a:pt x="55868" y="22979"/>
                  </a:lnTo>
                  <a:cubicBezTo>
                    <a:pt x="55746" y="22949"/>
                    <a:pt x="55625" y="23010"/>
                    <a:pt x="55625" y="22827"/>
                  </a:cubicBezTo>
                  <a:cubicBezTo>
                    <a:pt x="55720" y="22800"/>
                    <a:pt x="55822" y="22785"/>
                    <a:pt x="55925" y="22785"/>
                  </a:cubicBezTo>
                  <a:cubicBezTo>
                    <a:pt x="56050" y="22785"/>
                    <a:pt x="56176" y="22807"/>
                    <a:pt x="56294" y="22858"/>
                  </a:cubicBezTo>
                  <a:cubicBezTo>
                    <a:pt x="56202" y="23010"/>
                    <a:pt x="55959" y="23101"/>
                    <a:pt x="56202" y="23344"/>
                  </a:cubicBezTo>
                  <a:lnTo>
                    <a:pt x="58452" y="23344"/>
                  </a:lnTo>
                  <a:cubicBezTo>
                    <a:pt x="58533" y="23425"/>
                    <a:pt x="58614" y="23506"/>
                    <a:pt x="58713" y="23506"/>
                  </a:cubicBezTo>
                  <a:cubicBezTo>
                    <a:pt x="58762" y="23506"/>
                    <a:pt x="58816" y="23486"/>
                    <a:pt x="58877" y="23435"/>
                  </a:cubicBezTo>
                  <a:lnTo>
                    <a:pt x="58877" y="23070"/>
                  </a:lnTo>
                  <a:lnTo>
                    <a:pt x="58725" y="22858"/>
                  </a:lnTo>
                  <a:lnTo>
                    <a:pt x="59303" y="22615"/>
                  </a:lnTo>
                  <a:lnTo>
                    <a:pt x="59515" y="22797"/>
                  </a:lnTo>
                  <a:cubicBezTo>
                    <a:pt x="59542" y="22801"/>
                    <a:pt x="59568" y="22802"/>
                    <a:pt x="59594" y="22802"/>
                  </a:cubicBezTo>
                  <a:cubicBezTo>
                    <a:pt x="59683" y="22802"/>
                    <a:pt x="59771" y="22785"/>
                    <a:pt x="59853" y="22785"/>
                  </a:cubicBezTo>
                  <a:cubicBezTo>
                    <a:pt x="59942" y="22785"/>
                    <a:pt x="60024" y="22805"/>
                    <a:pt x="60093" y="22888"/>
                  </a:cubicBezTo>
                  <a:lnTo>
                    <a:pt x="60093" y="23162"/>
                  </a:lnTo>
                  <a:lnTo>
                    <a:pt x="60367" y="23162"/>
                  </a:lnTo>
                  <a:lnTo>
                    <a:pt x="60549" y="23344"/>
                  </a:lnTo>
                  <a:lnTo>
                    <a:pt x="61066" y="23344"/>
                  </a:lnTo>
                  <a:lnTo>
                    <a:pt x="61248" y="23526"/>
                  </a:lnTo>
                  <a:cubicBezTo>
                    <a:pt x="61339" y="23678"/>
                    <a:pt x="61248" y="23861"/>
                    <a:pt x="61430" y="23861"/>
                  </a:cubicBezTo>
                  <a:cubicBezTo>
                    <a:pt x="61552" y="23739"/>
                    <a:pt x="61461" y="23557"/>
                    <a:pt x="61491" y="23435"/>
                  </a:cubicBezTo>
                  <a:cubicBezTo>
                    <a:pt x="61605" y="23350"/>
                    <a:pt x="61692" y="23159"/>
                    <a:pt x="61852" y="23159"/>
                  </a:cubicBezTo>
                  <a:cubicBezTo>
                    <a:pt x="61863" y="23159"/>
                    <a:pt x="61874" y="23160"/>
                    <a:pt x="61886" y="23162"/>
                  </a:cubicBezTo>
                  <a:cubicBezTo>
                    <a:pt x="62038" y="23283"/>
                    <a:pt x="62190" y="23405"/>
                    <a:pt x="62342" y="23557"/>
                  </a:cubicBezTo>
                  <a:lnTo>
                    <a:pt x="62646" y="23344"/>
                  </a:lnTo>
                  <a:cubicBezTo>
                    <a:pt x="62707" y="23466"/>
                    <a:pt x="62859" y="23526"/>
                    <a:pt x="63011" y="23526"/>
                  </a:cubicBezTo>
                  <a:cubicBezTo>
                    <a:pt x="63163" y="23557"/>
                    <a:pt x="63345" y="23618"/>
                    <a:pt x="63497" y="23709"/>
                  </a:cubicBezTo>
                  <a:lnTo>
                    <a:pt x="63953" y="23222"/>
                  </a:lnTo>
                  <a:cubicBezTo>
                    <a:pt x="63999" y="23177"/>
                    <a:pt x="64060" y="23154"/>
                    <a:pt x="64117" y="23154"/>
                  </a:cubicBezTo>
                  <a:cubicBezTo>
                    <a:pt x="64174" y="23154"/>
                    <a:pt x="64227" y="23177"/>
                    <a:pt x="64257" y="23222"/>
                  </a:cubicBezTo>
                  <a:lnTo>
                    <a:pt x="64318" y="23648"/>
                  </a:lnTo>
                  <a:lnTo>
                    <a:pt x="64531" y="23678"/>
                  </a:lnTo>
                  <a:cubicBezTo>
                    <a:pt x="64744" y="23283"/>
                    <a:pt x="64744" y="23283"/>
                    <a:pt x="65139" y="23070"/>
                  </a:cubicBezTo>
                  <a:lnTo>
                    <a:pt x="65139" y="22645"/>
                  </a:lnTo>
                  <a:cubicBezTo>
                    <a:pt x="65108" y="22615"/>
                    <a:pt x="65047" y="22554"/>
                    <a:pt x="64987" y="22523"/>
                  </a:cubicBezTo>
                  <a:cubicBezTo>
                    <a:pt x="65040" y="22488"/>
                    <a:pt x="65075" y="22473"/>
                    <a:pt x="65099" y="22473"/>
                  </a:cubicBezTo>
                  <a:cubicBezTo>
                    <a:pt x="65156" y="22473"/>
                    <a:pt x="65148" y="22559"/>
                    <a:pt x="65169" y="22645"/>
                  </a:cubicBezTo>
                  <a:cubicBezTo>
                    <a:pt x="65443" y="22584"/>
                    <a:pt x="65473" y="22280"/>
                    <a:pt x="65625" y="22098"/>
                  </a:cubicBezTo>
                  <a:lnTo>
                    <a:pt x="66111" y="22098"/>
                  </a:lnTo>
                  <a:lnTo>
                    <a:pt x="66355" y="22584"/>
                  </a:lnTo>
                  <a:lnTo>
                    <a:pt x="65868" y="22918"/>
                  </a:lnTo>
                  <a:lnTo>
                    <a:pt x="66355" y="23162"/>
                  </a:lnTo>
                  <a:lnTo>
                    <a:pt x="66567" y="23162"/>
                  </a:lnTo>
                  <a:lnTo>
                    <a:pt x="67054" y="22888"/>
                  </a:lnTo>
                  <a:cubicBezTo>
                    <a:pt x="66962" y="22766"/>
                    <a:pt x="66841" y="22645"/>
                    <a:pt x="66719" y="22523"/>
                  </a:cubicBezTo>
                  <a:lnTo>
                    <a:pt x="66719" y="22463"/>
                  </a:lnTo>
                  <a:cubicBezTo>
                    <a:pt x="66719" y="22250"/>
                    <a:pt x="66841" y="22250"/>
                    <a:pt x="67023" y="22250"/>
                  </a:cubicBezTo>
                  <a:cubicBezTo>
                    <a:pt x="67206" y="22432"/>
                    <a:pt x="67388" y="22645"/>
                    <a:pt x="67570" y="22858"/>
                  </a:cubicBezTo>
                  <a:lnTo>
                    <a:pt x="67570" y="22949"/>
                  </a:lnTo>
                  <a:cubicBezTo>
                    <a:pt x="67601" y="23131"/>
                    <a:pt x="67510" y="23344"/>
                    <a:pt x="67662" y="23496"/>
                  </a:cubicBezTo>
                  <a:lnTo>
                    <a:pt x="67874" y="23314"/>
                  </a:lnTo>
                  <a:cubicBezTo>
                    <a:pt x="67940" y="23462"/>
                    <a:pt x="68033" y="23512"/>
                    <a:pt x="68143" y="23512"/>
                  </a:cubicBezTo>
                  <a:cubicBezTo>
                    <a:pt x="68236" y="23512"/>
                    <a:pt x="68341" y="23477"/>
                    <a:pt x="68452" y="23435"/>
                  </a:cubicBezTo>
                  <a:cubicBezTo>
                    <a:pt x="68361" y="23192"/>
                    <a:pt x="68573" y="23131"/>
                    <a:pt x="68695" y="22949"/>
                  </a:cubicBezTo>
                  <a:lnTo>
                    <a:pt x="68877" y="23344"/>
                  </a:lnTo>
                  <a:lnTo>
                    <a:pt x="69242" y="23344"/>
                  </a:lnTo>
                  <a:lnTo>
                    <a:pt x="69394" y="23010"/>
                  </a:lnTo>
                  <a:lnTo>
                    <a:pt x="70002" y="23010"/>
                  </a:lnTo>
                  <a:lnTo>
                    <a:pt x="70276" y="23374"/>
                  </a:lnTo>
                  <a:lnTo>
                    <a:pt x="70519" y="23253"/>
                  </a:lnTo>
                  <a:lnTo>
                    <a:pt x="70580" y="23010"/>
                  </a:lnTo>
                  <a:cubicBezTo>
                    <a:pt x="70619" y="22985"/>
                    <a:pt x="70655" y="22974"/>
                    <a:pt x="70688" y="22974"/>
                  </a:cubicBezTo>
                  <a:cubicBezTo>
                    <a:pt x="70835" y="22974"/>
                    <a:pt x="70924" y="23175"/>
                    <a:pt x="71063" y="23175"/>
                  </a:cubicBezTo>
                  <a:cubicBezTo>
                    <a:pt x="71083" y="23175"/>
                    <a:pt x="71104" y="23171"/>
                    <a:pt x="71127" y="23162"/>
                  </a:cubicBezTo>
                  <a:lnTo>
                    <a:pt x="71309" y="22979"/>
                  </a:lnTo>
                  <a:lnTo>
                    <a:pt x="71735" y="22979"/>
                  </a:lnTo>
                  <a:lnTo>
                    <a:pt x="71978" y="22615"/>
                  </a:lnTo>
                  <a:lnTo>
                    <a:pt x="72190" y="22797"/>
                  </a:lnTo>
                  <a:lnTo>
                    <a:pt x="72738" y="22797"/>
                  </a:lnTo>
                  <a:cubicBezTo>
                    <a:pt x="72798" y="22797"/>
                    <a:pt x="72859" y="22797"/>
                    <a:pt x="72890" y="22766"/>
                  </a:cubicBezTo>
                  <a:cubicBezTo>
                    <a:pt x="72920" y="22736"/>
                    <a:pt x="72950" y="22675"/>
                    <a:pt x="72950" y="22615"/>
                  </a:cubicBezTo>
                  <a:cubicBezTo>
                    <a:pt x="72920" y="22584"/>
                    <a:pt x="72829" y="22584"/>
                    <a:pt x="72829" y="22554"/>
                  </a:cubicBezTo>
                  <a:cubicBezTo>
                    <a:pt x="72798" y="22402"/>
                    <a:pt x="72768" y="22250"/>
                    <a:pt x="72768" y="22098"/>
                  </a:cubicBezTo>
                  <a:cubicBezTo>
                    <a:pt x="72930" y="22098"/>
                    <a:pt x="73065" y="22084"/>
                    <a:pt x="73200" y="22084"/>
                  </a:cubicBezTo>
                  <a:cubicBezTo>
                    <a:pt x="73268" y="22084"/>
                    <a:pt x="73335" y="22088"/>
                    <a:pt x="73406" y="22098"/>
                  </a:cubicBezTo>
                  <a:lnTo>
                    <a:pt x="73589" y="22250"/>
                  </a:lnTo>
                  <a:lnTo>
                    <a:pt x="75139" y="22250"/>
                  </a:lnTo>
                  <a:lnTo>
                    <a:pt x="75321" y="22432"/>
                  </a:lnTo>
                  <a:lnTo>
                    <a:pt x="77084" y="22432"/>
                  </a:lnTo>
                  <a:lnTo>
                    <a:pt x="77267" y="22615"/>
                  </a:lnTo>
                  <a:lnTo>
                    <a:pt x="78999" y="22615"/>
                  </a:lnTo>
                  <a:lnTo>
                    <a:pt x="79151" y="22766"/>
                  </a:lnTo>
                  <a:lnTo>
                    <a:pt x="80884" y="22766"/>
                  </a:lnTo>
                  <a:cubicBezTo>
                    <a:pt x="81005" y="22584"/>
                    <a:pt x="81279" y="22645"/>
                    <a:pt x="81431" y="22432"/>
                  </a:cubicBezTo>
                  <a:lnTo>
                    <a:pt x="81583" y="22584"/>
                  </a:lnTo>
                  <a:lnTo>
                    <a:pt x="81765" y="22432"/>
                  </a:lnTo>
                  <a:cubicBezTo>
                    <a:pt x="81791" y="22428"/>
                    <a:pt x="81818" y="22427"/>
                    <a:pt x="81844" y="22427"/>
                  </a:cubicBezTo>
                  <a:cubicBezTo>
                    <a:pt x="81937" y="22427"/>
                    <a:pt x="82031" y="22444"/>
                    <a:pt x="82120" y="22444"/>
                  </a:cubicBezTo>
                  <a:cubicBezTo>
                    <a:pt x="82216" y="22444"/>
                    <a:pt x="82304" y="22424"/>
                    <a:pt x="82373" y="22341"/>
                  </a:cubicBezTo>
                  <a:lnTo>
                    <a:pt x="82373" y="22159"/>
                  </a:lnTo>
                  <a:lnTo>
                    <a:pt x="82008" y="21976"/>
                  </a:lnTo>
                  <a:lnTo>
                    <a:pt x="82069" y="21733"/>
                  </a:lnTo>
                  <a:lnTo>
                    <a:pt x="82525" y="21703"/>
                  </a:lnTo>
                  <a:lnTo>
                    <a:pt x="82525" y="21429"/>
                  </a:lnTo>
                  <a:cubicBezTo>
                    <a:pt x="82285" y="21349"/>
                    <a:pt x="82091" y="21175"/>
                    <a:pt x="81842" y="21175"/>
                  </a:cubicBezTo>
                  <a:cubicBezTo>
                    <a:pt x="81807" y="21175"/>
                    <a:pt x="81772" y="21179"/>
                    <a:pt x="81735" y="21186"/>
                  </a:cubicBezTo>
                  <a:cubicBezTo>
                    <a:pt x="81552" y="20943"/>
                    <a:pt x="81218" y="20943"/>
                    <a:pt x="80944" y="20700"/>
                  </a:cubicBezTo>
                  <a:lnTo>
                    <a:pt x="81461" y="20608"/>
                  </a:lnTo>
                  <a:cubicBezTo>
                    <a:pt x="81492" y="20396"/>
                    <a:pt x="81796" y="20578"/>
                    <a:pt x="81826" y="20365"/>
                  </a:cubicBezTo>
                  <a:cubicBezTo>
                    <a:pt x="81856" y="20122"/>
                    <a:pt x="81674" y="20061"/>
                    <a:pt x="81552" y="19940"/>
                  </a:cubicBezTo>
                  <a:lnTo>
                    <a:pt x="81066" y="19940"/>
                  </a:lnTo>
                  <a:lnTo>
                    <a:pt x="80853" y="19788"/>
                  </a:lnTo>
                  <a:cubicBezTo>
                    <a:pt x="80813" y="19776"/>
                    <a:pt x="80773" y="19772"/>
                    <a:pt x="80733" y="19772"/>
                  </a:cubicBezTo>
                  <a:cubicBezTo>
                    <a:pt x="80649" y="19772"/>
                    <a:pt x="80566" y="19790"/>
                    <a:pt x="80490" y="19790"/>
                  </a:cubicBezTo>
                  <a:cubicBezTo>
                    <a:pt x="80411" y="19790"/>
                    <a:pt x="80338" y="19771"/>
                    <a:pt x="80276" y="19697"/>
                  </a:cubicBezTo>
                  <a:lnTo>
                    <a:pt x="80519" y="19423"/>
                  </a:lnTo>
                  <a:lnTo>
                    <a:pt x="80701" y="19605"/>
                  </a:lnTo>
                  <a:cubicBezTo>
                    <a:pt x="80723" y="19600"/>
                    <a:pt x="80745" y="19598"/>
                    <a:pt x="80768" y="19598"/>
                  </a:cubicBezTo>
                  <a:cubicBezTo>
                    <a:pt x="80803" y="19598"/>
                    <a:pt x="80840" y="19602"/>
                    <a:pt x="80880" y="19602"/>
                  </a:cubicBezTo>
                  <a:cubicBezTo>
                    <a:pt x="80963" y="19602"/>
                    <a:pt x="81055" y="19586"/>
                    <a:pt x="81157" y="19484"/>
                  </a:cubicBezTo>
                  <a:lnTo>
                    <a:pt x="80792" y="19241"/>
                  </a:lnTo>
                  <a:lnTo>
                    <a:pt x="80337" y="19241"/>
                  </a:lnTo>
                  <a:cubicBezTo>
                    <a:pt x="80215" y="19028"/>
                    <a:pt x="80033" y="19089"/>
                    <a:pt x="79881" y="19058"/>
                  </a:cubicBezTo>
                  <a:cubicBezTo>
                    <a:pt x="79698" y="18997"/>
                    <a:pt x="79516" y="18876"/>
                    <a:pt x="79364" y="18785"/>
                  </a:cubicBezTo>
                  <a:lnTo>
                    <a:pt x="79455" y="18511"/>
                  </a:lnTo>
                  <a:lnTo>
                    <a:pt x="79668" y="18724"/>
                  </a:lnTo>
                  <a:lnTo>
                    <a:pt x="84835" y="18724"/>
                  </a:lnTo>
                  <a:lnTo>
                    <a:pt x="85048" y="18542"/>
                  </a:lnTo>
                  <a:lnTo>
                    <a:pt x="85382" y="18542"/>
                  </a:lnTo>
                  <a:lnTo>
                    <a:pt x="85565" y="18359"/>
                  </a:lnTo>
                  <a:lnTo>
                    <a:pt x="85808" y="18572"/>
                  </a:lnTo>
                  <a:cubicBezTo>
                    <a:pt x="85899" y="18481"/>
                    <a:pt x="86021" y="18420"/>
                    <a:pt x="86142" y="18359"/>
                  </a:cubicBezTo>
                  <a:cubicBezTo>
                    <a:pt x="86162" y="18354"/>
                    <a:pt x="86183" y="18352"/>
                    <a:pt x="86205" y="18352"/>
                  </a:cubicBezTo>
                  <a:cubicBezTo>
                    <a:pt x="86248" y="18352"/>
                    <a:pt x="86293" y="18359"/>
                    <a:pt x="86336" y="18359"/>
                  </a:cubicBezTo>
                  <a:cubicBezTo>
                    <a:pt x="86400" y="18359"/>
                    <a:pt x="86461" y="18344"/>
                    <a:pt x="86507" y="18268"/>
                  </a:cubicBezTo>
                  <a:cubicBezTo>
                    <a:pt x="86568" y="17782"/>
                    <a:pt x="85929" y="17903"/>
                    <a:pt x="85869" y="17508"/>
                  </a:cubicBezTo>
                  <a:cubicBezTo>
                    <a:pt x="85950" y="17472"/>
                    <a:pt x="86034" y="17463"/>
                    <a:pt x="86119" y="17463"/>
                  </a:cubicBezTo>
                  <a:cubicBezTo>
                    <a:pt x="86209" y="17463"/>
                    <a:pt x="86300" y="17473"/>
                    <a:pt x="86391" y="17473"/>
                  </a:cubicBezTo>
                  <a:cubicBezTo>
                    <a:pt x="86503" y="17473"/>
                    <a:pt x="86614" y="17457"/>
                    <a:pt x="86720" y="17386"/>
                  </a:cubicBezTo>
                  <a:lnTo>
                    <a:pt x="85869" y="16779"/>
                  </a:lnTo>
                  <a:lnTo>
                    <a:pt x="85291" y="16779"/>
                  </a:lnTo>
                  <a:cubicBezTo>
                    <a:pt x="85261" y="16748"/>
                    <a:pt x="85200" y="16718"/>
                    <a:pt x="85169" y="16718"/>
                  </a:cubicBezTo>
                  <a:lnTo>
                    <a:pt x="85078" y="16657"/>
                  </a:lnTo>
                  <a:cubicBezTo>
                    <a:pt x="84970" y="16614"/>
                    <a:pt x="84866" y="16605"/>
                    <a:pt x="84765" y="16605"/>
                  </a:cubicBezTo>
                  <a:cubicBezTo>
                    <a:pt x="84699" y="16605"/>
                    <a:pt x="84634" y="16609"/>
                    <a:pt x="84571" y="16609"/>
                  </a:cubicBezTo>
                  <a:cubicBezTo>
                    <a:pt x="84461" y="16609"/>
                    <a:pt x="84357" y="16597"/>
                    <a:pt x="84258" y="16535"/>
                  </a:cubicBezTo>
                  <a:cubicBezTo>
                    <a:pt x="84335" y="16436"/>
                    <a:pt x="84437" y="16417"/>
                    <a:pt x="84542" y="16417"/>
                  </a:cubicBezTo>
                  <a:cubicBezTo>
                    <a:pt x="84607" y="16417"/>
                    <a:pt x="84673" y="16424"/>
                    <a:pt x="84735" y="16424"/>
                  </a:cubicBezTo>
                  <a:cubicBezTo>
                    <a:pt x="84851" y="16424"/>
                    <a:pt x="84955" y="16400"/>
                    <a:pt x="85017" y="16262"/>
                  </a:cubicBezTo>
                  <a:cubicBezTo>
                    <a:pt x="85321" y="16231"/>
                    <a:pt x="85595" y="16110"/>
                    <a:pt x="85838" y="15927"/>
                  </a:cubicBezTo>
                  <a:cubicBezTo>
                    <a:pt x="85808" y="15806"/>
                    <a:pt x="85899" y="15654"/>
                    <a:pt x="85747" y="15532"/>
                  </a:cubicBezTo>
                  <a:lnTo>
                    <a:pt x="84197" y="15532"/>
                  </a:lnTo>
                  <a:cubicBezTo>
                    <a:pt x="84106" y="15380"/>
                    <a:pt x="83893" y="15380"/>
                    <a:pt x="83710" y="15198"/>
                  </a:cubicBezTo>
                  <a:lnTo>
                    <a:pt x="84197" y="15168"/>
                  </a:lnTo>
                  <a:lnTo>
                    <a:pt x="84379" y="15016"/>
                  </a:lnTo>
                  <a:cubicBezTo>
                    <a:pt x="84481" y="15134"/>
                    <a:pt x="84582" y="15196"/>
                    <a:pt x="84695" y="15196"/>
                  </a:cubicBezTo>
                  <a:cubicBezTo>
                    <a:pt x="84784" y="15196"/>
                    <a:pt x="84879" y="15157"/>
                    <a:pt x="84987" y="15076"/>
                  </a:cubicBezTo>
                  <a:lnTo>
                    <a:pt x="84926" y="14833"/>
                  </a:lnTo>
                  <a:cubicBezTo>
                    <a:pt x="84841" y="14833"/>
                    <a:pt x="84756" y="14838"/>
                    <a:pt x="84673" y="14838"/>
                  </a:cubicBezTo>
                  <a:cubicBezTo>
                    <a:pt x="84548" y="14838"/>
                    <a:pt x="84428" y="14827"/>
                    <a:pt x="84318" y="14772"/>
                  </a:cubicBezTo>
                  <a:cubicBezTo>
                    <a:pt x="84166" y="14651"/>
                    <a:pt x="83923" y="14681"/>
                    <a:pt x="83832" y="14468"/>
                  </a:cubicBezTo>
                  <a:lnTo>
                    <a:pt x="82434" y="14468"/>
                  </a:lnTo>
                  <a:cubicBezTo>
                    <a:pt x="82434" y="14468"/>
                    <a:pt x="82403" y="14438"/>
                    <a:pt x="82373" y="14408"/>
                  </a:cubicBezTo>
                  <a:cubicBezTo>
                    <a:pt x="82410" y="14310"/>
                    <a:pt x="82465" y="14286"/>
                    <a:pt x="82527" y="14286"/>
                  </a:cubicBezTo>
                  <a:cubicBezTo>
                    <a:pt x="82589" y="14286"/>
                    <a:pt x="82657" y="14310"/>
                    <a:pt x="82716" y="14310"/>
                  </a:cubicBezTo>
                  <a:cubicBezTo>
                    <a:pt x="82746" y="14310"/>
                    <a:pt x="82774" y="14304"/>
                    <a:pt x="82799" y="14286"/>
                  </a:cubicBezTo>
                  <a:lnTo>
                    <a:pt x="83042" y="14043"/>
                  </a:lnTo>
                  <a:lnTo>
                    <a:pt x="82525" y="13739"/>
                  </a:lnTo>
                  <a:lnTo>
                    <a:pt x="81917" y="13739"/>
                  </a:lnTo>
                  <a:lnTo>
                    <a:pt x="81765" y="13587"/>
                  </a:lnTo>
                  <a:lnTo>
                    <a:pt x="81583" y="13769"/>
                  </a:lnTo>
                  <a:lnTo>
                    <a:pt x="81066" y="13769"/>
                  </a:lnTo>
                  <a:cubicBezTo>
                    <a:pt x="81005" y="13709"/>
                    <a:pt x="81036" y="13678"/>
                    <a:pt x="80944" y="13648"/>
                  </a:cubicBezTo>
                  <a:cubicBezTo>
                    <a:pt x="80823" y="13587"/>
                    <a:pt x="80732" y="13557"/>
                    <a:pt x="80549" y="13496"/>
                  </a:cubicBezTo>
                  <a:cubicBezTo>
                    <a:pt x="80762" y="13435"/>
                    <a:pt x="80792" y="13222"/>
                    <a:pt x="81005" y="13222"/>
                  </a:cubicBezTo>
                  <a:cubicBezTo>
                    <a:pt x="81157" y="13222"/>
                    <a:pt x="81127" y="13070"/>
                    <a:pt x="81127" y="12949"/>
                  </a:cubicBezTo>
                  <a:cubicBezTo>
                    <a:pt x="81014" y="12864"/>
                    <a:pt x="80954" y="12702"/>
                    <a:pt x="80777" y="12702"/>
                  </a:cubicBezTo>
                  <a:cubicBezTo>
                    <a:pt x="80763" y="12702"/>
                    <a:pt x="80748" y="12703"/>
                    <a:pt x="80732" y="12706"/>
                  </a:cubicBezTo>
                  <a:lnTo>
                    <a:pt x="80549" y="12858"/>
                  </a:lnTo>
                  <a:lnTo>
                    <a:pt x="80306" y="12675"/>
                  </a:lnTo>
                  <a:lnTo>
                    <a:pt x="79911" y="12888"/>
                  </a:lnTo>
                  <a:lnTo>
                    <a:pt x="79577" y="12675"/>
                  </a:lnTo>
                  <a:lnTo>
                    <a:pt x="78786" y="12675"/>
                  </a:lnTo>
                  <a:lnTo>
                    <a:pt x="78634" y="12523"/>
                  </a:lnTo>
                  <a:lnTo>
                    <a:pt x="78452" y="12706"/>
                  </a:lnTo>
                  <a:lnTo>
                    <a:pt x="77236" y="12706"/>
                  </a:lnTo>
                  <a:lnTo>
                    <a:pt x="77054" y="12523"/>
                  </a:lnTo>
                  <a:lnTo>
                    <a:pt x="76355" y="12523"/>
                  </a:lnTo>
                  <a:lnTo>
                    <a:pt x="76172" y="12675"/>
                  </a:lnTo>
                  <a:lnTo>
                    <a:pt x="75990" y="12523"/>
                  </a:lnTo>
                  <a:lnTo>
                    <a:pt x="75838" y="12706"/>
                  </a:lnTo>
                  <a:lnTo>
                    <a:pt x="74257" y="12706"/>
                  </a:lnTo>
                  <a:lnTo>
                    <a:pt x="74105" y="12858"/>
                  </a:lnTo>
                  <a:lnTo>
                    <a:pt x="73953" y="12736"/>
                  </a:lnTo>
                  <a:cubicBezTo>
                    <a:pt x="73868" y="12708"/>
                    <a:pt x="73783" y="12700"/>
                    <a:pt x="73700" y="12700"/>
                  </a:cubicBezTo>
                  <a:cubicBezTo>
                    <a:pt x="73599" y="12700"/>
                    <a:pt x="73500" y="12711"/>
                    <a:pt x="73408" y="12711"/>
                  </a:cubicBezTo>
                  <a:cubicBezTo>
                    <a:pt x="73332" y="12711"/>
                    <a:pt x="73260" y="12704"/>
                    <a:pt x="73194" y="12675"/>
                  </a:cubicBezTo>
                  <a:lnTo>
                    <a:pt x="73042" y="12523"/>
                  </a:lnTo>
                  <a:lnTo>
                    <a:pt x="72859" y="12706"/>
                  </a:lnTo>
                  <a:lnTo>
                    <a:pt x="72707" y="12523"/>
                  </a:lnTo>
                  <a:lnTo>
                    <a:pt x="69941" y="12523"/>
                  </a:lnTo>
                  <a:lnTo>
                    <a:pt x="69728" y="12371"/>
                  </a:lnTo>
                  <a:cubicBezTo>
                    <a:pt x="69494" y="12606"/>
                    <a:pt x="69424" y="12676"/>
                    <a:pt x="69382" y="12676"/>
                  </a:cubicBezTo>
                  <a:cubicBezTo>
                    <a:pt x="69364" y="12676"/>
                    <a:pt x="69351" y="12663"/>
                    <a:pt x="69333" y="12645"/>
                  </a:cubicBezTo>
                  <a:lnTo>
                    <a:pt x="69333" y="12189"/>
                  </a:lnTo>
                  <a:lnTo>
                    <a:pt x="70245" y="12189"/>
                  </a:lnTo>
                  <a:lnTo>
                    <a:pt x="70458" y="11976"/>
                  </a:lnTo>
                  <a:lnTo>
                    <a:pt x="72190" y="11976"/>
                  </a:lnTo>
                  <a:lnTo>
                    <a:pt x="72342" y="11794"/>
                  </a:lnTo>
                  <a:lnTo>
                    <a:pt x="74440" y="11794"/>
                  </a:lnTo>
                  <a:lnTo>
                    <a:pt x="74592" y="11642"/>
                  </a:lnTo>
                  <a:cubicBezTo>
                    <a:pt x="74653" y="11672"/>
                    <a:pt x="74713" y="11733"/>
                    <a:pt x="74774" y="11794"/>
                  </a:cubicBezTo>
                  <a:lnTo>
                    <a:pt x="74957" y="11794"/>
                  </a:lnTo>
                  <a:lnTo>
                    <a:pt x="75139" y="11611"/>
                  </a:lnTo>
                  <a:lnTo>
                    <a:pt x="75321" y="11794"/>
                  </a:lnTo>
                  <a:cubicBezTo>
                    <a:pt x="75342" y="11802"/>
                    <a:pt x="75362" y="11806"/>
                    <a:pt x="75380" y="11806"/>
                  </a:cubicBezTo>
                  <a:cubicBezTo>
                    <a:pt x="75492" y="11806"/>
                    <a:pt x="75555" y="11664"/>
                    <a:pt x="75686" y="11611"/>
                  </a:cubicBezTo>
                  <a:lnTo>
                    <a:pt x="77540" y="11611"/>
                  </a:lnTo>
                  <a:lnTo>
                    <a:pt x="77723" y="11459"/>
                  </a:lnTo>
                  <a:lnTo>
                    <a:pt x="77874" y="11611"/>
                  </a:lnTo>
                  <a:lnTo>
                    <a:pt x="78087" y="11429"/>
                  </a:lnTo>
                  <a:lnTo>
                    <a:pt x="80306" y="11429"/>
                  </a:lnTo>
                  <a:cubicBezTo>
                    <a:pt x="80337" y="11429"/>
                    <a:pt x="80367" y="11399"/>
                    <a:pt x="80367" y="11399"/>
                  </a:cubicBezTo>
                  <a:lnTo>
                    <a:pt x="80489" y="11277"/>
                  </a:lnTo>
                  <a:lnTo>
                    <a:pt x="83467" y="11277"/>
                  </a:lnTo>
                  <a:lnTo>
                    <a:pt x="83619" y="11095"/>
                  </a:lnTo>
                  <a:lnTo>
                    <a:pt x="84136" y="11095"/>
                  </a:lnTo>
                  <a:lnTo>
                    <a:pt x="84318" y="11247"/>
                  </a:lnTo>
                  <a:cubicBezTo>
                    <a:pt x="84355" y="11262"/>
                    <a:pt x="84387" y="11269"/>
                    <a:pt x="84416" y="11269"/>
                  </a:cubicBezTo>
                  <a:cubicBezTo>
                    <a:pt x="84557" y="11269"/>
                    <a:pt x="84629" y="11115"/>
                    <a:pt x="84805" y="11064"/>
                  </a:cubicBezTo>
                  <a:lnTo>
                    <a:pt x="86416" y="11064"/>
                  </a:lnTo>
                  <a:lnTo>
                    <a:pt x="86568" y="10912"/>
                  </a:lnTo>
                  <a:lnTo>
                    <a:pt x="87419" y="10912"/>
                  </a:lnTo>
                  <a:lnTo>
                    <a:pt x="87662" y="10699"/>
                  </a:lnTo>
                  <a:lnTo>
                    <a:pt x="88361" y="10699"/>
                  </a:lnTo>
                  <a:lnTo>
                    <a:pt x="88635" y="10395"/>
                  </a:lnTo>
                  <a:lnTo>
                    <a:pt x="88422" y="10092"/>
                  </a:lnTo>
                  <a:cubicBezTo>
                    <a:pt x="88391" y="9970"/>
                    <a:pt x="88391" y="9848"/>
                    <a:pt x="88452" y="9727"/>
                  </a:cubicBezTo>
                  <a:lnTo>
                    <a:pt x="88726" y="9636"/>
                  </a:lnTo>
                  <a:cubicBezTo>
                    <a:pt x="88574" y="9271"/>
                    <a:pt x="88239" y="9180"/>
                    <a:pt x="87935" y="8967"/>
                  </a:cubicBezTo>
                  <a:lnTo>
                    <a:pt x="87449" y="8967"/>
                  </a:lnTo>
                  <a:lnTo>
                    <a:pt x="87267" y="8785"/>
                  </a:lnTo>
                  <a:cubicBezTo>
                    <a:pt x="87234" y="8792"/>
                    <a:pt x="87202" y="8795"/>
                    <a:pt x="87170" y="8795"/>
                  </a:cubicBezTo>
                  <a:cubicBezTo>
                    <a:pt x="86935" y="8795"/>
                    <a:pt x="86721" y="8614"/>
                    <a:pt x="86507" y="8481"/>
                  </a:cubicBezTo>
                  <a:lnTo>
                    <a:pt x="86507" y="8481"/>
                  </a:lnTo>
                  <a:cubicBezTo>
                    <a:pt x="86548" y="8491"/>
                    <a:pt x="86587" y="8495"/>
                    <a:pt x="86625" y="8495"/>
                  </a:cubicBezTo>
                  <a:cubicBezTo>
                    <a:pt x="86901" y="8495"/>
                    <a:pt x="87115" y="8261"/>
                    <a:pt x="87397" y="8261"/>
                  </a:cubicBezTo>
                  <a:cubicBezTo>
                    <a:pt x="87424" y="8261"/>
                    <a:pt x="87451" y="8263"/>
                    <a:pt x="87480" y="8268"/>
                  </a:cubicBezTo>
                  <a:cubicBezTo>
                    <a:pt x="87571" y="8085"/>
                    <a:pt x="87814" y="8025"/>
                    <a:pt x="87875" y="7781"/>
                  </a:cubicBezTo>
                  <a:lnTo>
                    <a:pt x="87601" y="7538"/>
                  </a:lnTo>
                  <a:lnTo>
                    <a:pt x="87115" y="7538"/>
                  </a:lnTo>
                  <a:lnTo>
                    <a:pt x="86932" y="7386"/>
                  </a:lnTo>
                  <a:lnTo>
                    <a:pt x="86780" y="7569"/>
                  </a:lnTo>
                  <a:lnTo>
                    <a:pt x="86446" y="7569"/>
                  </a:lnTo>
                  <a:cubicBezTo>
                    <a:pt x="86233" y="7569"/>
                    <a:pt x="86021" y="7538"/>
                    <a:pt x="85869" y="7417"/>
                  </a:cubicBezTo>
                  <a:lnTo>
                    <a:pt x="85686" y="7326"/>
                  </a:lnTo>
                  <a:lnTo>
                    <a:pt x="85686" y="7265"/>
                  </a:lnTo>
                  <a:cubicBezTo>
                    <a:pt x="85838" y="7204"/>
                    <a:pt x="85990" y="7143"/>
                    <a:pt x="86112" y="7022"/>
                  </a:cubicBezTo>
                  <a:lnTo>
                    <a:pt x="86780" y="7022"/>
                  </a:lnTo>
                  <a:cubicBezTo>
                    <a:pt x="86811" y="7022"/>
                    <a:pt x="86841" y="6961"/>
                    <a:pt x="86841" y="6961"/>
                  </a:cubicBezTo>
                  <a:cubicBezTo>
                    <a:pt x="86805" y="6864"/>
                    <a:pt x="86739" y="6844"/>
                    <a:pt x="86664" y="6844"/>
                  </a:cubicBezTo>
                  <a:cubicBezTo>
                    <a:pt x="86613" y="6844"/>
                    <a:pt x="86559" y="6853"/>
                    <a:pt x="86506" y="6853"/>
                  </a:cubicBezTo>
                  <a:cubicBezTo>
                    <a:pt x="86439" y="6853"/>
                    <a:pt x="86375" y="6839"/>
                    <a:pt x="86324" y="6778"/>
                  </a:cubicBezTo>
                  <a:cubicBezTo>
                    <a:pt x="86173" y="6657"/>
                    <a:pt x="86021" y="6566"/>
                    <a:pt x="85838" y="6505"/>
                  </a:cubicBezTo>
                  <a:lnTo>
                    <a:pt x="85139" y="6505"/>
                  </a:lnTo>
                  <a:cubicBezTo>
                    <a:pt x="85078" y="6474"/>
                    <a:pt x="85048" y="6474"/>
                    <a:pt x="84987" y="6444"/>
                  </a:cubicBezTo>
                  <a:lnTo>
                    <a:pt x="84866" y="6322"/>
                  </a:lnTo>
                  <a:lnTo>
                    <a:pt x="84622" y="6535"/>
                  </a:lnTo>
                  <a:lnTo>
                    <a:pt x="84227" y="6322"/>
                  </a:lnTo>
                  <a:lnTo>
                    <a:pt x="83954" y="6474"/>
                  </a:lnTo>
                  <a:lnTo>
                    <a:pt x="83832" y="6353"/>
                  </a:lnTo>
                  <a:cubicBezTo>
                    <a:pt x="83764" y="6327"/>
                    <a:pt x="83690" y="6321"/>
                    <a:pt x="83614" y="6321"/>
                  </a:cubicBezTo>
                  <a:cubicBezTo>
                    <a:pt x="83539" y="6321"/>
                    <a:pt x="83461" y="6327"/>
                    <a:pt x="83382" y="6327"/>
                  </a:cubicBezTo>
                  <a:cubicBezTo>
                    <a:pt x="83258" y="6327"/>
                    <a:pt x="83132" y="6311"/>
                    <a:pt x="83011" y="6231"/>
                  </a:cubicBezTo>
                  <a:cubicBezTo>
                    <a:pt x="83113" y="6147"/>
                    <a:pt x="83205" y="6128"/>
                    <a:pt x="83298" y="6128"/>
                  </a:cubicBezTo>
                  <a:cubicBezTo>
                    <a:pt x="83372" y="6128"/>
                    <a:pt x="83447" y="6140"/>
                    <a:pt x="83528" y="6140"/>
                  </a:cubicBezTo>
                  <a:cubicBezTo>
                    <a:pt x="83650" y="6140"/>
                    <a:pt x="83771" y="6154"/>
                    <a:pt x="83884" y="6154"/>
                  </a:cubicBezTo>
                  <a:cubicBezTo>
                    <a:pt x="83940" y="6154"/>
                    <a:pt x="83994" y="6150"/>
                    <a:pt x="84045" y="6140"/>
                  </a:cubicBezTo>
                  <a:cubicBezTo>
                    <a:pt x="84149" y="6140"/>
                    <a:pt x="84243" y="6160"/>
                    <a:pt x="84339" y="6160"/>
                  </a:cubicBezTo>
                  <a:cubicBezTo>
                    <a:pt x="84411" y="6160"/>
                    <a:pt x="84483" y="6149"/>
                    <a:pt x="84562" y="6110"/>
                  </a:cubicBezTo>
                  <a:cubicBezTo>
                    <a:pt x="84592" y="6019"/>
                    <a:pt x="84744" y="5988"/>
                    <a:pt x="84744" y="5836"/>
                  </a:cubicBezTo>
                  <a:cubicBezTo>
                    <a:pt x="84470" y="5836"/>
                    <a:pt x="84349" y="5563"/>
                    <a:pt x="84166" y="5471"/>
                  </a:cubicBezTo>
                  <a:lnTo>
                    <a:pt x="84045" y="5563"/>
                  </a:lnTo>
                  <a:cubicBezTo>
                    <a:pt x="83966" y="5608"/>
                    <a:pt x="83899" y="5626"/>
                    <a:pt x="83839" y="5626"/>
                  </a:cubicBezTo>
                  <a:cubicBezTo>
                    <a:pt x="83641" y="5626"/>
                    <a:pt x="83523" y="5435"/>
                    <a:pt x="83342" y="5435"/>
                  </a:cubicBezTo>
                  <a:cubicBezTo>
                    <a:pt x="83324" y="5435"/>
                    <a:pt x="83305" y="5437"/>
                    <a:pt x="83285" y="5441"/>
                  </a:cubicBezTo>
                  <a:lnTo>
                    <a:pt x="83103" y="5623"/>
                  </a:lnTo>
                  <a:lnTo>
                    <a:pt x="82920" y="5441"/>
                  </a:lnTo>
                  <a:lnTo>
                    <a:pt x="82768" y="5623"/>
                  </a:lnTo>
                  <a:cubicBezTo>
                    <a:pt x="82525" y="5623"/>
                    <a:pt x="82282" y="5623"/>
                    <a:pt x="82039" y="5593"/>
                  </a:cubicBezTo>
                  <a:cubicBezTo>
                    <a:pt x="82039" y="5593"/>
                    <a:pt x="82008" y="5563"/>
                    <a:pt x="81978" y="5532"/>
                  </a:cubicBezTo>
                  <a:lnTo>
                    <a:pt x="81978" y="5350"/>
                  </a:lnTo>
                  <a:cubicBezTo>
                    <a:pt x="82191" y="5046"/>
                    <a:pt x="82677" y="5046"/>
                    <a:pt x="82829" y="4590"/>
                  </a:cubicBezTo>
                  <a:lnTo>
                    <a:pt x="82099" y="4590"/>
                  </a:lnTo>
                  <a:lnTo>
                    <a:pt x="81856" y="4377"/>
                  </a:lnTo>
                  <a:lnTo>
                    <a:pt x="81096" y="4377"/>
                  </a:lnTo>
                  <a:lnTo>
                    <a:pt x="80093" y="3860"/>
                  </a:lnTo>
                  <a:lnTo>
                    <a:pt x="79789" y="3860"/>
                  </a:lnTo>
                  <a:cubicBezTo>
                    <a:pt x="79729" y="3800"/>
                    <a:pt x="79607" y="3708"/>
                    <a:pt x="79607" y="3617"/>
                  </a:cubicBezTo>
                  <a:cubicBezTo>
                    <a:pt x="79607" y="3253"/>
                    <a:pt x="79212" y="3344"/>
                    <a:pt x="79090" y="3161"/>
                  </a:cubicBezTo>
                  <a:cubicBezTo>
                    <a:pt x="79073" y="3163"/>
                    <a:pt x="79057" y="3163"/>
                    <a:pt x="79040" y="3163"/>
                  </a:cubicBezTo>
                  <a:cubicBezTo>
                    <a:pt x="78640" y="3163"/>
                    <a:pt x="78345" y="2822"/>
                    <a:pt x="77966" y="2705"/>
                  </a:cubicBezTo>
                  <a:lnTo>
                    <a:pt x="78148" y="2310"/>
                  </a:lnTo>
                  <a:cubicBezTo>
                    <a:pt x="78096" y="2258"/>
                    <a:pt x="78052" y="2238"/>
                    <a:pt x="78013" y="2238"/>
                  </a:cubicBezTo>
                  <a:cubicBezTo>
                    <a:pt x="77888" y="2238"/>
                    <a:pt x="77817" y="2444"/>
                    <a:pt x="77687" y="2444"/>
                  </a:cubicBezTo>
                  <a:cubicBezTo>
                    <a:pt x="77670" y="2444"/>
                    <a:pt x="77651" y="2440"/>
                    <a:pt x="77631" y="2432"/>
                  </a:cubicBezTo>
                  <a:cubicBezTo>
                    <a:pt x="77479" y="2341"/>
                    <a:pt x="77297" y="2280"/>
                    <a:pt x="77115" y="2249"/>
                  </a:cubicBezTo>
                  <a:cubicBezTo>
                    <a:pt x="76963" y="2249"/>
                    <a:pt x="76841" y="2097"/>
                    <a:pt x="76659" y="2037"/>
                  </a:cubicBezTo>
                  <a:cubicBezTo>
                    <a:pt x="76515" y="1979"/>
                    <a:pt x="76453" y="1730"/>
                    <a:pt x="76214" y="1730"/>
                  </a:cubicBezTo>
                  <a:cubicBezTo>
                    <a:pt x="76200" y="1730"/>
                    <a:pt x="76187" y="1731"/>
                    <a:pt x="76172" y="1733"/>
                  </a:cubicBezTo>
                  <a:lnTo>
                    <a:pt x="75990" y="1915"/>
                  </a:lnTo>
                  <a:lnTo>
                    <a:pt x="75868" y="1611"/>
                  </a:lnTo>
                  <a:lnTo>
                    <a:pt x="75595" y="1490"/>
                  </a:lnTo>
                  <a:lnTo>
                    <a:pt x="75595" y="1307"/>
                  </a:lnTo>
                  <a:lnTo>
                    <a:pt x="75747" y="1094"/>
                  </a:lnTo>
                  <a:lnTo>
                    <a:pt x="75747" y="669"/>
                  </a:lnTo>
                  <a:cubicBezTo>
                    <a:pt x="75625" y="669"/>
                    <a:pt x="75504" y="669"/>
                    <a:pt x="75382" y="639"/>
                  </a:cubicBezTo>
                  <a:lnTo>
                    <a:pt x="75382" y="639"/>
                  </a:lnTo>
                  <a:cubicBezTo>
                    <a:pt x="75443" y="730"/>
                    <a:pt x="75504" y="821"/>
                    <a:pt x="75564" y="912"/>
                  </a:cubicBezTo>
                  <a:lnTo>
                    <a:pt x="75321" y="1368"/>
                  </a:lnTo>
                  <a:lnTo>
                    <a:pt x="74470" y="1368"/>
                  </a:lnTo>
                  <a:cubicBezTo>
                    <a:pt x="74470" y="1368"/>
                    <a:pt x="74440" y="1338"/>
                    <a:pt x="74409" y="1338"/>
                  </a:cubicBezTo>
                  <a:cubicBezTo>
                    <a:pt x="74531" y="1186"/>
                    <a:pt x="74531" y="1186"/>
                    <a:pt x="74957" y="1186"/>
                  </a:cubicBezTo>
                  <a:cubicBezTo>
                    <a:pt x="75139" y="1064"/>
                    <a:pt x="75291" y="851"/>
                    <a:pt x="75382" y="639"/>
                  </a:cubicBezTo>
                  <a:cubicBezTo>
                    <a:pt x="75412" y="487"/>
                    <a:pt x="75169" y="426"/>
                    <a:pt x="75230" y="213"/>
                  </a:cubicBezTo>
                  <a:cubicBezTo>
                    <a:pt x="75200" y="213"/>
                    <a:pt x="75139" y="183"/>
                    <a:pt x="75108" y="183"/>
                  </a:cubicBezTo>
                  <a:cubicBezTo>
                    <a:pt x="75057" y="312"/>
                    <a:pt x="75071" y="506"/>
                    <a:pt x="74909" y="506"/>
                  </a:cubicBezTo>
                  <a:cubicBezTo>
                    <a:pt x="74880" y="506"/>
                    <a:pt x="74846" y="500"/>
                    <a:pt x="74805" y="487"/>
                  </a:cubicBezTo>
                  <a:lnTo>
                    <a:pt x="74470" y="152"/>
                  </a:lnTo>
                  <a:lnTo>
                    <a:pt x="74227" y="335"/>
                  </a:lnTo>
                  <a:lnTo>
                    <a:pt x="735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1" name="Google Shape;13521;p21"/>
            <p:cNvSpPr/>
            <p:nvPr/>
          </p:nvSpPr>
          <p:spPr>
            <a:xfrm>
              <a:off x="5479608" y="3501478"/>
              <a:ext cx="47498" cy="10909"/>
            </a:xfrm>
            <a:custGeom>
              <a:avLst/>
              <a:gdLst/>
              <a:ahLst/>
              <a:cxnLst/>
              <a:rect l="l" t="t" r="r" b="b"/>
              <a:pathLst>
                <a:path w="3314" h="761" extrusionOk="0">
                  <a:moveTo>
                    <a:pt x="2006" y="1"/>
                  </a:moveTo>
                  <a:lnTo>
                    <a:pt x="1277" y="365"/>
                  </a:lnTo>
                  <a:lnTo>
                    <a:pt x="1094" y="213"/>
                  </a:lnTo>
                  <a:lnTo>
                    <a:pt x="274" y="213"/>
                  </a:lnTo>
                  <a:lnTo>
                    <a:pt x="61" y="61"/>
                  </a:lnTo>
                  <a:cubicBezTo>
                    <a:pt x="0" y="183"/>
                    <a:pt x="0" y="365"/>
                    <a:pt x="31" y="517"/>
                  </a:cubicBezTo>
                  <a:lnTo>
                    <a:pt x="487" y="761"/>
                  </a:lnTo>
                  <a:lnTo>
                    <a:pt x="790" y="761"/>
                  </a:lnTo>
                  <a:lnTo>
                    <a:pt x="1034" y="548"/>
                  </a:lnTo>
                  <a:lnTo>
                    <a:pt x="1338" y="730"/>
                  </a:lnTo>
                  <a:lnTo>
                    <a:pt x="1490" y="578"/>
                  </a:lnTo>
                  <a:lnTo>
                    <a:pt x="2736" y="578"/>
                  </a:lnTo>
                  <a:cubicBezTo>
                    <a:pt x="2835" y="578"/>
                    <a:pt x="2944" y="605"/>
                    <a:pt x="3051" y="605"/>
                  </a:cubicBezTo>
                  <a:cubicBezTo>
                    <a:pt x="3141" y="605"/>
                    <a:pt x="3230" y="586"/>
                    <a:pt x="3313" y="517"/>
                  </a:cubicBezTo>
                  <a:lnTo>
                    <a:pt x="3131" y="305"/>
                  </a:lnTo>
                  <a:lnTo>
                    <a:pt x="3313" y="122"/>
                  </a:lnTo>
                  <a:lnTo>
                    <a:pt x="3040" y="31"/>
                  </a:lnTo>
                  <a:lnTo>
                    <a:pt x="2736" y="396"/>
                  </a:lnTo>
                  <a:cubicBezTo>
                    <a:pt x="2702" y="391"/>
                    <a:pt x="2668" y="389"/>
                    <a:pt x="2633" y="389"/>
                  </a:cubicBezTo>
                  <a:cubicBezTo>
                    <a:pt x="2547" y="389"/>
                    <a:pt x="2460" y="400"/>
                    <a:pt x="2374" y="400"/>
                  </a:cubicBezTo>
                  <a:cubicBezTo>
                    <a:pt x="2282" y="400"/>
                    <a:pt x="2190" y="388"/>
                    <a:pt x="2097" y="335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2" name="Google Shape;13522;p21"/>
            <p:cNvSpPr/>
            <p:nvPr/>
          </p:nvSpPr>
          <p:spPr>
            <a:xfrm>
              <a:off x="5245658" y="3504532"/>
              <a:ext cx="34871" cy="7856"/>
            </a:xfrm>
            <a:custGeom>
              <a:avLst/>
              <a:gdLst/>
              <a:ahLst/>
              <a:cxnLst/>
              <a:rect l="l" t="t" r="r" b="b"/>
              <a:pathLst>
                <a:path w="2433" h="548" extrusionOk="0">
                  <a:moveTo>
                    <a:pt x="213" y="0"/>
                  </a:moveTo>
                  <a:lnTo>
                    <a:pt x="1" y="92"/>
                  </a:lnTo>
                  <a:lnTo>
                    <a:pt x="426" y="548"/>
                  </a:lnTo>
                  <a:lnTo>
                    <a:pt x="1308" y="548"/>
                  </a:lnTo>
                  <a:lnTo>
                    <a:pt x="1460" y="365"/>
                  </a:lnTo>
                  <a:lnTo>
                    <a:pt x="1642" y="548"/>
                  </a:lnTo>
                  <a:lnTo>
                    <a:pt x="2341" y="548"/>
                  </a:lnTo>
                  <a:cubicBezTo>
                    <a:pt x="2372" y="548"/>
                    <a:pt x="2402" y="487"/>
                    <a:pt x="2432" y="456"/>
                  </a:cubicBezTo>
                  <a:lnTo>
                    <a:pt x="2432" y="213"/>
                  </a:lnTo>
                  <a:cubicBezTo>
                    <a:pt x="2159" y="183"/>
                    <a:pt x="1916" y="183"/>
                    <a:pt x="1672" y="183"/>
                  </a:cubicBezTo>
                  <a:lnTo>
                    <a:pt x="1490" y="31"/>
                  </a:lnTo>
                  <a:lnTo>
                    <a:pt x="1247" y="213"/>
                  </a:lnTo>
                  <a:lnTo>
                    <a:pt x="852" y="0"/>
                  </a:lnTo>
                  <a:lnTo>
                    <a:pt x="517" y="213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3" name="Google Shape;13523;p21"/>
            <p:cNvSpPr/>
            <p:nvPr/>
          </p:nvSpPr>
          <p:spPr>
            <a:xfrm>
              <a:off x="5730971" y="3502353"/>
              <a:ext cx="20495" cy="17560"/>
            </a:xfrm>
            <a:custGeom>
              <a:avLst/>
              <a:gdLst/>
              <a:ahLst/>
              <a:cxnLst/>
              <a:rect l="l" t="t" r="r" b="b"/>
              <a:pathLst>
                <a:path w="1430" h="1225" extrusionOk="0">
                  <a:moveTo>
                    <a:pt x="487" y="0"/>
                  </a:moveTo>
                  <a:lnTo>
                    <a:pt x="1" y="244"/>
                  </a:lnTo>
                  <a:lnTo>
                    <a:pt x="61" y="487"/>
                  </a:lnTo>
                  <a:lnTo>
                    <a:pt x="335" y="578"/>
                  </a:lnTo>
                  <a:cubicBezTo>
                    <a:pt x="304" y="760"/>
                    <a:pt x="92" y="821"/>
                    <a:pt x="61" y="1004"/>
                  </a:cubicBezTo>
                  <a:cubicBezTo>
                    <a:pt x="213" y="1034"/>
                    <a:pt x="365" y="1125"/>
                    <a:pt x="487" y="1216"/>
                  </a:cubicBezTo>
                  <a:cubicBezTo>
                    <a:pt x="499" y="1222"/>
                    <a:pt x="512" y="1225"/>
                    <a:pt x="527" y="1225"/>
                  </a:cubicBezTo>
                  <a:cubicBezTo>
                    <a:pt x="584" y="1225"/>
                    <a:pt x="657" y="1186"/>
                    <a:pt x="730" y="1186"/>
                  </a:cubicBezTo>
                  <a:lnTo>
                    <a:pt x="730" y="912"/>
                  </a:lnTo>
                  <a:cubicBezTo>
                    <a:pt x="1095" y="882"/>
                    <a:pt x="1216" y="608"/>
                    <a:pt x="1429" y="426"/>
                  </a:cubicBezTo>
                  <a:lnTo>
                    <a:pt x="1156" y="152"/>
                  </a:lnTo>
                  <a:cubicBezTo>
                    <a:pt x="1004" y="335"/>
                    <a:pt x="912" y="517"/>
                    <a:pt x="760" y="700"/>
                  </a:cubicBezTo>
                  <a:lnTo>
                    <a:pt x="548" y="639"/>
                  </a:lnTo>
                  <a:cubicBezTo>
                    <a:pt x="517" y="426"/>
                    <a:pt x="608" y="213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4" name="Google Shape;13524;p21"/>
            <p:cNvSpPr/>
            <p:nvPr/>
          </p:nvSpPr>
          <p:spPr>
            <a:xfrm>
              <a:off x="5208193" y="3504689"/>
              <a:ext cx="15694" cy="7698"/>
            </a:xfrm>
            <a:custGeom>
              <a:avLst/>
              <a:gdLst/>
              <a:ahLst/>
              <a:cxnLst/>
              <a:rect l="l" t="t" r="r" b="b"/>
              <a:pathLst>
                <a:path w="1095" h="537" extrusionOk="0">
                  <a:moveTo>
                    <a:pt x="887" y="0"/>
                  </a:moveTo>
                  <a:cubicBezTo>
                    <a:pt x="774" y="0"/>
                    <a:pt x="694" y="141"/>
                    <a:pt x="578" y="141"/>
                  </a:cubicBezTo>
                  <a:cubicBezTo>
                    <a:pt x="548" y="111"/>
                    <a:pt x="487" y="50"/>
                    <a:pt x="457" y="20"/>
                  </a:cubicBezTo>
                  <a:cubicBezTo>
                    <a:pt x="396" y="50"/>
                    <a:pt x="365" y="141"/>
                    <a:pt x="274" y="172"/>
                  </a:cubicBezTo>
                  <a:cubicBezTo>
                    <a:pt x="183" y="202"/>
                    <a:pt x="31" y="141"/>
                    <a:pt x="1" y="324"/>
                  </a:cubicBezTo>
                  <a:lnTo>
                    <a:pt x="31" y="537"/>
                  </a:lnTo>
                  <a:lnTo>
                    <a:pt x="609" y="537"/>
                  </a:lnTo>
                  <a:lnTo>
                    <a:pt x="791" y="354"/>
                  </a:lnTo>
                  <a:lnTo>
                    <a:pt x="973" y="537"/>
                  </a:lnTo>
                  <a:cubicBezTo>
                    <a:pt x="1004" y="476"/>
                    <a:pt x="1034" y="415"/>
                    <a:pt x="1034" y="385"/>
                  </a:cubicBezTo>
                  <a:cubicBezTo>
                    <a:pt x="1034" y="263"/>
                    <a:pt x="1095" y="141"/>
                    <a:pt x="1004" y="50"/>
                  </a:cubicBezTo>
                  <a:cubicBezTo>
                    <a:pt x="960" y="14"/>
                    <a:pt x="922" y="0"/>
                    <a:pt x="8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5" name="Google Shape;13525;p21"/>
            <p:cNvSpPr/>
            <p:nvPr/>
          </p:nvSpPr>
          <p:spPr>
            <a:xfrm>
              <a:off x="5656471" y="3497278"/>
              <a:ext cx="12656" cy="7268"/>
            </a:xfrm>
            <a:custGeom>
              <a:avLst/>
              <a:gdLst/>
              <a:ahLst/>
              <a:cxnLst/>
              <a:rect l="l" t="t" r="r" b="b"/>
              <a:pathLst>
                <a:path w="883" h="507" extrusionOk="0">
                  <a:moveTo>
                    <a:pt x="482" y="0"/>
                  </a:moveTo>
                  <a:cubicBezTo>
                    <a:pt x="321" y="0"/>
                    <a:pt x="161" y="15"/>
                    <a:pt x="1" y="50"/>
                  </a:cubicBezTo>
                  <a:lnTo>
                    <a:pt x="1" y="263"/>
                  </a:lnTo>
                  <a:lnTo>
                    <a:pt x="426" y="506"/>
                  </a:lnTo>
                  <a:lnTo>
                    <a:pt x="882" y="263"/>
                  </a:lnTo>
                  <a:lnTo>
                    <a:pt x="822" y="20"/>
                  </a:lnTo>
                  <a:cubicBezTo>
                    <a:pt x="708" y="8"/>
                    <a:pt x="595" y="0"/>
                    <a:pt x="4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6" name="Google Shape;13526;p21"/>
            <p:cNvSpPr/>
            <p:nvPr/>
          </p:nvSpPr>
          <p:spPr>
            <a:xfrm>
              <a:off x="4962061" y="3517161"/>
              <a:ext cx="14390" cy="5247"/>
            </a:xfrm>
            <a:custGeom>
              <a:avLst/>
              <a:gdLst/>
              <a:ahLst/>
              <a:cxnLst/>
              <a:rect l="l" t="t" r="r" b="b"/>
              <a:pathLst>
                <a:path w="1004" h="366" extrusionOk="0">
                  <a:moveTo>
                    <a:pt x="61" y="1"/>
                  </a:moveTo>
                  <a:cubicBezTo>
                    <a:pt x="61" y="31"/>
                    <a:pt x="30" y="62"/>
                    <a:pt x="0" y="92"/>
                  </a:cubicBezTo>
                  <a:lnTo>
                    <a:pt x="0" y="305"/>
                  </a:lnTo>
                  <a:cubicBezTo>
                    <a:pt x="30" y="335"/>
                    <a:pt x="61" y="366"/>
                    <a:pt x="61" y="366"/>
                  </a:cubicBezTo>
                  <a:lnTo>
                    <a:pt x="912" y="366"/>
                  </a:lnTo>
                  <a:cubicBezTo>
                    <a:pt x="942" y="366"/>
                    <a:pt x="973" y="335"/>
                    <a:pt x="1003" y="305"/>
                  </a:cubicBezTo>
                  <a:cubicBezTo>
                    <a:pt x="973" y="183"/>
                    <a:pt x="851" y="122"/>
                    <a:pt x="760" y="3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7" name="Google Shape;13527;p21"/>
            <p:cNvSpPr/>
            <p:nvPr/>
          </p:nvSpPr>
          <p:spPr>
            <a:xfrm>
              <a:off x="5613344" y="3499744"/>
              <a:ext cx="13960" cy="7856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487" y="0"/>
                  </a:moveTo>
                  <a:lnTo>
                    <a:pt x="335" y="182"/>
                  </a:lnTo>
                  <a:lnTo>
                    <a:pt x="153" y="182"/>
                  </a:lnTo>
                  <a:cubicBezTo>
                    <a:pt x="1" y="274"/>
                    <a:pt x="31" y="456"/>
                    <a:pt x="153" y="547"/>
                  </a:cubicBezTo>
                  <a:cubicBezTo>
                    <a:pt x="193" y="517"/>
                    <a:pt x="237" y="510"/>
                    <a:pt x="282" y="510"/>
                  </a:cubicBezTo>
                  <a:cubicBezTo>
                    <a:pt x="318" y="510"/>
                    <a:pt x="355" y="514"/>
                    <a:pt x="391" y="514"/>
                  </a:cubicBezTo>
                  <a:cubicBezTo>
                    <a:pt x="446" y="514"/>
                    <a:pt x="499" y="505"/>
                    <a:pt x="548" y="456"/>
                  </a:cubicBezTo>
                  <a:lnTo>
                    <a:pt x="639" y="152"/>
                  </a:lnTo>
                  <a:lnTo>
                    <a:pt x="852" y="334"/>
                  </a:lnTo>
                  <a:cubicBezTo>
                    <a:pt x="973" y="274"/>
                    <a:pt x="973" y="61"/>
                    <a:pt x="8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8" name="Google Shape;13528;p21"/>
            <p:cNvSpPr/>
            <p:nvPr/>
          </p:nvSpPr>
          <p:spPr>
            <a:xfrm>
              <a:off x="5185548" y="3502209"/>
              <a:ext cx="8714" cy="9948"/>
            </a:xfrm>
            <a:custGeom>
              <a:avLst/>
              <a:gdLst/>
              <a:ahLst/>
              <a:cxnLst/>
              <a:rect l="l" t="t" r="r" b="b"/>
              <a:pathLst>
                <a:path w="608" h="694" extrusionOk="0">
                  <a:moveTo>
                    <a:pt x="354" y="0"/>
                  </a:moveTo>
                  <a:cubicBezTo>
                    <a:pt x="231" y="0"/>
                    <a:pt x="161" y="123"/>
                    <a:pt x="91" y="193"/>
                  </a:cubicBezTo>
                  <a:cubicBezTo>
                    <a:pt x="61" y="284"/>
                    <a:pt x="30" y="345"/>
                    <a:pt x="0" y="436"/>
                  </a:cubicBezTo>
                  <a:cubicBezTo>
                    <a:pt x="120" y="508"/>
                    <a:pt x="202" y="694"/>
                    <a:pt x="396" y="694"/>
                  </a:cubicBezTo>
                  <a:cubicBezTo>
                    <a:pt x="448" y="694"/>
                    <a:pt x="507" y="681"/>
                    <a:pt x="578" y="649"/>
                  </a:cubicBezTo>
                  <a:cubicBezTo>
                    <a:pt x="486" y="436"/>
                    <a:pt x="608" y="223"/>
                    <a:pt x="486" y="41"/>
                  </a:cubicBezTo>
                  <a:cubicBezTo>
                    <a:pt x="436" y="12"/>
                    <a:pt x="393" y="0"/>
                    <a:pt x="35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29" name="Google Shape;13529;p21"/>
            <p:cNvSpPr/>
            <p:nvPr/>
          </p:nvSpPr>
          <p:spPr>
            <a:xfrm>
              <a:off x="5059637" y="3507141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183" y="1"/>
                  </a:moveTo>
                  <a:lnTo>
                    <a:pt x="1" y="62"/>
                  </a:lnTo>
                  <a:lnTo>
                    <a:pt x="1" y="487"/>
                  </a:lnTo>
                  <a:cubicBezTo>
                    <a:pt x="153" y="548"/>
                    <a:pt x="335" y="548"/>
                    <a:pt x="487" y="548"/>
                  </a:cubicBezTo>
                  <a:cubicBezTo>
                    <a:pt x="548" y="518"/>
                    <a:pt x="578" y="518"/>
                    <a:pt x="609" y="487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0" name="Google Shape;13530;p21"/>
            <p:cNvSpPr/>
            <p:nvPr/>
          </p:nvSpPr>
          <p:spPr>
            <a:xfrm>
              <a:off x="5672165" y="3494511"/>
              <a:ext cx="6536" cy="7856"/>
            </a:xfrm>
            <a:custGeom>
              <a:avLst/>
              <a:gdLst/>
              <a:ahLst/>
              <a:cxnLst/>
              <a:rect l="l" t="t" r="r" b="b"/>
              <a:pathLst>
                <a:path w="456" h="548" extrusionOk="0">
                  <a:moveTo>
                    <a:pt x="456" y="0"/>
                  </a:moveTo>
                  <a:cubicBezTo>
                    <a:pt x="182" y="0"/>
                    <a:pt x="61" y="122"/>
                    <a:pt x="0" y="274"/>
                  </a:cubicBezTo>
                  <a:lnTo>
                    <a:pt x="213" y="547"/>
                  </a:lnTo>
                  <a:lnTo>
                    <a:pt x="456" y="487"/>
                  </a:lnTo>
                  <a:lnTo>
                    <a:pt x="4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1" name="Google Shape;13531;p21"/>
            <p:cNvSpPr/>
            <p:nvPr/>
          </p:nvSpPr>
          <p:spPr>
            <a:xfrm>
              <a:off x="5014332" y="3512258"/>
              <a:ext cx="9603" cy="7540"/>
            </a:xfrm>
            <a:custGeom>
              <a:avLst/>
              <a:gdLst/>
              <a:ahLst/>
              <a:cxnLst/>
              <a:rect l="l" t="t" r="r" b="b"/>
              <a:pathLst>
                <a:path w="670" h="526" extrusionOk="0">
                  <a:moveTo>
                    <a:pt x="143" y="1"/>
                  </a:moveTo>
                  <a:cubicBezTo>
                    <a:pt x="125" y="1"/>
                    <a:pt x="108" y="3"/>
                    <a:pt x="92" y="9"/>
                  </a:cubicBezTo>
                  <a:cubicBezTo>
                    <a:pt x="61" y="9"/>
                    <a:pt x="31" y="39"/>
                    <a:pt x="1" y="69"/>
                  </a:cubicBezTo>
                  <a:lnTo>
                    <a:pt x="1" y="282"/>
                  </a:lnTo>
                  <a:lnTo>
                    <a:pt x="456" y="525"/>
                  </a:lnTo>
                  <a:lnTo>
                    <a:pt x="669" y="252"/>
                  </a:lnTo>
                  <a:cubicBezTo>
                    <a:pt x="548" y="221"/>
                    <a:pt x="456" y="191"/>
                    <a:pt x="365" y="130"/>
                  </a:cubicBezTo>
                  <a:cubicBezTo>
                    <a:pt x="315" y="55"/>
                    <a:pt x="224" y="1"/>
                    <a:pt x="1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2" name="Google Shape;13532;p21"/>
            <p:cNvSpPr/>
            <p:nvPr/>
          </p:nvSpPr>
          <p:spPr>
            <a:xfrm>
              <a:off x="5718774" y="3507141"/>
              <a:ext cx="5676" cy="10035"/>
            </a:xfrm>
            <a:custGeom>
              <a:avLst/>
              <a:gdLst/>
              <a:ahLst/>
              <a:cxnLst/>
              <a:rect l="l" t="t" r="r" b="b"/>
              <a:pathLst>
                <a:path w="396" h="700" extrusionOk="0">
                  <a:moveTo>
                    <a:pt x="274" y="1"/>
                  </a:moveTo>
                  <a:cubicBezTo>
                    <a:pt x="183" y="122"/>
                    <a:pt x="0" y="183"/>
                    <a:pt x="0" y="335"/>
                  </a:cubicBezTo>
                  <a:cubicBezTo>
                    <a:pt x="0" y="396"/>
                    <a:pt x="31" y="457"/>
                    <a:pt x="61" y="487"/>
                  </a:cubicBezTo>
                  <a:cubicBezTo>
                    <a:pt x="92" y="578"/>
                    <a:pt x="152" y="639"/>
                    <a:pt x="213" y="700"/>
                  </a:cubicBezTo>
                  <a:lnTo>
                    <a:pt x="335" y="639"/>
                  </a:lnTo>
                  <a:cubicBezTo>
                    <a:pt x="396" y="426"/>
                    <a:pt x="365" y="214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3" name="Google Shape;13533;p21"/>
            <p:cNvSpPr/>
            <p:nvPr/>
          </p:nvSpPr>
          <p:spPr>
            <a:xfrm>
              <a:off x="5116709" y="3507098"/>
              <a:ext cx="9158" cy="5361"/>
            </a:xfrm>
            <a:custGeom>
              <a:avLst/>
              <a:gdLst/>
              <a:ahLst/>
              <a:cxnLst/>
              <a:rect l="l" t="t" r="r" b="b"/>
              <a:pathLst>
                <a:path w="639" h="374" extrusionOk="0">
                  <a:moveTo>
                    <a:pt x="284" y="0"/>
                  </a:moveTo>
                  <a:cubicBezTo>
                    <a:pt x="271" y="0"/>
                    <a:pt x="257" y="2"/>
                    <a:pt x="244" y="4"/>
                  </a:cubicBezTo>
                  <a:cubicBezTo>
                    <a:pt x="153" y="95"/>
                    <a:pt x="31" y="156"/>
                    <a:pt x="1" y="308"/>
                  </a:cubicBezTo>
                  <a:cubicBezTo>
                    <a:pt x="80" y="360"/>
                    <a:pt x="159" y="373"/>
                    <a:pt x="238" y="373"/>
                  </a:cubicBezTo>
                  <a:cubicBezTo>
                    <a:pt x="312" y="373"/>
                    <a:pt x="386" y="362"/>
                    <a:pt x="460" y="362"/>
                  </a:cubicBezTo>
                  <a:cubicBezTo>
                    <a:pt x="489" y="362"/>
                    <a:pt x="518" y="364"/>
                    <a:pt x="548" y="369"/>
                  </a:cubicBezTo>
                  <a:cubicBezTo>
                    <a:pt x="578" y="369"/>
                    <a:pt x="608" y="277"/>
                    <a:pt x="639" y="247"/>
                  </a:cubicBezTo>
                  <a:cubicBezTo>
                    <a:pt x="526" y="163"/>
                    <a:pt x="440" y="0"/>
                    <a:pt x="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4" name="Google Shape;13534;p21"/>
            <p:cNvSpPr/>
            <p:nvPr/>
          </p:nvSpPr>
          <p:spPr>
            <a:xfrm>
              <a:off x="5144156" y="3504532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426" y="0"/>
                  </a:moveTo>
                  <a:lnTo>
                    <a:pt x="426" y="0"/>
                  </a:lnTo>
                  <a:cubicBezTo>
                    <a:pt x="388" y="8"/>
                    <a:pt x="350" y="10"/>
                    <a:pt x="313" y="10"/>
                  </a:cubicBezTo>
                  <a:cubicBezTo>
                    <a:pt x="275" y="10"/>
                    <a:pt x="238" y="8"/>
                    <a:pt x="202" y="8"/>
                  </a:cubicBezTo>
                  <a:cubicBezTo>
                    <a:pt x="130" y="8"/>
                    <a:pt x="61" y="16"/>
                    <a:pt x="0" y="61"/>
                  </a:cubicBezTo>
                  <a:lnTo>
                    <a:pt x="213" y="548"/>
                  </a:lnTo>
                  <a:cubicBezTo>
                    <a:pt x="335" y="396"/>
                    <a:pt x="578" y="335"/>
                    <a:pt x="4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5" name="Google Shape;13535;p21"/>
            <p:cNvSpPr/>
            <p:nvPr/>
          </p:nvSpPr>
          <p:spPr>
            <a:xfrm>
              <a:off x="5529700" y="3501923"/>
              <a:ext cx="5676" cy="8286"/>
            </a:xfrm>
            <a:custGeom>
              <a:avLst/>
              <a:gdLst/>
              <a:ahLst/>
              <a:cxnLst/>
              <a:rect l="l" t="t" r="r" b="b"/>
              <a:pathLst>
                <a:path w="396" h="578" extrusionOk="0">
                  <a:moveTo>
                    <a:pt x="244" y="0"/>
                  </a:moveTo>
                  <a:lnTo>
                    <a:pt x="1" y="61"/>
                  </a:lnTo>
                  <a:lnTo>
                    <a:pt x="1" y="578"/>
                  </a:lnTo>
                  <a:lnTo>
                    <a:pt x="305" y="517"/>
                  </a:lnTo>
                  <a:cubicBezTo>
                    <a:pt x="335" y="334"/>
                    <a:pt x="396" y="152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6" name="Google Shape;13536;p21"/>
            <p:cNvSpPr/>
            <p:nvPr/>
          </p:nvSpPr>
          <p:spPr>
            <a:xfrm>
              <a:off x="5632077" y="3499572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185" y="0"/>
                  </a:moveTo>
                  <a:cubicBezTo>
                    <a:pt x="117" y="0"/>
                    <a:pt x="56" y="18"/>
                    <a:pt x="1" y="73"/>
                  </a:cubicBezTo>
                  <a:lnTo>
                    <a:pt x="213" y="407"/>
                  </a:lnTo>
                  <a:lnTo>
                    <a:pt x="517" y="286"/>
                  </a:lnTo>
                  <a:lnTo>
                    <a:pt x="457" y="42"/>
                  </a:lnTo>
                  <a:cubicBezTo>
                    <a:pt x="357" y="26"/>
                    <a:pt x="266" y="0"/>
                    <a:pt x="18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7" name="Google Shape;13537;p21"/>
            <p:cNvSpPr/>
            <p:nvPr/>
          </p:nvSpPr>
          <p:spPr>
            <a:xfrm>
              <a:off x="5581540" y="3501923"/>
              <a:ext cx="7424" cy="5849"/>
            </a:xfrm>
            <a:custGeom>
              <a:avLst/>
              <a:gdLst/>
              <a:ahLst/>
              <a:cxnLst/>
              <a:rect l="l" t="t" r="r" b="b"/>
              <a:pathLst>
                <a:path w="518" h="408" extrusionOk="0">
                  <a:moveTo>
                    <a:pt x="274" y="0"/>
                  </a:moveTo>
                  <a:lnTo>
                    <a:pt x="1" y="122"/>
                  </a:lnTo>
                  <a:lnTo>
                    <a:pt x="62" y="365"/>
                  </a:lnTo>
                  <a:cubicBezTo>
                    <a:pt x="161" y="381"/>
                    <a:pt x="252" y="407"/>
                    <a:pt x="334" y="407"/>
                  </a:cubicBezTo>
                  <a:cubicBezTo>
                    <a:pt x="401" y="407"/>
                    <a:pt x="462" y="389"/>
                    <a:pt x="517" y="334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8" name="Google Shape;13538;p21"/>
            <p:cNvSpPr/>
            <p:nvPr/>
          </p:nvSpPr>
          <p:spPr>
            <a:xfrm>
              <a:off x="5199923" y="3504532"/>
              <a:ext cx="6106" cy="6981"/>
            </a:xfrm>
            <a:custGeom>
              <a:avLst/>
              <a:gdLst/>
              <a:ahLst/>
              <a:cxnLst/>
              <a:rect l="l" t="t" r="r" b="b"/>
              <a:pathLst>
                <a:path w="426" h="487" extrusionOk="0">
                  <a:moveTo>
                    <a:pt x="152" y="0"/>
                  </a:moveTo>
                  <a:cubicBezTo>
                    <a:pt x="31" y="152"/>
                    <a:pt x="0" y="335"/>
                    <a:pt x="122" y="487"/>
                  </a:cubicBezTo>
                  <a:lnTo>
                    <a:pt x="395" y="304"/>
                  </a:lnTo>
                  <a:cubicBezTo>
                    <a:pt x="426" y="0"/>
                    <a:pt x="304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39" name="Google Shape;13539;p21"/>
            <p:cNvSpPr/>
            <p:nvPr/>
          </p:nvSpPr>
          <p:spPr>
            <a:xfrm>
              <a:off x="5328429" y="3507141"/>
              <a:ext cx="7424" cy="5505"/>
            </a:xfrm>
            <a:custGeom>
              <a:avLst/>
              <a:gdLst/>
              <a:ahLst/>
              <a:cxnLst/>
              <a:rect l="l" t="t" r="r" b="b"/>
              <a:pathLst>
                <a:path w="518" h="384" extrusionOk="0">
                  <a:moveTo>
                    <a:pt x="244" y="1"/>
                  </a:moveTo>
                  <a:lnTo>
                    <a:pt x="1" y="335"/>
                  </a:lnTo>
                  <a:cubicBezTo>
                    <a:pt x="37" y="371"/>
                    <a:pt x="86" y="383"/>
                    <a:pt x="148" y="383"/>
                  </a:cubicBezTo>
                  <a:cubicBezTo>
                    <a:pt x="245" y="383"/>
                    <a:pt x="370" y="354"/>
                    <a:pt x="518" y="335"/>
                  </a:cubicBezTo>
                  <a:cubicBezTo>
                    <a:pt x="487" y="214"/>
                    <a:pt x="457" y="122"/>
                    <a:pt x="426" y="31"/>
                  </a:cubicBezTo>
                  <a:cubicBezTo>
                    <a:pt x="411" y="16"/>
                    <a:pt x="388" y="16"/>
                    <a:pt x="358" y="16"/>
                  </a:cubicBezTo>
                  <a:cubicBezTo>
                    <a:pt x="328" y="16"/>
                    <a:pt x="290" y="16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0" name="Google Shape;13540;p21"/>
            <p:cNvSpPr/>
            <p:nvPr/>
          </p:nvSpPr>
          <p:spPr>
            <a:xfrm>
              <a:off x="5230409" y="3509592"/>
              <a:ext cx="11351" cy="4100"/>
            </a:xfrm>
            <a:custGeom>
              <a:avLst/>
              <a:gdLst/>
              <a:ahLst/>
              <a:cxnLst/>
              <a:rect l="l" t="t" r="r" b="b"/>
              <a:pathLst>
                <a:path w="792" h="286" extrusionOk="0">
                  <a:moveTo>
                    <a:pt x="218" y="1"/>
                  </a:moveTo>
                  <a:cubicBezTo>
                    <a:pt x="155" y="1"/>
                    <a:pt x="92" y="5"/>
                    <a:pt x="31" y="12"/>
                  </a:cubicBezTo>
                  <a:cubicBezTo>
                    <a:pt x="1" y="195"/>
                    <a:pt x="122" y="164"/>
                    <a:pt x="244" y="195"/>
                  </a:cubicBezTo>
                  <a:cubicBezTo>
                    <a:pt x="305" y="195"/>
                    <a:pt x="335" y="255"/>
                    <a:pt x="396" y="286"/>
                  </a:cubicBezTo>
                  <a:lnTo>
                    <a:pt x="791" y="103"/>
                  </a:lnTo>
                  <a:cubicBezTo>
                    <a:pt x="609" y="35"/>
                    <a:pt x="409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1" name="Google Shape;13541;p21"/>
            <p:cNvSpPr/>
            <p:nvPr/>
          </p:nvSpPr>
          <p:spPr>
            <a:xfrm>
              <a:off x="4929813" y="3520400"/>
              <a:ext cx="10033" cy="4487"/>
            </a:xfrm>
            <a:custGeom>
              <a:avLst/>
              <a:gdLst/>
              <a:ahLst/>
              <a:cxnLst/>
              <a:rect l="l" t="t" r="r" b="b"/>
              <a:pathLst>
                <a:path w="700" h="313" extrusionOk="0">
                  <a:moveTo>
                    <a:pt x="605" y="0"/>
                  </a:moveTo>
                  <a:cubicBezTo>
                    <a:pt x="561" y="0"/>
                    <a:pt x="524" y="30"/>
                    <a:pt x="487" y="48"/>
                  </a:cubicBezTo>
                  <a:cubicBezTo>
                    <a:pt x="396" y="109"/>
                    <a:pt x="305" y="140"/>
                    <a:pt x="214" y="140"/>
                  </a:cubicBezTo>
                  <a:cubicBezTo>
                    <a:pt x="122" y="170"/>
                    <a:pt x="62" y="200"/>
                    <a:pt x="1" y="200"/>
                  </a:cubicBezTo>
                  <a:cubicBezTo>
                    <a:pt x="131" y="256"/>
                    <a:pt x="273" y="312"/>
                    <a:pt x="419" y="312"/>
                  </a:cubicBezTo>
                  <a:cubicBezTo>
                    <a:pt x="511" y="312"/>
                    <a:pt x="606" y="290"/>
                    <a:pt x="700" y="231"/>
                  </a:cubicBezTo>
                  <a:lnTo>
                    <a:pt x="700" y="48"/>
                  </a:lnTo>
                  <a:cubicBezTo>
                    <a:pt x="664" y="13"/>
                    <a:pt x="633" y="0"/>
                    <a:pt x="6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2" name="Google Shape;13542;p21"/>
            <p:cNvSpPr/>
            <p:nvPr/>
          </p:nvSpPr>
          <p:spPr>
            <a:xfrm>
              <a:off x="5489626" y="3836989"/>
              <a:ext cx="8284" cy="7411"/>
            </a:xfrm>
            <a:custGeom>
              <a:avLst/>
              <a:gdLst/>
              <a:ahLst/>
              <a:cxnLst/>
              <a:rect l="l" t="t" r="r" b="b"/>
              <a:pathLst>
                <a:path w="578" h="517" extrusionOk="0">
                  <a:moveTo>
                    <a:pt x="243" y="0"/>
                  </a:moveTo>
                  <a:lnTo>
                    <a:pt x="0" y="274"/>
                  </a:lnTo>
                  <a:lnTo>
                    <a:pt x="31" y="517"/>
                  </a:lnTo>
                  <a:lnTo>
                    <a:pt x="578" y="24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3" name="Google Shape;13543;p21"/>
            <p:cNvSpPr/>
            <p:nvPr/>
          </p:nvSpPr>
          <p:spPr>
            <a:xfrm>
              <a:off x="5470019" y="3502281"/>
              <a:ext cx="7424" cy="5748"/>
            </a:xfrm>
            <a:custGeom>
              <a:avLst/>
              <a:gdLst/>
              <a:ahLst/>
              <a:cxnLst/>
              <a:rect l="l" t="t" r="r" b="b"/>
              <a:pathLst>
                <a:path w="518" h="401" extrusionOk="0">
                  <a:moveTo>
                    <a:pt x="162" y="1"/>
                  </a:moveTo>
                  <a:cubicBezTo>
                    <a:pt x="95" y="1"/>
                    <a:pt x="37" y="12"/>
                    <a:pt x="0" y="66"/>
                  </a:cubicBezTo>
                  <a:lnTo>
                    <a:pt x="213" y="401"/>
                  </a:lnTo>
                  <a:lnTo>
                    <a:pt x="517" y="97"/>
                  </a:lnTo>
                  <a:cubicBezTo>
                    <a:pt x="456" y="36"/>
                    <a:pt x="365" y="36"/>
                    <a:pt x="304" y="5"/>
                  </a:cubicBezTo>
                  <a:cubicBezTo>
                    <a:pt x="256" y="5"/>
                    <a:pt x="207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4" name="Google Shape;13544;p21"/>
            <p:cNvSpPr/>
            <p:nvPr/>
          </p:nvSpPr>
          <p:spPr>
            <a:xfrm>
              <a:off x="4949850" y="3519340"/>
              <a:ext cx="6550" cy="6121"/>
            </a:xfrm>
            <a:custGeom>
              <a:avLst/>
              <a:gdLst/>
              <a:ahLst/>
              <a:cxnLst/>
              <a:rect l="l" t="t" r="r" b="b"/>
              <a:pathLst>
                <a:path w="457" h="427" extrusionOk="0">
                  <a:moveTo>
                    <a:pt x="214" y="1"/>
                  </a:moveTo>
                  <a:lnTo>
                    <a:pt x="1" y="92"/>
                  </a:lnTo>
                  <a:lnTo>
                    <a:pt x="214" y="426"/>
                  </a:lnTo>
                  <a:lnTo>
                    <a:pt x="457" y="335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5" name="Google Shape;13545;p21"/>
            <p:cNvSpPr/>
            <p:nvPr/>
          </p:nvSpPr>
          <p:spPr>
            <a:xfrm>
              <a:off x="5178138" y="3507585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304" y="0"/>
                  </a:moveTo>
                  <a:cubicBezTo>
                    <a:pt x="274" y="31"/>
                    <a:pt x="213" y="31"/>
                    <a:pt x="183" y="61"/>
                  </a:cubicBezTo>
                  <a:cubicBezTo>
                    <a:pt x="122" y="122"/>
                    <a:pt x="92" y="183"/>
                    <a:pt x="0" y="274"/>
                  </a:cubicBezTo>
                  <a:lnTo>
                    <a:pt x="365" y="335"/>
                  </a:lnTo>
                  <a:cubicBezTo>
                    <a:pt x="365" y="274"/>
                    <a:pt x="365" y="213"/>
                    <a:pt x="365" y="152"/>
                  </a:cubicBezTo>
                  <a:cubicBezTo>
                    <a:pt x="335" y="91"/>
                    <a:pt x="304" y="61"/>
                    <a:pt x="3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6" name="Google Shape;13546;p21"/>
            <p:cNvSpPr/>
            <p:nvPr/>
          </p:nvSpPr>
          <p:spPr>
            <a:xfrm>
              <a:off x="5313193" y="3507141"/>
              <a:ext cx="4801" cy="5677"/>
            </a:xfrm>
            <a:custGeom>
              <a:avLst/>
              <a:gdLst/>
              <a:ahLst/>
              <a:cxnLst/>
              <a:rect l="l" t="t" r="r" b="b"/>
              <a:pathLst>
                <a:path w="335" h="396" extrusionOk="0">
                  <a:moveTo>
                    <a:pt x="152" y="1"/>
                  </a:moveTo>
                  <a:cubicBezTo>
                    <a:pt x="91" y="31"/>
                    <a:pt x="61" y="62"/>
                    <a:pt x="0" y="62"/>
                  </a:cubicBezTo>
                  <a:cubicBezTo>
                    <a:pt x="30" y="92"/>
                    <a:pt x="30" y="153"/>
                    <a:pt x="61" y="183"/>
                  </a:cubicBezTo>
                  <a:cubicBezTo>
                    <a:pt x="122" y="244"/>
                    <a:pt x="182" y="305"/>
                    <a:pt x="274" y="396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7" name="Google Shape;13547;p21"/>
            <p:cNvSpPr/>
            <p:nvPr/>
          </p:nvSpPr>
          <p:spPr>
            <a:xfrm>
              <a:off x="5372429" y="3504618"/>
              <a:ext cx="4816" cy="6021"/>
            </a:xfrm>
            <a:custGeom>
              <a:avLst/>
              <a:gdLst/>
              <a:ahLst/>
              <a:cxnLst/>
              <a:rect l="l" t="t" r="r" b="b"/>
              <a:pathLst>
                <a:path w="336" h="420" extrusionOk="0">
                  <a:moveTo>
                    <a:pt x="198" y="0"/>
                  </a:moveTo>
                  <a:cubicBezTo>
                    <a:pt x="127" y="0"/>
                    <a:pt x="54" y="33"/>
                    <a:pt x="1" y="86"/>
                  </a:cubicBezTo>
                  <a:lnTo>
                    <a:pt x="62" y="420"/>
                  </a:lnTo>
                  <a:cubicBezTo>
                    <a:pt x="183" y="268"/>
                    <a:pt x="305" y="207"/>
                    <a:pt x="335" y="55"/>
                  </a:cubicBezTo>
                  <a:cubicBezTo>
                    <a:pt x="297" y="17"/>
                    <a:pt x="248" y="0"/>
                    <a:pt x="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8" name="Google Shape;13548;p21"/>
            <p:cNvSpPr/>
            <p:nvPr/>
          </p:nvSpPr>
          <p:spPr>
            <a:xfrm>
              <a:off x="5683918" y="3494554"/>
              <a:ext cx="5246" cy="4759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162" y="1"/>
                  </a:moveTo>
                  <a:cubicBezTo>
                    <a:pt x="109" y="1"/>
                    <a:pt x="58" y="31"/>
                    <a:pt x="1" y="89"/>
                  </a:cubicBezTo>
                  <a:lnTo>
                    <a:pt x="31" y="332"/>
                  </a:lnTo>
                  <a:lnTo>
                    <a:pt x="366" y="119"/>
                  </a:lnTo>
                  <a:cubicBezTo>
                    <a:pt x="285" y="39"/>
                    <a:pt x="222" y="1"/>
                    <a:pt x="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49" name="Google Shape;13549;p21"/>
            <p:cNvSpPr/>
            <p:nvPr/>
          </p:nvSpPr>
          <p:spPr>
            <a:xfrm>
              <a:off x="5605504" y="3499299"/>
              <a:ext cx="4371" cy="5247"/>
            </a:xfrm>
            <a:custGeom>
              <a:avLst/>
              <a:gdLst/>
              <a:ahLst/>
              <a:cxnLst/>
              <a:rect l="l" t="t" r="r" b="b"/>
              <a:pathLst>
                <a:path w="305" h="366" extrusionOk="0">
                  <a:moveTo>
                    <a:pt x="183" y="1"/>
                  </a:moveTo>
                  <a:lnTo>
                    <a:pt x="183" y="1"/>
                  </a:lnTo>
                  <a:cubicBezTo>
                    <a:pt x="61" y="183"/>
                    <a:pt x="1" y="305"/>
                    <a:pt x="213" y="365"/>
                  </a:cubicBezTo>
                  <a:cubicBezTo>
                    <a:pt x="304" y="244"/>
                    <a:pt x="274" y="153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0" name="Google Shape;13550;p21"/>
            <p:cNvSpPr/>
            <p:nvPr/>
          </p:nvSpPr>
          <p:spPr>
            <a:xfrm>
              <a:off x="5153744" y="3507083"/>
              <a:ext cx="4801" cy="2709"/>
            </a:xfrm>
            <a:custGeom>
              <a:avLst/>
              <a:gdLst/>
              <a:ahLst/>
              <a:cxnLst/>
              <a:rect l="l" t="t" r="r" b="b"/>
              <a:pathLst>
                <a:path w="335" h="189" extrusionOk="0">
                  <a:moveTo>
                    <a:pt x="152" y="1"/>
                  </a:moveTo>
                  <a:cubicBezTo>
                    <a:pt x="96" y="1"/>
                    <a:pt x="48" y="46"/>
                    <a:pt x="0" y="157"/>
                  </a:cubicBezTo>
                  <a:cubicBezTo>
                    <a:pt x="32" y="178"/>
                    <a:pt x="72" y="188"/>
                    <a:pt x="115" y="188"/>
                  </a:cubicBezTo>
                  <a:cubicBezTo>
                    <a:pt x="191" y="188"/>
                    <a:pt x="276" y="155"/>
                    <a:pt x="335" y="96"/>
                  </a:cubicBezTo>
                  <a:cubicBezTo>
                    <a:pt x="262" y="38"/>
                    <a:pt x="203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1" name="Google Shape;13551;p21"/>
            <p:cNvSpPr/>
            <p:nvPr/>
          </p:nvSpPr>
          <p:spPr>
            <a:xfrm>
              <a:off x="5083601" y="3509764"/>
              <a:ext cx="5246" cy="2623"/>
            </a:xfrm>
            <a:custGeom>
              <a:avLst/>
              <a:gdLst/>
              <a:ahLst/>
              <a:cxnLst/>
              <a:rect l="l" t="t" r="r" b="b"/>
              <a:pathLst>
                <a:path w="366" h="183" extrusionOk="0">
                  <a:moveTo>
                    <a:pt x="183" y="0"/>
                  </a:moveTo>
                  <a:cubicBezTo>
                    <a:pt x="114" y="0"/>
                    <a:pt x="46" y="31"/>
                    <a:pt x="0" y="91"/>
                  </a:cubicBezTo>
                  <a:cubicBezTo>
                    <a:pt x="46" y="152"/>
                    <a:pt x="114" y="183"/>
                    <a:pt x="183" y="183"/>
                  </a:cubicBezTo>
                  <a:cubicBezTo>
                    <a:pt x="251" y="183"/>
                    <a:pt x="320" y="152"/>
                    <a:pt x="365" y="91"/>
                  </a:cubicBezTo>
                  <a:cubicBezTo>
                    <a:pt x="320" y="31"/>
                    <a:pt x="251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2" name="Google Shape;13552;p21"/>
            <p:cNvSpPr/>
            <p:nvPr/>
          </p:nvSpPr>
          <p:spPr>
            <a:xfrm>
              <a:off x="4998652" y="3514552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22" y="1"/>
                  </a:moveTo>
                  <a:cubicBezTo>
                    <a:pt x="0" y="92"/>
                    <a:pt x="0" y="274"/>
                    <a:pt x="122" y="365"/>
                  </a:cubicBezTo>
                  <a:cubicBezTo>
                    <a:pt x="243" y="274"/>
                    <a:pt x="24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3" name="Google Shape;13553;p21"/>
            <p:cNvSpPr/>
            <p:nvPr/>
          </p:nvSpPr>
          <p:spPr>
            <a:xfrm>
              <a:off x="4871437" y="3527625"/>
              <a:ext cx="3941" cy="4802"/>
            </a:xfrm>
            <a:custGeom>
              <a:avLst/>
              <a:gdLst/>
              <a:ahLst/>
              <a:cxnLst/>
              <a:rect l="l" t="t" r="r" b="b"/>
              <a:pathLst>
                <a:path w="275" h="335" extrusionOk="0">
                  <a:moveTo>
                    <a:pt x="122" y="0"/>
                  </a:moveTo>
                  <a:cubicBezTo>
                    <a:pt x="1" y="92"/>
                    <a:pt x="1" y="274"/>
                    <a:pt x="122" y="335"/>
                  </a:cubicBezTo>
                  <a:cubicBezTo>
                    <a:pt x="274" y="274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4" name="Google Shape;13554;p21"/>
            <p:cNvSpPr/>
            <p:nvPr/>
          </p:nvSpPr>
          <p:spPr>
            <a:xfrm>
              <a:off x="4931992" y="3532858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92" y="0"/>
                  </a:moveTo>
                  <a:cubicBezTo>
                    <a:pt x="62" y="0"/>
                    <a:pt x="1" y="0"/>
                    <a:pt x="31" y="31"/>
                  </a:cubicBezTo>
                  <a:cubicBezTo>
                    <a:pt x="31" y="91"/>
                    <a:pt x="62" y="152"/>
                    <a:pt x="92" y="152"/>
                  </a:cubicBezTo>
                  <a:cubicBezTo>
                    <a:pt x="153" y="152"/>
                    <a:pt x="244" y="152"/>
                    <a:pt x="305" y="12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5" name="Google Shape;13555;p21"/>
            <p:cNvSpPr/>
            <p:nvPr/>
          </p:nvSpPr>
          <p:spPr>
            <a:xfrm>
              <a:off x="4931992" y="3844386"/>
              <a:ext cx="3497" cy="5247"/>
            </a:xfrm>
            <a:custGeom>
              <a:avLst/>
              <a:gdLst/>
              <a:ahLst/>
              <a:cxnLst/>
              <a:rect l="l" t="t" r="r" b="b"/>
              <a:pathLst>
                <a:path w="244" h="366" extrusionOk="0">
                  <a:moveTo>
                    <a:pt x="153" y="1"/>
                  </a:moveTo>
                  <a:lnTo>
                    <a:pt x="153" y="1"/>
                  </a:lnTo>
                  <a:cubicBezTo>
                    <a:pt x="1" y="123"/>
                    <a:pt x="1" y="123"/>
                    <a:pt x="62" y="366"/>
                  </a:cubicBezTo>
                  <a:cubicBezTo>
                    <a:pt x="244" y="275"/>
                    <a:pt x="122" y="12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6" name="Google Shape;13556;p21"/>
            <p:cNvSpPr/>
            <p:nvPr/>
          </p:nvSpPr>
          <p:spPr>
            <a:xfrm>
              <a:off x="5392910" y="3844644"/>
              <a:ext cx="4371" cy="2380"/>
            </a:xfrm>
            <a:custGeom>
              <a:avLst/>
              <a:gdLst/>
              <a:ahLst/>
              <a:cxnLst/>
              <a:rect l="l" t="t" r="r" b="b"/>
              <a:pathLst>
                <a:path w="305" h="166" extrusionOk="0">
                  <a:moveTo>
                    <a:pt x="35" y="1"/>
                  </a:moveTo>
                  <a:cubicBezTo>
                    <a:pt x="16" y="1"/>
                    <a:pt x="0" y="22"/>
                    <a:pt x="0" y="44"/>
                  </a:cubicBezTo>
                  <a:cubicBezTo>
                    <a:pt x="0" y="105"/>
                    <a:pt x="31" y="165"/>
                    <a:pt x="61" y="165"/>
                  </a:cubicBezTo>
                  <a:cubicBezTo>
                    <a:pt x="122" y="165"/>
                    <a:pt x="213" y="165"/>
                    <a:pt x="304" y="135"/>
                  </a:cubicBezTo>
                  <a:lnTo>
                    <a:pt x="274" y="13"/>
                  </a:lnTo>
                  <a:lnTo>
                    <a:pt x="61" y="13"/>
                  </a:lnTo>
                  <a:cubicBezTo>
                    <a:pt x="52" y="4"/>
                    <a:pt x="43" y="1"/>
                    <a:pt x="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7" name="Google Shape;13557;p21"/>
            <p:cNvSpPr/>
            <p:nvPr/>
          </p:nvSpPr>
          <p:spPr>
            <a:xfrm>
              <a:off x="5415570" y="3504532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cubicBezTo>
                    <a:pt x="30" y="61"/>
                    <a:pt x="0" y="92"/>
                    <a:pt x="0" y="122"/>
                  </a:cubicBezTo>
                  <a:cubicBezTo>
                    <a:pt x="0" y="152"/>
                    <a:pt x="61" y="183"/>
                    <a:pt x="61" y="183"/>
                  </a:cubicBezTo>
                  <a:lnTo>
                    <a:pt x="9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8" name="Google Shape;13558;p21"/>
            <p:cNvSpPr/>
            <p:nvPr/>
          </p:nvSpPr>
          <p:spPr>
            <a:xfrm>
              <a:off x="5228674" y="3507743"/>
              <a:ext cx="2193" cy="2896"/>
            </a:xfrm>
            <a:custGeom>
              <a:avLst/>
              <a:gdLst/>
              <a:ahLst/>
              <a:cxnLst/>
              <a:rect l="l" t="t" r="r" b="b"/>
              <a:pathLst>
                <a:path w="153" h="202" extrusionOk="0">
                  <a:moveTo>
                    <a:pt x="92" y="0"/>
                  </a:moveTo>
                  <a:cubicBezTo>
                    <a:pt x="72" y="0"/>
                    <a:pt x="44" y="15"/>
                    <a:pt x="0" y="50"/>
                  </a:cubicBezTo>
                  <a:lnTo>
                    <a:pt x="152" y="202"/>
                  </a:lnTo>
                  <a:cubicBezTo>
                    <a:pt x="131" y="93"/>
                    <a:pt x="140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59" name="Google Shape;13559;p21"/>
            <p:cNvSpPr/>
            <p:nvPr/>
          </p:nvSpPr>
          <p:spPr>
            <a:xfrm>
              <a:off x="5290533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1" y="31"/>
                    <a:pt x="0" y="61"/>
                  </a:cubicBezTo>
                  <a:cubicBezTo>
                    <a:pt x="31" y="91"/>
                    <a:pt x="61" y="122"/>
                    <a:pt x="61" y="122"/>
                  </a:cubicBezTo>
                  <a:cubicBezTo>
                    <a:pt x="92" y="91"/>
                    <a:pt x="122" y="91"/>
                    <a:pt x="183" y="61"/>
                  </a:cubicBezTo>
                  <a:cubicBezTo>
                    <a:pt x="152" y="61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0" name="Google Shape;13560;p21"/>
            <p:cNvSpPr/>
            <p:nvPr/>
          </p:nvSpPr>
          <p:spPr>
            <a:xfrm>
              <a:off x="534019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2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83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1" name="Google Shape;13561;p21"/>
            <p:cNvSpPr/>
            <p:nvPr/>
          </p:nvSpPr>
          <p:spPr>
            <a:xfrm>
              <a:off x="5429946" y="3507585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61" y="31"/>
                    <a:pt x="30" y="31"/>
                    <a:pt x="0" y="61"/>
                  </a:cubicBezTo>
                  <a:cubicBezTo>
                    <a:pt x="30" y="91"/>
                    <a:pt x="61" y="122"/>
                    <a:pt x="61" y="122"/>
                  </a:cubicBezTo>
                  <a:cubicBezTo>
                    <a:pt x="91" y="91"/>
                    <a:pt x="122" y="91"/>
                    <a:pt x="182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2" name="Google Shape;13562;p21"/>
            <p:cNvSpPr/>
            <p:nvPr/>
          </p:nvSpPr>
          <p:spPr>
            <a:xfrm>
              <a:off x="5071834" y="3509764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2" y="0"/>
                  </a:moveTo>
                  <a:lnTo>
                    <a:pt x="1" y="61"/>
                  </a:lnTo>
                  <a:cubicBezTo>
                    <a:pt x="1" y="91"/>
                    <a:pt x="31" y="152"/>
                    <a:pt x="62" y="183"/>
                  </a:cubicBezTo>
                  <a:cubicBezTo>
                    <a:pt x="62" y="152"/>
                    <a:pt x="92" y="122"/>
                    <a:pt x="92" y="122"/>
                  </a:cubicBezTo>
                  <a:cubicBezTo>
                    <a:pt x="92" y="9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3" name="Google Shape;13563;p21"/>
            <p:cNvSpPr/>
            <p:nvPr/>
          </p:nvSpPr>
          <p:spPr>
            <a:xfrm>
              <a:off x="5415126" y="3510194"/>
              <a:ext cx="2193" cy="1763"/>
            </a:xfrm>
            <a:custGeom>
              <a:avLst/>
              <a:gdLst/>
              <a:ahLst/>
              <a:cxnLst/>
              <a:rect l="l" t="t" r="r" b="b"/>
              <a:pathLst>
                <a:path w="153" h="123" extrusionOk="0">
                  <a:moveTo>
                    <a:pt x="122" y="1"/>
                  </a:moveTo>
                  <a:cubicBezTo>
                    <a:pt x="61" y="31"/>
                    <a:pt x="31" y="31"/>
                    <a:pt x="1" y="61"/>
                  </a:cubicBezTo>
                  <a:lnTo>
                    <a:pt x="61" y="122"/>
                  </a:lnTo>
                  <a:lnTo>
                    <a:pt x="153" y="6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4" name="Google Shape;13564;p21"/>
            <p:cNvSpPr/>
            <p:nvPr/>
          </p:nvSpPr>
          <p:spPr>
            <a:xfrm>
              <a:off x="4919365" y="3522837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122" y="0"/>
                  </a:moveTo>
                  <a:cubicBezTo>
                    <a:pt x="91" y="30"/>
                    <a:pt x="31" y="30"/>
                    <a:pt x="0" y="61"/>
                  </a:cubicBezTo>
                  <a:lnTo>
                    <a:pt x="61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5" name="Google Shape;13565;p21"/>
            <p:cNvSpPr/>
            <p:nvPr/>
          </p:nvSpPr>
          <p:spPr>
            <a:xfrm>
              <a:off x="4902366" y="3525016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122"/>
                  </a:lnTo>
                  <a:lnTo>
                    <a:pt x="62" y="182"/>
                  </a:lnTo>
                  <a:cubicBezTo>
                    <a:pt x="92" y="152"/>
                    <a:pt x="92" y="91"/>
                    <a:pt x="122" y="61"/>
                  </a:cubicBezTo>
                  <a:cubicBezTo>
                    <a:pt x="122" y="30"/>
                    <a:pt x="62" y="3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6" name="Google Shape;13566;p21"/>
            <p:cNvSpPr/>
            <p:nvPr/>
          </p:nvSpPr>
          <p:spPr>
            <a:xfrm>
              <a:off x="5039170" y="3525360"/>
              <a:ext cx="2193" cy="2279"/>
            </a:xfrm>
            <a:custGeom>
              <a:avLst/>
              <a:gdLst/>
              <a:ahLst/>
              <a:cxnLst/>
              <a:rect l="l" t="t" r="r" b="b"/>
              <a:pathLst>
                <a:path w="153" h="159" extrusionOk="0">
                  <a:moveTo>
                    <a:pt x="59" y="0"/>
                  </a:moveTo>
                  <a:cubicBezTo>
                    <a:pt x="0" y="0"/>
                    <a:pt x="0" y="79"/>
                    <a:pt x="0" y="158"/>
                  </a:cubicBezTo>
                  <a:lnTo>
                    <a:pt x="152" y="158"/>
                  </a:lnTo>
                  <a:cubicBezTo>
                    <a:pt x="152" y="98"/>
                    <a:pt x="122" y="6"/>
                    <a:pt x="91" y="6"/>
                  </a:cubicBezTo>
                  <a:cubicBezTo>
                    <a:pt x="79" y="2"/>
                    <a:pt x="69" y="0"/>
                    <a:pt x="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7" name="Google Shape;13567;p21"/>
            <p:cNvSpPr/>
            <p:nvPr/>
          </p:nvSpPr>
          <p:spPr>
            <a:xfrm>
              <a:off x="5761471" y="354287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0"/>
                    <a:pt x="0" y="61"/>
                    <a:pt x="0" y="61"/>
                  </a:cubicBezTo>
                  <a:cubicBezTo>
                    <a:pt x="31" y="91"/>
                    <a:pt x="31" y="122"/>
                    <a:pt x="61" y="183"/>
                  </a:cubicBezTo>
                  <a:cubicBezTo>
                    <a:pt x="91" y="152"/>
                    <a:pt x="122" y="122"/>
                    <a:pt x="122" y="122"/>
                  </a:cubicBezTo>
                  <a:cubicBezTo>
                    <a:pt x="91" y="61"/>
                    <a:pt x="9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8" name="Google Shape;13568;p21"/>
            <p:cNvSpPr/>
            <p:nvPr/>
          </p:nvSpPr>
          <p:spPr>
            <a:xfrm>
              <a:off x="5880832" y="3771621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61" y="123"/>
                  </a:lnTo>
                  <a:lnTo>
                    <a:pt x="183" y="31"/>
                  </a:lnTo>
                  <a:cubicBezTo>
                    <a:pt x="153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69" name="Google Shape;13569;p21"/>
            <p:cNvSpPr/>
            <p:nvPr/>
          </p:nvSpPr>
          <p:spPr>
            <a:xfrm>
              <a:off x="5680865" y="3829578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153" y="1"/>
                  </a:moveTo>
                  <a:lnTo>
                    <a:pt x="1" y="183"/>
                  </a:lnTo>
                  <a:cubicBezTo>
                    <a:pt x="123" y="153"/>
                    <a:pt x="275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0" name="Google Shape;13570;p21"/>
            <p:cNvSpPr/>
            <p:nvPr/>
          </p:nvSpPr>
          <p:spPr>
            <a:xfrm>
              <a:off x="5691757" y="3836989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0"/>
                  </a:moveTo>
                  <a:lnTo>
                    <a:pt x="1" y="61"/>
                  </a:lnTo>
                  <a:lnTo>
                    <a:pt x="62" y="183"/>
                  </a:lnTo>
                  <a:cubicBezTo>
                    <a:pt x="92" y="152"/>
                    <a:pt x="122" y="122"/>
                    <a:pt x="122" y="122"/>
                  </a:cubicBezTo>
                  <a:cubicBezTo>
                    <a:pt x="92" y="61"/>
                    <a:pt x="92" y="31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1" name="Google Shape;13571;p21"/>
            <p:cNvSpPr/>
            <p:nvPr/>
          </p:nvSpPr>
          <p:spPr>
            <a:xfrm>
              <a:off x="4827880" y="3847009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0"/>
                  </a:moveTo>
                  <a:cubicBezTo>
                    <a:pt x="31" y="31"/>
                    <a:pt x="0" y="61"/>
                    <a:pt x="0" y="61"/>
                  </a:cubicBezTo>
                  <a:cubicBezTo>
                    <a:pt x="0" y="92"/>
                    <a:pt x="31" y="152"/>
                    <a:pt x="61" y="183"/>
                  </a:cubicBezTo>
                  <a:lnTo>
                    <a:pt x="122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2" name="Google Shape;13572;p21"/>
            <p:cNvSpPr/>
            <p:nvPr/>
          </p:nvSpPr>
          <p:spPr>
            <a:xfrm>
              <a:off x="4867080" y="3550719"/>
              <a:ext cx="2637" cy="1749"/>
            </a:xfrm>
            <a:custGeom>
              <a:avLst/>
              <a:gdLst/>
              <a:ahLst/>
              <a:cxnLst/>
              <a:rect l="l" t="t" r="r" b="b"/>
              <a:pathLst>
                <a:path w="184" h="122" extrusionOk="0">
                  <a:moveTo>
                    <a:pt x="122" y="0"/>
                  </a:moveTo>
                  <a:lnTo>
                    <a:pt x="1" y="61"/>
                  </a:lnTo>
                  <a:cubicBezTo>
                    <a:pt x="31" y="92"/>
                    <a:pt x="62" y="122"/>
                    <a:pt x="62" y="122"/>
                  </a:cubicBezTo>
                  <a:cubicBezTo>
                    <a:pt x="122" y="92"/>
                    <a:pt x="153" y="92"/>
                    <a:pt x="183" y="61"/>
                  </a:cubicBez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3573" name="Google Shape;13573;p21"/>
          <p:cNvGrpSpPr/>
          <p:nvPr/>
        </p:nvGrpSpPr>
        <p:grpSpPr>
          <a:xfrm rot="9186764">
            <a:off x="-1913975" y="-1960500"/>
            <a:ext cx="4356109" cy="4237149"/>
            <a:chOff x="5801000" y="1169925"/>
            <a:chExt cx="1516000" cy="1474600"/>
          </a:xfrm>
        </p:grpSpPr>
        <p:sp>
          <p:nvSpPr>
            <p:cNvPr id="13574" name="Google Shape;13574;p21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5" name="Google Shape;13575;p21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6" name="Google Shape;13576;p21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7" name="Google Shape;13577;p21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8" name="Google Shape;13578;p21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79" name="Google Shape;13579;p21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0" name="Google Shape;13580;p21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1" name="Google Shape;13581;p21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2" name="Google Shape;13582;p21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3" name="Google Shape;13583;p21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4" name="Google Shape;13584;p21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5" name="Google Shape;13585;p21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6" name="Google Shape;13586;p21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7" name="Google Shape;13587;p21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8" name="Google Shape;13588;p21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89" name="Google Shape;13589;p21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0" name="Google Shape;13590;p21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1" name="Google Shape;13591;p21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2" name="Google Shape;13592;p21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3" name="Google Shape;13593;p21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4" name="Google Shape;13594;p21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5" name="Google Shape;13595;p21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6" name="Google Shape;13596;p21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7" name="Google Shape;13597;p21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8" name="Google Shape;13598;p21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599" name="Google Shape;13599;p21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0" name="Google Shape;13600;p21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1" name="Google Shape;13601;p21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2" name="Google Shape;13602;p21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3" name="Google Shape;13603;p21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4" name="Google Shape;13604;p21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5" name="Google Shape;13605;p21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6" name="Google Shape;13606;p21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7" name="Google Shape;13607;p21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8" name="Google Shape;13608;p21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09" name="Google Shape;13609;p21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0" name="Google Shape;13610;p21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1" name="Google Shape;13611;p21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2" name="Google Shape;13612;p21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3" name="Google Shape;13613;p21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4" name="Google Shape;13614;p21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5" name="Google Shape;13615;p21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6" name="Google Shape;13616;p21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7" name="Google Shape;13617;p21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8" name="Google Shape;13618;p21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19" name="Google Shape;13619;p21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0" name="Google Shape;13620;p21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1" name="Google Shape;13621;p21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2" name="Google Shape;13622;p21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3" name="Google Shape;13623;p21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4" name="Google Shape;13624;p21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5" name="Google Shape;13625;p21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6" name="Google Shape;13626;p21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7" name="Google Shape;13627;p21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8" name="Google Shape;13628;p21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29" name="Google Shape;13629;p21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0" name="Google Shape;13630;p21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1" name="Google Shape;13631;p21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2" name="Google Shape;13632;p21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3" name="Google Shape;13633;p21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4" name="Google Shape;13634;p21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5" name="Google Shape;13635;p21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6" name="Google Shape;13636;p21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7" name="Google Shape;13637;p21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8" name="Google Shape;13638;p21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39" name="Google Shape;13639;p21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0" name="Google Shape;13640;p21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1" name="Google Shape;13641;p21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2" name="Google Shape;13642;p21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3" name="Google Shape;13643;p21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4" name="Google Shape;13644;p21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5" name="Google Shape;13645;p21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6" name="Google Shape;13646;p21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7" name="Google Shape;13647;p21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8" name="Google Shape;13648;p21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49" name="Google Shape;13649;p21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0" name="Google Shape;13650;p21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1" name="Google Shape;13651;p21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2" name="Google Shape;13652;p21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3" name="Google Shape;13653;p21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4" name="Google Shape;13654;p21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5" name="Google Shape;13655;p21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6" name="Google Shape;13656;p21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7" name="Google Shape;13657;p21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8" name="Google Shape;13658;p21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59" name="Google Shape;13659;p21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0" name="Google Shape;13660;p21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1" name="Google Shape;13661;p21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2" name="Google Shape;13662;p21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3" name="Google Shape;13663;p21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4" name="Google Shape;13664;p21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5" name="Google Shape;13665;p21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6" name="Google Shape;13666;p21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7" name="Google Shape;13667;p21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8" name="Google Shape;13668;p21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69" name="Google Shape;13669;p21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0" name="Google Shape;13670;p21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1" name="Google Shape;13671;p21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2" name="Google Shape;13672;p21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3" name="Google Shape;13673;p21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4" name="Google Shape;13674;p21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5" name="Google Shape;13675;p21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6" name="Google Shape;13676;p21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7" name="Google Shape;13677;p21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8" name="Google Shape;13678;p21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79" name="Google Shape;13679;p21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0" name="Google Shape;13680;p21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1" name="Google Shape;13681;p21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2" name="Google Shape;13682;p21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3" name="Google Shape;13683;p21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4" name="Google Shape;13684;p21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5" name="Google Shape;13685;p21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6" name="Google Shape;13686;p21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7" name="Google Shape;13687;p21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8" name="Google Shape;13688;p21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89" name="Google Shape;13689;p21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0" name="Google Shape;13690;p21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1" name="Google Shape;13691;p21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2" name="Google Shape;13692;p21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3" name="Google Shape;13693;p21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4" name="Google Shape;13694;p21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5" name="Google Shape;13695;p21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6" name="Google Shape;13696;p21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7" name="Google Shape;13697;p21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8" name="Google Shape;13698;p21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699" name="Google Shape;13699;p21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0" name="Google Shape;13700;p21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1" name="Google Shape;13701;p21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2" name="Google Shape;13702;p21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3" name="Google Shape;13703;p21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4" name="Google Shape;13704;p21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5" name="Google Shape;13705;p21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6" name="Google Shape;13706;p21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7" name="Google Shape;13707;p21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8" name="Google Shape;13708;p21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09" name="Google Shape;13709;p21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0" name="Google Shape;13710;p21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1" name="Google Shape;13711;p21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2" name="Google Shape;13712;p21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3" name="Google Shape;13713;p21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4" name="Google Shape;13714;p21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5" name="Google Shape;13715;p21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6" name="Google Shape;13716;p21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7" name="Google Shape;13717;p21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8" name="Google Shape;13718;p21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19" name="Google Shape;13719;p21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0" name="Google Shape;13720;p21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1" name="Google Shape;13721;p21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2" name="Google Shape;13722;p21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3" name="Google Shape;13723;p21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4" name="Google Shape;13724;p21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5" name="Google Shape;13725;p21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6" name="Google Shape;13726;p21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7" name="Google Shape;13727;p21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8" name="Google Shape;13728;p21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29" name="Google Shape;13729;p21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0" name="Google Shape;13730;p21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1" name="Google Shape;13731;p21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2" name="Google Shape;13732;p21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3" name="Google Shape;13733;p21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4" name="Google Shape;13734;p21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5" name="Google Shape;13735;p21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6" name="Google Shape;13736;p21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7" name="Google Shape;13737;p21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8" name="Google Shape;13738;p21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39" name="Google Shape;13739;p21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0" name="Google Shape;13740;p21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1" name="Google Shape;13741;p21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2" name="Google Shape;13742;p21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3" name="Google Shape;13743;p21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4" name="Google Shape;13744;p21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5" name="Google Shape;13745;p21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6" name="Google Shape;13746;p21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7" name="Google Shape;13747;p21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8" name="Google Shape;13748;p21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49" name="Google Shape;13749;p21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0" name="Google Shape;13750;p21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1" name="Google Shape;13751;p21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2" name="Google Shape;13752;p21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3" name="Google Shape;13753;p21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4" name="Google Shape;13754;p21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5" name="Google Shape;13755;p21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6" name="Google Shape;13756;p21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7" name="Google Shape;13757;p21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8" name="Google Shape;13758;p21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59" name="Google Shape;13759;p21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0" name="Google Shape;13760;p21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1" name="Google Shape;13761;p21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2" name="Google Shape;13762;p21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3" name="Google Shape;13763;p21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4" name="Google Shape;13764;p21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5" name="Google Shape;13765;p21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6" name="Google Shape;13766;p21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7" name="Google Shape;13767;p21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8" name="Google Shape;13768;p21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69" name="Google Shape;13769;p21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0" name="Google Shape;13770;p21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1" name="Google Shape;13771;p21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2" name="Google Shape;13772;p21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3" name="Google Shape;13773;p21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4" name="Google Shape;13774;p21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5" name="Google Shape;13775;p21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6" name="Google Shape;13776;p21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7" name="Google Shape;13777;p21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8" name="Google Shape;13778;p21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79" name="Google Shape;13779;p21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0" name="Google Shape;13780;p21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1" name="Google Shape;13781;p21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2" name="Google Shape;13782;p21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3" name="Google Shape;13783;p21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4" name="Google Shape;13784;p21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5" name="Google Shape;13785;p21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6" name="Google Shape;13786;p21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7" name="Google Shape;13787;p21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8" name="Google Shape;13788;p21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89" name="Google Shape;13789;p21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0" name="Google Shape;13790;p21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1" name="Google Shape;13791;p21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2" name="Google Shape;13792;p21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3" name="Google Shape;13793;p21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4" name="Google Shape;13794;p21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5" name="Google Shape;13795;p21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6" name="Google Shape;13796;p21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7" name="Google Shape;13797;p21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8" name="Google Shape;13798;p21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799" name="Google Shape;13799;p21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0" name="Google Shape;13800;p21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1" name="Google Shape;13801;p21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2" name="Google Shape;13802;p21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3" name="Google Shape;13803;p21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4" name="Google Shape;13804;p21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5" name="Google Shape;13805;p21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6" name="Google Shape;13806;p21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7" name="Google Shape;13807;p21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8" name="Google Shape;13808;p21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09" name="Google Shape;13809;p21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0" name="Google Shape;13810;p21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1" name="Google Shape;13811;p21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2" name="Google Shape;13812;p21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3" name="Google Shape;13813;p21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4" name="Google Shape;13814;p21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5" name="Google Shape;13815;p21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6" name="Google Shape;13816;p21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7" name="Google Shape;13817;p21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8" name="Google Shape;13818;p21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19" name="Google Shape;13819;p21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0" name="Google Shape;13820;p21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1" name="Google Shape;13821;p21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2" name="Google Shape;13822;p21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3" name="Google Shape;13823;p21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4" name="Google Shape;13824;p21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5" name="Google Shape;13825;p21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6" name="Google Shape;13826;p21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7" name="Google Shape;13827;p21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8" name="Google Shape;13828;p21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29" name="Google Shape;13829;p21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0" name="Google Shape;13830;p21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1" name="Google Shape;13831;p21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2" name="Google Shape;13832;p21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3" name="Google Shape;13833;p21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4" name="Google Shape;13834;p21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5" name="Google Shape;13835;p21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6" name="Google Shape;13836;p21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7" name="Google Shape;13837;p21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8" name="Google Shape;13838;p21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39" name="Google Shape;13839;p21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0" name="Google Shape;13840;p21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1" name="Google Shape;13841;p21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2" name="Google Shape;13842;p21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3" name="Google Shape;13843;p21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4" name="Google Shape;13844;p21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5" name="Google Shape;13845;p21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6" name="Google Shape;13846;p21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7" name="Google Shape;13847;p21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8" name="Google Shape;13848;p21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49" name="Google Shape;13849;p21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0" name="Google Shape;13850;p21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1" name="Google Shape;13851;p21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2" name="Google Shape;13852;p21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3" name="Google Shape;13853;p21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4" name="Google Shape;13854;p21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5" name="Google Shape;13855;p21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6" name="Google Shape;13856;p21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7" name="Google Shape;13857;p21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8" name="Google Shape;13858;p21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59" name="Google Shape;13859;p21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0" name="Google Shape;13860;p21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1" name="Google Shape;13861;p21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2" name="Google Shape;13862;p21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3" name="Google Shape;13863;p21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4" name="Google Shape;13864;p21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5" name="Google Shape;13865;p21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6" name="Google Shape;13866;p21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7" name="Google Shape;13867;p21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8" name="Google Shape;13868;p21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69" name="Google Shape;13869;p21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0" name="Google Shape;13870;p21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1" name="Google Shape;13871;p21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2" name="Google Shape;13872;p21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3" name="Google Shape;13873;p21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4" name="Google Shape;13874;p21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5" name="Google Shape;13875;p21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6" name="Google Shape;13876;p21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7" name="Google Shape;13877;p21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8" name="Google Shape;13878;p21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79" name="Google Shape;13879;p21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0" name="Google Shape;13880;p21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1" name="Google Shape;13881;p21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2" name="Google Shape;13882;p21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3" name="Google Shape;13883;p21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4" name="Google Shape;13884;p21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5" name="Google Shape;13885;p21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6" name="Google Shape;13886;p21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7" name="Google Shape;13887;p21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8" name="Google Shape;13888;p21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89" name="Google Shape;13889;p21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0" name="Google Shape;13890;p21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1" name="Google Shape;13891;p21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2" name="Google Shape;13892;p21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3" name="Google Shape;13893;p21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4" name="Google Shape;13894;p21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5" name="Google Shape;13895;p21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6" name="Google Shape;13896;p21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7" name="Google Shape;13897;p21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8" name="Google Shape;13898;p21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899" name="Google Shape;13899;p21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0" name="Google Shape;13900;p21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1" name="Google Shape;13901;p21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2" name="Google Shape;13902;p21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3" name="Google Shape;13903;p21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4" name="Google Shape;13904;p21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5" name="Google Shape;13905;p21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6" name="Google Shape;13906;p21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7" name="Google Shape;13907;p21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8" name="Google Shape;13908;p21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09" name="Google Shape;13909;p21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0" name="Google Shape;13910;p21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1" name="Google Shape;13911;p21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2" name="Google Shape;13912;p21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3" name="Google Shape;13913;p21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4" name="Google Shape;13914;p21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5" name="Google Shape;13915;p21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6" name="Google Shape;13916;p21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7" name="Google Shape;13917;p21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8" name="Google Shape;13918;p21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19" name="Google Shape;13919;p21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0" name="Google Shape;13920;p21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1" name="Google Shape;13921;p21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3922" name="Google Shape;13922;p21"/>
          <p:cNvSpPr txBox="1">
            <a:spLocks noGrp="1"/>
          </p:cNvSpPr>
          <p:nvPr>
            <p:ph type="title"/>
          </p:nvPr>
        </p:nvSpPr>
        <p:spPr>
          <a:xfrm>
            <a:off x="978596" y="2097219"/>
            <a:ext cx="2438000" cy="76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23" name="Google Shape;13923;p21"/>
          <p:cNvSpPr txBox="1">
            <a:spLocks noGrp="1"/>
          </p:cNvSpPr>
          <p:nvPr>
            <p:ph type="subTitle" idx="1"/>
          </p:nvPr>
        </p:nvSpPr>
        <p:spPr>
          <a:xfrm>
            <a:off x="831385" y="2933001"/>
            <a:ext cx="4383200" cy="1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63516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25" name="Google Shape;13925;p22"/>
          <p:cNvGrpSpPr/>
          <p:nvPr/>
        </p:nvGrpSpPr>
        <p:grpSpPr>
          <a:xfrm rot="-7200032">
            <a:off x="3071374" y="1288765"/>
            <a:ext cx="12830999" cy="3839799"/>
            <a:chOff x="2223722" y="2597355"/>
            <a:chExt cx="1338183" cy="424846"/>
          </a:xfrm>
        </p:grpSpPr>
        <p:sp>
          <p:nvSpPr>
            <p:cNvPr id="13926" name="Google Shape;13926;p22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7" name="Google Shape;13927;p22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8" name="Google Shape;13928;p22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29" name="Google Shape;13929;p22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0" name="Google Shape;13930;p22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1" name="Google Shape;13931;p22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2" name="Google Shape;13932;p22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3" name="Google Shape;13933;p22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4" name="Google Shape;13934;p22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5" name="Google Shape;13935;p22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6" name="Google Shape;13936;p22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7" name="Google Shape;13937;p22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8" name="Google Shape;13938;p22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39" name="Google Shape;13939;p22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0" name="Google Shape;13940;p22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1" name="Google Shape;13941;p22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2" name="Google Shape;13942;p22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3" name="Google Shape;13943;p22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4" name="Google Shape;13944;p22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5" name="Google Shape;13945;p22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6" name="Google Shape;13946;p22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7" name="Google Shape;13947;p22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8" name="Google Shape;13948;p22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49" name="Google Shape;13949;p22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0" name="Google Shape;13950;p22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1" name="Google Shape;13951;p22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2" name="Google Shape;13952;p22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3" name="Google Shape;13953;p22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4" name="Google Shape;13954;p22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5" name="Google Shape;13955;p22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6" name="Google Shape;13956;p22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7" name="Google Shape;13957;p22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8" name="Google Shape;13958;p22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59" name="Google Shape;13959;p22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0" name="Google Shape;13960;p22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1" name="Google Shape;13961;p22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2" name="Google Shape;13962;p22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3" name="Google Shape;13963;p22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4" name="Google Shape;13964;p22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5" name="Google Shape;13965;p22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6" name="Google Shape;13966;p22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7" name="Google Shape;13967;p22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8" name="Google Shape;13968;p22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69" name="Google Shape;13969;p22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0" name="Google Shape;13970;p22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1" name="Google Shape;13971;p22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2" name="Google Shape;13972;p22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3" name="Google Shape;13973;p22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4" name="Google Shape;13974;p22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5" name="Google Shape;13975;p22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6" name="Google Shape;13976;p22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7" name="Google Shape;13977;p22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8" name="Google Shape;13978;p22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79" name="Google Shape;13979;p22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0" name="Google Shape;13980;p22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1" name="Google Shape;13981;p22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2" name="Google Shape;13982;p22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3" name="Google Shape;13983;p22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4" name="Google Shape;13984;p22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5" name="Google Shape;13985;p22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6" name="Google Shape;13986;p22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7" name="Google Shape;13987;p22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8" name="Google Shape;13988;p22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89" name="Google Shape;13989;p22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0" name="Google Shape;13990;p22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1" name="Google Shape;13991;p22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2" name="Google Shape;13992;p22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3" name="Google Shape;13993;p22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4" name="Google Shape;13994;p22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5" name="Google Shape;13995;p22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6" name="Google Shape;13996;p22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7" name="Google Shape;13997;p22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8" name="Google Shape;13998;p22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999" name="Google Shape;13999;p22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0" name="Google Shape;14000;p22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1" name="Google Shape;14001;p22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2" name="Google Shape;14002;p22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3" name="Google Shape;14003;p22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4" name="Google Shape;14004;p22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5" name="Google Shape;14005;p22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6" name="Google Shape;14006;p22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7" name="Google Shape;14007;p22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8" name="Google Shape;14008;p22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09" name="Google Shape;14009;p22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0" name="Google Shape;14010;p22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1" name="Google Shape;14011;p22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2" name="Google Shape;14012;p22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3" name="Google Shape;14013;p22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4" name="Google Shape;14014;p22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5" name="Google Shape;14015;p22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6" name="Google Shape;14016;p22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7" name="Google Shape;14017;p22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8" name="Google Shape;14018;p22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19" name="Google Shape;14019;p22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0" name="Google Shape;14020;p22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1" name="Google Shape;14021;p22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2" name="Google Shape;14022;p22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3" name="Google Shape;14023;p22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4" name="Google Shape;14024;p22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5" name="Google Shape;14025;p22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6" name="Google Shape;14026;p22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7" name="Google Shape;14027;p22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8" name="Google Shape;14028;p22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29" name="Google Shape;14029;p22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0" name="Google Shape;14030;p22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1" name="Google Shape;14031;p22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2" name="Google Shape;14032;p22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3" name="Google Shape;14033;p22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4" name="Google Shape;14034;p22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5" name="Google Shape;14035;p22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6" name="Google Shape;14036;p22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7" name="Google Shape;14037;p22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8" name="Google Shape;14038;p22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39" name="Google Shape;14039;p22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0" name="Google Shape;14040;p22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1" name="Google Shape;14041;p22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2" name="Google Shape;14042;p22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3" name="Google Shape;14043;p22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4" name="Google Shape;14044;p22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5" name="Google Shape;14045;p22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6" name="Google Shape;14046;p22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7" name="Google Shape;14047;p22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8" name="Google Shape;14048;p22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49" name="Google Shape;14049;p22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0" name="Google Shape;14050;p22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1" name="Google Shape;14051;p22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2" name="Google Shape;14052;p22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3" name="Google Shape;14053;p22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4" name="Google Shape;14054;p22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5" name="Google Shape;14055;p22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6" name="Google Shape;14056;p22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7" name="Google Shape;14057;p22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8" name="Google Shape;14058;p22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59" name="Google Shape;14059;p22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0" name="Google Shape;14060;p22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1" name="Google Shape;14061;p22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2" name="Google Shape;14062;p22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3" name="Google Shape;14063;p22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4" name="Google Shape;14064;p22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5" name="Google Shape;14065;p22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6" name="Google Shape;14066;p22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7" name="Google Shape;14067;p22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8" name="Google Shape;14068;p22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69" name="Google Shape;14069;p22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0" name="Google Shape;14070;p22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1" name="Google Shape;14071;p22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2" name="Google Shape;14072;p22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3" name="Google Shape;14073;p22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4" name="Google Shape;14074;p22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5" name="Google Shape;14075;p22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6" name="Google Shape;14076;p22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7" name="Google Shape;14077;p22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8" name="Google Shape;14078;p22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79" name="Google Shape;14079;p22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0" name="Google Shape;14080;p22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1" name="Google Shape;14081;p22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2" name="Google Shape;14082;p22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3" name="Google Shape;14083;p22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4" name="Google Shape;14084;p22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5" name="Google Shape;14085;p22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6" name="Google Shape;14086;p22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7" name="Google Shape;14087;p22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8" name="Google Shape;14088;p22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89" name="Google Shape;14089;p22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0" name="Google Shape;14090;p22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1" name="Google Shape;14091;p22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2" name="Google Shape;14092;p22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3" name="Google Shape;14093;p22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4" name="Google Shape;14094;p22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5" name="Google Shape;14095;p22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6" name="Google Shape;14096;p22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7" name="Google Shape;14097;p22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8" name="Google Shape;14098;p22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099" name="Google Shape;14099;p22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0" name="Google Shape;14100;p22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1" name="Google Shape;14101;p22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2" name="Google Shape;14102;p22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3" name="Google Shape;14103;p22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4" name="Google Shape;14104;p22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5" name="Google Shape;14105;p22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6" name="Google Shape;14106;p22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7" name="Google Shape;14107;p22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8" name="Google Shape;14108;p22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09" name="Google Shape;14109;p22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0" name="Google Shape;14110;p22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1" name="Google Shape;14111;p22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2" name="Google Shape;14112;p22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3" name="Google Shape;14113;p22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4" name="Google Shape;14114;p22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5" name="Google Shape;14115;p22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6" name="Google Shape;14116;p22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7" name="Google Shape;14117;p22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8" name="Google Shape;14118;p22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19" name="Google Shape;14119;p22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0" name="Google Shape;14120;p22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1" name="Google Shape;14121;p22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2" name="Google Shape;14122;p22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3" name="Google Shape;14123;p22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4" name="Google Shape;14124;p22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5" name="Google Shape;14125;p22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6" name="Google Shape;14126;p22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7" name="Google Shape;14127;p22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8" name="Google Shape;14128;p22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29" name="Google Shape;14129;p22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0" name="Google Shape;14130;p22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1" name="Google Shape;14131;p22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2" name="Google Shape;14132;p22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3" name="Google Shape;14133;p22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4" name="Google Shape;14134;p22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5" name="Google Shape;14135;p22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6" name="Google Shape;14136;p22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7" name="Google Shape;14137;p22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8" name="Google Shape;14138;p22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39" name="Google Shape;14139;p22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0" name="Google Shape;14140;p22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1" name="Google Shape;14141;p22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2" name="Google Shape;14142;p22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3" name="Google Shape;14143;p22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4" name="Google Shape;14144;p22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5" name="Google Shape;14145;p22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6" name="Google Shape;14146;p22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7" name="Google Shape;14147;p22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8" name="Google Shape;14148;p22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49" name="Google Shape;14149;p22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0" name="Google Shape;14150;p22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1" name="Google Shape;14151;p22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2" name="Google Shape;14152;p22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3" name="Google Shape;14153;p22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4" name="Google Shape;14154;p22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5" name="Google Shape;14155;p22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6" name="Google Shape;14156;p22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7" name="Google Shape;14157;p22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8" name="Google Shape;14158;p22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59" name="Google Shape;14159;p22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0" name="Google Shape;14160;p22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1" name="Google Shape;14161;p22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2" name="Google Shape;14162;p22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3" name="Google Shape;14163;p22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4" name="Google Shape;14164;p22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5" name="Google Shape;14165;p22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6" name="Google Shape;14166;p22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7" name="Google Shape;14167;p22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8" name="Google Shape;14168;p22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69" name="Google Shape;14169;p22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0" name="Google Shape;14170;p22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1" name="Google Shape;14171;p22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2" name="Google Shape;14172;p22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3" name="Google Shape;14173;p22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4" name="Google Shape;14174;p22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5" name="Google Shape;14175;p22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6" name="Google Shape;14176;p22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7" name="Google Shape;14177;p22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8" name="Google Shape;14178;p22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79" name="Google Shape;14179;p22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0" name="Google Shape;14180;p22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1" name="Google Shape;14181;p22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2" name="Google Shape;14182;p22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3" name="Google Shape;14183;p22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4" name="Google Shape;14184;p22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5" name="Google Shape;14185;p22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6" name="Google Shape;14186;p22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7" name="Google Shape;14187;p22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8" name="Google Shape;14188;p22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89" name="Google Shape;14189;p22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0" name="Google Shape;14190;p22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1" name="Google Shape;14191;p22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2" name="Google Shape;14192;p22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3" name="Google Shape;14193;p22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4" name="Google Shape;14194;p22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5" name="Google Shape;14195;p22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6" name="Google Shape;14196;p22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7" name="Google Shape;14197;p22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8" name="Google Shape;14198;p22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199" name="Google Shape;14199;p22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0" name="Google Shape;14200;p22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1" name="Google Shape;14201;p22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2" name="Google Shape;14202;p22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3" name="Google Shape;14203;p22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4" name="Google Shape;14204;p22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5" name="Google Shape;14205;p22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6" name="Google Shape;14206;p22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7" name="Google Shape;14207;p22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8" name="Google Shape;14208;p22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09" name="Google Shape;14209;p22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0" name="Google Shape;14210;p22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1" name="Google Shape;14211;p22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2" name="Google Shape;14212;p22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3" name="Google Shape;14213;p22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4" name="Google Shape;14214;p22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5" name="Google Shape;14215;p22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6" name="Google Shape;14216;p22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7" name="Google Shape;14217;p22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8" name="Google Shape;14218;p22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19" name="Google Shape;14219;p22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0" name="Google Shape;14220;p22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1" name="Google Shape;14221;p22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2" name="Google Shape;14222;p22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3" name="Google Shape;14223;p22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4" name="Google Shape;14224;p22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5" name="Google Shape;14225;p22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6" name="Google Shape;14226;p22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7" name="Google Shape;14227;p22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8" name="Google Shape;14228;p22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29" name="Google Shape;14229;p22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0" name="Google Shape;14230;p22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1" name="Google Shape;14231;p22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2" name="Google Shape;14232;p22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3" name="Google Shape;14233;p22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4" name="Google Shape;14234;p22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5" name="Google Shape;14235;p22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6" name="Google Shape;14236;p22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7" name="Google Shape;14237;p22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8" name="Google Shape;14238;p22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39" name="Google Shape;14239;p22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0" name="Google Shape;14240;p22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1" name="Google Shape;14241;p22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2" name="Google Shape;14242;p22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3" name="Google Shape;14243;p22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4" name="Google Shape;14244;p22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5" name="Google Shape;14245;p22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6" name="Google Shape;14246;p22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7" name="Google Shape;14247;p22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8" name="Google Shape;14248;p22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49" name="Google Shape;14249;p22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0" name="Google Shape;14250;p22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1" name="Google Shape;14251;p22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2" name="Google Shape;14252;p22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3" name="Google Shape;14253;p22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4" name="Google Shape;14254;p22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5" name="Google Shape;14255;p22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6" name="Google Shape;14256;p22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7" name="Google Shape;14257;p22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8" name="Google Shape;14258;p22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59" name="Google Shape;14259;p22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0" name="Google Shape;14260;p22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1" name="Google Shape;14261;p22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2" name="Google Shape;14262;p22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3" name="Google Shape;14263;p22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4" name="Google Shape;14264;p22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5" name="Google Shape;14265;p22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6" name="Google Shape;14266;p22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7" name="Google Shape;14267;p22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8" name="Google Shape;14268;p22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69" name="Google Shape;14269;p22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0" name="Google Shape;14270;p22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1" name="Google Shape;14271;p22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2" name="Google Shape;14272;p22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3" name="Google Shape;14273;p22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4" name="Google Shape;14274;p22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5" name="Google Shape;14275;p22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6" name="Google Shape;14276;p22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7" name="Google Shape;14277;p22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8" name="Google Shape;14278;p22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79" name="Google Shape;14279;p22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0" name="Google Shape;14280;p22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1" name="Google Shape;14281;p22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2" name="Google Shape;14282;p22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3" name="Google Shape;14283;p22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4" name="Google Shape;14284;p22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5" name="Google Shape;14285;p22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6" name="Google Shape;14286;p22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7" name="Google Shape;14287;p22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8" name="Google Shape;14288;p22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89" name="Google Shape;14289;p22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0" name="Google Shape;14290;p22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1" name="Google Shape;14291;p22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2" name="Google Shape;14292;p22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3" name="Google Shape;14293;p22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4" name="Google Shape;14294;p22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5" name="Google Shape;14295;p22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6" name="Google Shape;14296;p22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7" name="Google Shape;14297;p22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8" name="Google Shape;14298;p22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99" name="Google Shape;14299;p22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0" name="Google Shape;14300;p22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1" name="Google Shape;14301;p22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2" name="Google Shape;14302;p22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3" name="Google Shape;14303;p22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4" name="Google Shape;14304;p22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5" name="Google Shape;14305;p22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6" name="Google Shape;14306;p22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7" name="Google Shape;14307;p22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8" name="Google Shape;14308;p22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09" name="Google Shape;14309;p22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0" name="Google Shape;14310;p22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1" name="Google Shape;14311;p22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2" name="Google Shape;14312;p22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3" name="Google Shape;14313;p22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4" name="Google Shape;14314;p22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5" name="Google Shape;14315;p22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6" name="Google Shape;14316;p22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7" name="Google Shape;14317;p22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8" name="Google Shape;14318;p22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19" name="Google Shape;14319;p22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0" name="Google Shape;14320;p22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1" name="Google Shape;14321;p22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2" name="Google Shape;14322;p22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3" name="Google Shape;14323;p22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4" name="Google Shape;14324;p22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5" name="Google Shape;14325;p22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6" name="Google Shape;14326;p22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7" name="Google Shape;14327;p22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8" name="Google Shape;14328;p22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29" name="Google Shape;14329;p22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0" name="Google Shape;14330;p22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1" name="Google Shape;14331;p22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2" name="Google Shape;14332;p22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3" name="Google Shape;14333;p22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4" name="Google Shape;14334;p22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5" name="Google Shape;14335;p22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6" name="Google Shape;14336;p22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7" name="Google Shape;14337;p22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8" name="Google Shape;14338;p22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39" name="Google Shape;14339;p22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0" name="Google Shape;14340;p22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1" name="Google Shape;14341;p22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2" name="Google Shape;14342;p22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3" name="Google Shape;14343;p22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4" name="Google Shape;14344;p22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5" name="Google Shape;14345;p22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6" name="Google Shape;14346;p22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7" name="Google Shape;14347;p22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8" name="Google Shape;14348;p22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49" name="Google Shape;14349;p22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0" name="Google Shape;14350;p22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1" name="Google Shape;14351;p22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2" name="Google Shape;14352;p22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3" name="Google Shape;14353;p22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4" name="Google Shape;14354;p22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5" name="Google Shape;14355;p22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6" name="Google Shape;14356;p22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7" name="Google Shape;14357;p22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8" name="Google Shape;14358;p22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59" name="Google Shape;14359;p22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0" name="Google Shape;14360;p22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1" name="Google Shape;14361;p22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2" name="Google Shape;14362;p22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3" name="Google Shape;14363;p22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4" name="Google Shape;14364;p22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5" name="Google Shape;14365;p22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6" name="Google Shape;14366;p22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7" name="Google Shape;14367;p22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8" name="Google Shape;14368;p22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69" name="Google Shape;14369;p22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0" name="Google Shape;14370;p22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1" name="Google Shape;14371;p22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2" name="Google Shape;14372;p22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3" name="Google Shape;14373;p22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4" name="Google Shape;14374;p22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5" name="Google Shape;14375;p22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6" name="Google Shape;14376;p22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7" name="Google Shape;14377;p22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8" name="Google Shape;14378;p22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79" name="Google Shape;14379;p22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0" name="Google Shape;14380;p22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1" name="Google Shape;14381;p22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2" name="Google Shape;14382;p22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3" name="Google Shape;14383;p22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4" name="Google Shape;14384;p22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5" name="Google Shape;14385;p22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6" name="Google Shape;14386;p22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7" name="Google Shape;14387;p22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8" name="Google Shape;14388;p22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89" name="Google Shape;14389;p22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0" name="Google Shape;14390;p22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1" name="Google Shape;14391;p22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2" name="Google Shape;14392;p22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3" name="Google Shape;14393;p22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4" name="Google Shape;14394;p22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5" name="Google Shape;14395;p22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6" name="Google Shape;14396;p22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7" name="Google Shape;14397;p22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8" name="Google Shape;14398;p22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399" name="Google Shape;14399;p22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0" name="Google Shape;14400;p22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1" name="Google Shape;14401;p22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2" name="Google Shape;14402;p22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3" name="Google Shape;14403;p22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4" name="Google Shape;14404;p22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5" name="Google Shape;14405;p22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6" name="Google Shape;14406;p22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7" name="Google Shape;14407;p22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8" name="Google Shape;14408;p22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09" name="Google Shape;14409;p22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0" name="Google Shape;14410;p22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1" name="Google Shape;14411;p22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2" name="Google Shape;14412;p22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3" name="Google Shape;14413;p22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4" name="Google Shape;14414;p22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5" name="Google Shape;14415;p22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6" name="Google Shape;14416;p22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7" name="Google Shape;14417;p22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8" name="Google Shape;14418;p22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19" name="Google Shape;14419;p22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0" name="Google Shape;14420;p22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1" name="Google Shape;14421;p22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422" name="Google Shape;14422;p22"/>
          <p:cNvSpPr txBox="1">
            <a:spLocks noGrp="1"/>
          </p:cNvSpPr>
          <p:nvPr>
            <p:ph type="title"/>
          </p:nvPr>
        </p:nvSpPr>
        <p:spPr>
          <a:xfrm>
            <a:off x="1237300" y="695500"/>
            <a:ext cx="7631200" cy="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23" name="Google Shape;14423;p22"/>
          <p:cNvSpPr txBox="1">
            <a:spLocks noGrp="1"/>
          </p:cNvSpPr>
          <p:nvPr>
            <p:ph type="subTitle" idx="1"/>
          </p:nvPr>
        </p:nvSpPr>
        <p:spPr>
          <a:xfrm>
            <a:off x="6869417" y="1933867"/>
            <a:ext cx="4161600" cy="3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grpSp>
        <p:nvGrpSpPr>
          <p:cNvPr id="14424" name="Google Shape;14424;p22"/>
          <p:cNvGrpSpPr/>
          <p:nvPr/>
        </p:nvGrpSpPr>
        <p:grpSpPr>
          <a:xfrm>
            <a:off x="8586054" y="5069548"/>
            <a:ext cx="4593277" cy="4467841"/>
            <a:chOff x="5801000" y="1169925"/>
            <a:chExt cx="1516000" cy="1474600"/>
          </a:xfrm>
        </p:grpSpPr>
        <p:sp>
          <p:nvSpPr>
            <p:cNvPr id="14425" name="Google Shape;14425;p22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6" name="Google Shape;14426;p22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7" name="Google Shape;14427;p22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8" name="Google Shape;14428;p22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29" name="Google Shape;14429;p22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0" name="Google Shape;14430;p22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1" name="Google Shape;14431;p22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2" name="Google Shape;14432;p22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3" name="Google Shape;14433;p22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4" name="Google Shape;14434;p22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5" name="Google Shape;14435;p22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6" name="Google Shape;14436;p22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7" name="Google Shape;14437;p22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8" name="Google Shape;14438;p22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39" name="Google Shape;14439;p22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0" name="Google Shape;14440;p22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1" name="Google Shape;14441;p22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2" name="Google Shape;14442;p22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3" name="Google Shape;14443;p22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4" name="Google Shape;14444;p22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5" name="Google Shape;14445;p22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6" name="Google Shape;14446;p22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7" name="Google Shape;14447;p22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8" name="Google Shape;14448;p22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49" name="Google Shape;14449;p22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0" name="Google Shape;14450;p22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1" name="Google Shape;14451;p22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2" name="Google Shape;14452;p22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3" name="Google Shape;14453;p22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4" name="Google Shape;14454;p22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5" name="Google Shape;14455;p22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6" name="Google Shape;14456;p22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7" name="Google Shape;14457;p22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8" name="Google Shape;14458;p22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59" name="Google Shape;14459;p22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0" name="Google Shape;14460;p22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1" name="Google Shape;14461;p22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2" name="Google Shape;14462;p22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3" name="Google Shape;14463;p22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4" name="Google Shape;14464;p22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5" name="Google Shape;14465;p22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6" name="Google Shape;14466;p22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7" name="Google Shape;14467;p22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8" name="Google Shape;14468;p22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69" name="Google Shape;14469;p22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0" name="Google Shape;14470;p22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1" name="Google Shape;14471;p22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2" name="Google Shape;14472;p22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3" name="Google Shape;14473;p22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4" name="Google Shape;14474;p22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5" name="Google Shape;14475;p22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6" name="Google Shape;14476;p22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7" name="Google Shape;14477;p22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8" name="Google Shape;14478;p22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79" name="Google Shape;14479;p22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0" name="Google Shape;14480;p22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1" name="Google Shape;14481;p22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2" name="Google Shape;14482;p22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3" name="Google Shape;14483;p22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4" name="Google Shape;14484;p22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5" name="Google Shape;14485;p22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6" name="Google Shape;14486;p22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7" name="Google Shape;14487;p22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8" name="Google Shape;14488;p22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89" name="Google Shape;14489;p22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0" name="Google Shape;14490;p22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1" name="Google Shape;14491;p22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2" name="Google Shape;14492;p22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3" name="Google Shape;14493;p22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4" name="Google Shape;14494;p22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5" name="Google Shape;14495;p22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6" name="Google Shape;14496;p22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7" name="Google Shape;14497;p22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8" name="Google Shape;14498;p22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499" name="Google Shape;14499;p22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0" name="Google Shape;14500;p22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1" name="Google Shape;14501;p22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2" name="Google Shape;14502;p22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3" name="Google Shape;14503;p22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4" name="Google Shape;14504;p22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5" name="Google Shape;14505;p22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6" name="Google Shape;14506;p22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7" name="Google Shape;14507;p22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8" name="Google Shape;14508;p22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09" name="Google Shape;14509;p22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0" name="Google Shape;14510;p22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1" name="Google Shape;14511;p22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2" name="Google Shape;14512;p22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3" name="Google Shape;14513;p22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4" name="Google Shape;14514;p22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5" name="Google Shape;14515;p22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6" name="Google Shape;14516;p22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7" name="Google Shape;14517;p22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8" name="Google Shape;14518;p22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19" name="Google Shape;14519;p22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0" name="Google Shape;14520;p22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1" name="Google Shape;14521;p22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2" name="Google Shape;14522;p22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3" name="Google Shape;14523;p22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4" name="Google Shape;14524;p22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5" name="Google Shape;14525;p22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6" name="Google Shape;14526;p22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7" name="Google Shape;14527;p22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8" name="Google Shape;14528;p22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29" name="Google Shape;14529;p22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0" name="Google Shape;14530;p22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1" name="Google Shape;14531;p22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2" name="Google Shape;14532;p22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3" name="Google Shape;14533;p22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4" name="Google Shape;14534;p22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5" name="Google Shape;14535;p22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6" name="Google Shape;14536;p22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7" name="Google Shape;14537;p22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8" name="Google Shape;14538;p22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39" name="Google Shape;14539;p22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0" name="Google Shape;14540;p22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1" name="Google Shape;14541;p22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2" name="Google Shape;14542;p22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3" name="Google Shape;14543;p22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4" name="Google Shape;14544;p22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5" name="Google Shape;14545;p22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6" name="Google Shape;14546;p22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7" name="Google Shape;14547;p22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8" name="Google Shape;14548;p22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49" name="Google Shape;14549;p22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0" name="Google Shape;14550;p22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1" name="Google Shape;14551;p22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2" name="Google Shape;14552;p22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3" name="Google Shape;14553;p22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4" name="Google Shape;14554;p22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5" name="Google Shape;14555;p22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6" name="Google Shape;14556;p22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7" name="Google Shape;14557;p22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8" name="Google Shape;14558;p22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59" name="Google Shape;14559;p22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0" name="Google Shape;14560;p22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1" name="Google Shape;14561;p22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2" name="Google Shape;14562;p22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3" name="Google Shape;14563;p22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4" name="Google Shape;14564;p22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5" name="Google Shape;14565;p22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6" name="Google Shape;14566;p22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7" name="Google Shape;14567;p22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8" name="Google Shape;14568;p22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69" name="Google Shape;14569;p22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0" name="Google Shape;14570;p22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1" name="Google Shape;14571;p22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2" name="Google Shape;14572;p22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3" name="Google Shape;14573;p22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4" name="Google Shape;14574;p22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5" name="Google Shape;14575;p22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6" name="Google Shape;14576;p22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7" name="Google Shape;14577;p22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8" name="Google Shape;14578;p22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79" name="Google Shape;14579;p22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0" name="Google Shape;14580;p22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1" name="Google Shape;14581;p22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2" name="Google Shape;14582;p22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3" name="Google Shape;14583;p22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4" name="Google Shape;14584;p22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5" name="Google Shape;14585;p22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6" name="Google Shape;14586;p22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7" name="Google Shape;14587;p22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8" name="Google Shape;14588;p22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89" name="Google Shape;14589;p22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0" name="Google Shape;14590;p22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1" name="Google Shape;14591;p22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2" name="Google Shape;14592;p22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3" name="Google Shape;14593;p22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4" name="Google Shape;14594;p22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5" name="Google Shape;14595;p22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6" name="Google Shape;14596;p22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7" name="Google Shape;14597;p22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8" name="Google Shape;14598;p22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599" name="Google Shape;14599;p22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0" name="Google Shape;14600;p22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1" name="Google Shape;14601;p22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2" name="Google Shape;14602;p22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3" name="Google Shape;14603;p22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4" name="Google Shape;14604;p22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5" name="Google Shape;14605;p22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6" name="Google Shape;14606;p22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7" name="Google Shape;14607;p22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8" name="Google Shape;14608;p22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09" name="Google Shape;14609;p22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0" name="Google Shape;14610;p22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1" name="Google Shape;14611;p22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2" name="Google Shape;14612;p22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3" name="Google Shape;14613;p22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4" name="Google Shape;14614;p22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5" name="Google Shape;14615;p22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6" name="Google Shape;14616;p22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7" name="Google Shape;14617;p22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8" name="Google Shape;14618;p22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19" name="Google Shape;14619;p22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0" name="Google Shape;14620;p22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1" name="Google Shape;14621;p22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2" name="Google Shape;14622;p22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3" name="Google Shape;14623;p22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4" name="Google Shape;14624;p22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5" name="Google Shape;14625;p22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6" name="Google Shape;14626;p22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7" name="Google Shape;14627;p22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8" name="Google Shape;14628;p22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29" name="Google Shape;14629;p22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0" name="Google Shape;14630;p22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1" name="Google Shape;14631;p22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2" name="Google Shape;14632;p22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3" name="Google Shape;14633;p22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4" name="Google Shape;14634;p22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5" name="Google Shape;14635;p22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6" name="Google Shape;14636;p22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7" name="Google Shape;14637;p22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8" name="Google Shape;14638;p22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39" name="Google Shape;14639;p22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0" name="Google Shape;14640;p22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1" name="Google Shape;14641;p22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2" name="Google Shape;14642;p22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3" name="Google Shape;14643;p22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4" name="Google Shape;14644;p22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5" name="Google Shape;14645;p22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6" name="Google Shape;14646;p22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7" name="Google Shape;14647;p22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8" name="Google Shape;14648;p22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49" name="Google Shape;14649;p22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0" name="Google Shape;14650;p22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1" name="Google Shape;14651;p22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2" name="Google Shape;14652;p22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3" name="Google Shape;14653;p22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4" name="Google Shape;14654;p22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5" name="Google Shape;14655;p22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6" name="Google Shape;14656;p22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7" name="Google Shape;14657;p22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8" name="Google Shape;14658;p22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59" name="Google Shape;14659;p22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0" name="Google Shape;14660;p22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1" name="Google Shape;14661;p22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2" name="Google Shape;14662;p22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3" name="Google Shape;14663;p22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4" name="Google Shape;14664;p22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5" name="Google Shape;14665;p22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6" name="Google Shape;14666;p22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7" name="Google Shape;14667;p22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8" name="Google Shape;14668;p22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69" name="Google Shape;14669;p22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0" name="Google Shape;14670;p22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1" name="Google Shape;14671;p22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2" name="Google Shape;14672;p22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3" name="Google Shape;14673;p22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4" name="Google Shape;14674;p22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5" name="Google Shape;14675;p22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6" name="Google Shape;14676;p22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7" name="Google Shape;14677;p22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8" name="Google Shape;14678;p22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79" name="Google Shape;14679;p22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0" name="Google Shape;14680;p22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1" name="Google Shape;14681;p22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2" name="Google Shape;14682;p22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3" name="Google Shape;14683;p22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4" name="Google Shape;14684;p22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5" name="Google Shape;14685;p22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6" name="Google Shape;14686;p22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7" name="Google Shape;14687;p22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8" name="Google Shape;14688;p22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89" name="Google Shape;14689;p22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0" name="Google Shape;14690;p22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1" name="Google Shape;14691;p22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2" name="Google Shape;14692;p22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3" name="Google Shape;14693;p22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4" name="Google Shape;14694;p22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5" name="Google Shape;14695;p22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6" name="Google Shape;14696;p22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7" name="Google Shape;14697;p22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8" name="Google Shape;14698;p22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699" name="Google Shape;14699;p22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0" name="Google Shape;14700;p22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1" name="Google Shape;14701;p22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2" name="Google Shape;14702;p22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3" name="Google Shape;14703;p22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4" name="Google Shape;14704;p22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5" name="Google Shape;14705;p22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6" name="Google Shape;14706;p22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7" name="Google Shape;14707;p22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8" name="Google Shape;14708;p22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09" name="Google Shape;14709;p22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0" name="Google Shape;14710;p22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1" name="Google Shape;14711;p22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2" name="Google Shape;14712;p22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3" name="Google Shape;14713;p22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4" name="Google Shape;14714;p22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5" name="Google Shape;14715;p22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6" name="Google Shape;14716;p22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7" name="Google Shape;14717;p22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8" name="Google Shape;14718;p22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19" name="Google Shape;14719;p22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0" name="Google Shape;14720;p22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1" name="Google Shape;14721;p22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2" name="Google Shape;14722;p22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3" name="Google Shape;14723;p22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4" name="Google Shape;14724;p22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5" name="Google Shape;14725;p22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6" name="Google Shape;14726;p22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7" name="Google Shape;14727;p22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8" name="Google Shape;14728;p22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29" name="Google Shape;14729;p22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0" name="Google Shape;14730;p22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1" name="Google Shape;14731;p22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2" name="Google Shape;14732;p22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3" name="Google Shape;14733;p22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4" name="Google Shape;14734;p22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5" name="Google Shape;14735;p22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6" name="Google Shape;14736;p22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7" name="Google Shape;14737;p22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8" name="Google Shape;14738;p22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39" name="Google Shape;14739;p22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0" name="Google Shape;14740;p22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1" name="Google Shape;14741;p22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2" name="Google Shape;14742;p22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3" name="Google Shape;14743;p22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4" name="Google Shape;14744;p22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5" name="Google Shape;14745;p22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6" name="Google Shape;14746;p22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7" name="Google Shape;14747;p22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8" name="Google Shape;14748;p22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49" name="Google Shape;14749;p22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0" name="Google Shape;14750;p22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1" name="Google Shape;14751;p22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2" name="Google Shape;14752;p22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3" name="Google Shape;14753;p22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4" name="Google Shape;14754;p22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5" name="Google Shape;14755;p22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6" name="Google Shape;14756;p22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7" name="Google Shape;14757;p22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8" name="Google Shape;14758;p22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59" name="Google Shape;14759;p22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0" name="Google Shape;14760;p22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1" name="Google Shape;14761;p22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2" name="Google Shape;14762;p22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3" name="Google Shape;14763;p22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4" name="Google Shape;14764;p22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5" name="Google Shape;14765;p22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6" name="Google Shape;14766;p22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7" name="Google Shape;14767;p22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8" name="Google Shape;14768;p22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69" name="Google Shape;14769;p22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0" name="Google Shape;14770;p22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1" name="Google Shape;14771;p22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2" name="Google Shape;14772;p22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4773" name="Google Shape;14773;p22"/>
          <p:cNvGrpSpPr/>
          <p:nvPr/>
        </p:nvGrpSpPr>
        <p:grpSpPr>
          <a:xfrm rot="9394101">
            <a:off x="-1914567" y="-1960541"/>
            <a:ext cx="4795939" cy="4664968"/>
            <a:chOff x="5801000" y="1169925"/>
            <a:chExt cx="1516000" cy="1474600"/>
          </a:xfrm>
        </p:grpSpPr>
        <p:sp>
          <p:nvSpPr>
            <p:cNvPr id="14774" name="Google Shape;14774;p22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5" name="Google Shape;14775;p22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6" name="Google Shape;14776;p22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7" name="Google Shape;14777;p22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8" name="Google Shape;14778;p22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79" name="Google Shape;14779;p22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0" name="Google Shape;14780;p22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1" name="Google Shape;14781;p22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2" name="Google Shape;14782;p22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3" name="Google Shape;14783;p22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4" name="Google Shape;14784;p22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5" name="Google Shape;14785;p22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6" name="Google Shape;14786;p22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7" name="Google Shape;14787;p22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8" name="Google Shape;14788;p22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89" name="Google Shape;14789;p22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0" name="Google Shape;14790;p22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1" name="Google Shape;14791;p22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2" name="Google Shape;14792;p22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3" name="Google Shape;14793;p22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4" name="Google Shape;14794;p22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5" name="Google Shape;14795;p22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6" name="Google Shape;14796;p22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7" name="Google Shape;14797;p22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8" name="Google Shape;14798;p22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799" name="Google Shape;14799;p22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0" name="Google Shape;14800;p22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1" name="Google Shape;14801;p22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2" name="Google Shape;14802;p22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3" name="Google Shape;14803;p22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4" name="Google Shape;14804;p22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5" name="Google Shape;14805;p22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6" name="Google Shape;14806;p22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7" name="Google Shape;14807;p22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8" name="Google Shape;14808;p22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09" name="Google Shape;14809;p22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0" name="Google Shape;14810;p22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1" name="Google Shape;14811;p22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2" name="Google Shape;14812;p22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3" name="Google Shape;14813;p22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4" name="Google Shape;14814;p22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5" name="Google Shape;14815;p22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6" name="Google Shape;14816;p22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7" name="Google Shape;14817;p22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8" name="Google Shape;14818;p22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19" name="Google Shape;14819;p22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0" name="Google Shape;14820;p22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1" name="Google Shape;14821;p22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2" name="Google Shape;14822;p22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3" name="Google Shape;14823;p22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4" name="Google Shape;14824;p22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5" name="Google Shape;14825;p22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6" name="Google Shape;14826;p22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7" name="Google Shape;14827;p22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8" name="Google Shape;14828;p22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29" name="Google Shape;14829;p22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0" name="Google Shape;14830;p22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1" name="Google Shape;14831;p22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2" name="Google Shape;14832;p22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3" name="Google Shape;14833;p22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4" name="Google Shape;14834;p22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5" name="Google Shape;14835;p22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6" name="Google Shape;14836;p22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7" name="Google Shape;14837;p22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8" name="Google Shape;14838;p22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39" name="Google Shape;14839;p22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0" name="Google Shape;14840;p22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1" name="Google Shape;14841;p22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2" name="Google Shape;14842;p22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3" name="Google Shape;14843;p22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4" name="Google Shape;14844;p22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5" name="Google Shape;14845;p22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6" name="Google Shape;14846;p22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7" name="Google Shape;14847;p22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8" name="Google Shape;14848;p22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49" name="Google Shape;14849;p22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0" name="Google Shape;14850;p22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1" name="Google Shape;14851;p22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2" name="Google Shape;14852;p22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3" name="Google Shape;14853;p22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4" name="Google Shape;14854;p22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5" name="Google Shape;14855;p22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6" name="Google Shape;14856;p22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7" name="Google Shape;14857;p22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8" name="Google Shape;14858;p22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59" name="Google Shape;14859;p22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0" name="Google Shape;14860;p22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1" name="Google Shape;14861;p22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2" name="Google Shape;14862;p22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3" name="Google Shape;14863;p22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4" name="Google Shape;14864;p22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5" name="Google Shape;14865;p22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6" name="Google Shape;14866;p22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7" name="Google Shape;14867;p22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8" name="Google Shape;14868;p22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69" name="Google Shape;14869;p22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0" name="Google Shape;14870;p22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1" name="Google Shape;14871;p22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2" name="Google Shape;14872;p22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3" name="Google Shape;14873;p22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4" name="Google Shape;14874;p22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5" name="Google Shape;14875;p22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6" name="Google Shape;14876;p22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7" name="Google Shape;14877;p22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8" name="Google Shape;14878;p22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79" name="Google Shape;14879;p22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0" name="Google Shape;14880;p22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1" name="Google Shape;14881;p22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2" name="Google Shape;14882;p22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3" name="Google Shape;14883;p22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4" name="Google Shape;14884;p22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5" name="Google Shape;14885;p22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6" name="Google Shape;14886;p22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7" name="Google Shape;14887;p22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8" name="Google Shape;14888;p22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89" name="Google Shape;14889;p22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0" name="Google Shape;14890;p22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1" name="Google Shape;14891;p22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2" name="Google Shape;14892;p22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3" name="Google Shape;14893;p22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4" name="Google Shape;14894;p22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5" name="Google Shape;14895;p22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6" name="Google Shape;14896;p22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7" name="Google Shape;14897;p22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8" name="Google Shape;14898;p22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899" name="Google Shape;14899;p22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0" name="Google Shape;14900;p22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1" name="Google Shape;14901;p22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2" name="Google Shape;14902;p22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3" name="Google Shape;14903;p22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4" name="Google Shape;14904;p22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5" name="Google Shape;14905;p22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6" name="Google Shape;14906;p22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7" name="Google Shape;14907;p22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8" name="Google Shape;14908;p22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09" name="Google Shape;14909;p22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0" name="Google Shape;14910;p22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1" name="Google Shape;14911;p22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2" name="Google Shape;14912;p22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3" name="Google Shape;14913;p22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4" name="Google Shape;14914;p22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5" name="Google Shape;14915;p22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6" name="Google Shape;14916;p22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7" name="Google Shape;14917;p22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8" name="Google Shape;14918;p22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19" name="Google Shape;14919;p22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0" name="Google Shape;14920;p22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1" name="Google Shape;14921;p22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2" name="Google Shape;14922;p22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3" name="Google Shape;14923;p22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4" name="Google Shape;14924;p22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5" name="Google Shape;14925;p22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6" name="Google Shape;14926;p22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7" name="Google Shape;14927;p22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8" name="Google Shape;14928;p22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29" name="Google Shape;14929;p22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0" name="Google Shape;14930;p22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1" name="Google Shape;14931;p22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2" name="Google Shape;14932;p22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3" name="Google Shape;14933;p22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4" name="Google Shape;14934;p22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5" name="Google Shape;14935;p22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6" name="Google Shape;14936;p22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7" name="Google Shape;14937;p22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8" name="Google Shape;14938;p22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39" name="Google Shape;14939;p22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0" name="Google Shape;14940;p22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1" name="Google Shape;14941;p22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2" name="Google Shape;14942;p22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3" name="Google Shape;14943;p22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4" name="Google Shape;14944;p22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5" name="Google Shape;14945;p22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6" name="Google Shape;14946;p22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7" name="Google Shape;14947;p22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8" name="Google Shape;14948;p22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49" name="Google Shape;14949;p22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0" name="Google Shape;14950;p22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1" name="Google Shape;14951;p22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2" name="Google Shape;14952;p22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3" name="Google Shape;14953;p22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4" name="Google Shape;14954;p22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5" name="Google Shape;14955;p22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6" name="Google Shape;14956;p22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7" name="Google Shape;14957;p22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8" name="Google Shape;14958;p22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59" name="Google Shape;14959;p22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0" name="Google Shape;14960;p22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1" name="Google Shape;14961;p22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2" name="Google Shape;14962;p22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3" name="Google Shape;14963;p22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4" name="Google Shape;14964;p22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5" name="Google Shape;14965;p22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6" name="Google Shape;14966;p22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7" name="Google Shape;14967;p22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8" name="Google Shape;14968;p22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69" name="Google Shape;14969;p22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0" name="Google Shape;14970;p22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1" name="Google Shape;14971;p22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2" name="Google Shape;14972;p22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3" name="Google Shape;14973;p22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4" name="Google Shape;14974;p22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5" name="Google Shape;14975;p22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6" name="Google Shape;14976;p22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7" name="Google Shape;14977;p22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8" name="Google Shape;14978;p22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79" name="Google Shape;14979;p22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0" name="Google Shape;14980;p22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1" name="Google Shape;14981;p22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2" name="Google Shape;14982;p22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3" name="Google Shape;14983;p22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4" name="Google Shape;14984;p22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5" name="Google Shape;14985;p22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6" name="Google Shape;14986;p22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7" name="Google Shape;14987;p22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8" name="Google Shape;14988;p22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89" name="Google Shape;14989;p22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0" name="Google Shape;14990;p22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1" name="Google Shape;14991;p22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2" name="Google Shape;14992;p22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3" name="Google Shape;14993;p22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4" name="Google Shape;14994;p22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5" name="Google Shape;14995;p22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6" name="Google Shape;14996;p22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7" name="Google Shape;14997;p22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8" name="Google Shape;14998;p22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999" name="Google Shape;14999;p22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0" name="Google Shape;15000;p22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1" name="Google Shape;15001;p22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2" name="Google Shape;15002;p22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3" name="Google Shape;15003;p22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4" name="Google Shape;15004;p22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5" name="Google Shape;15005;p22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6" name="Google Shape;15006;p22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7" name="Google Shape;15007;p22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8" name="Google Shape;15008;p22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09" name="Google Shape;15009;p22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0" name="Google Shape;15010;p22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1" name="Google Shape;15011;p22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2" name="Google Shape;15012;p22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3" name="Google Shape;15013;p22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4" name="Google Shape;15014;p22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5" name="Google Shape;15015;p22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6" name="Google Shape;15016;p22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7" name="Google Shape;15017;p22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8" name="Google Shape;15018;p22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19" name="Google Shape;15019;p22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0" name="Google Shape;15020;p22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1" name="Google Shape;15021;p22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2" name="Google Shape;15022;p22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3" name="Google Shape;15023;p22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4" name="Google Shape;15024;p22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5" name="Google Shape;15025;p22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6" name="Google Shape;15026;p22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7" name="Google Shape;15027;p22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8" name="Google Shape;15028;p22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29" name="Google Shape;15029;p22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0" name="Google Shape;15030;p22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1" name="Google Shape;15031;p22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2" name="Google Shape;15032;p22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3" name="Google Shape;15033;p22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4" name="Google Shape;15034;p22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5" name="Google Shape;15035;p22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6" name="Google Shape;15036;p22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7" name="Google Shape;15037;p22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8" name="Google Shape;15038;p22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39" name="Google Shape;15039;p22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0" name="Google Shape;15040;p22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1" name="Google Shape;15041;p22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2" name="Google Shape;15042;p22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3" name="Google Shape;15043;p22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4" name="Google Shape;15044;p22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5" name="Google Shape;15045;p22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6" name="Google Shape;15046;p22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7" name="Google Shape;15047;p22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8" name="Google Shape;15048;p22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49" name="Google Shape;15049;p22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0" name="Google Shape;15050;p22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1" name="Google Shape;15051;p22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2" name="Google Shape;15052;p22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3" name="Google Shape;15053;p22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4" name="Google Shape;15054;p22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5" name="Google Shape;15055;p22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6" name="Google Shape;15056;p22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7" name="Google Shape;15057;p22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8" name="Google Shape;15058;p22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59" name="Google Shape;15059;p22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0" name="Google Shape;15060;p22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1" name="Google Shape;15061;p22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2" name="Google Shape;15062;p22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3" name="Google Shape;15063;p22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4" name="Google Shape;15064;p22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5" name="Google Shape;15065;p22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6" name="Google Shape;15066;p22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7" name="Google Shape;15067;p22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8" name="Google Shape;15068;p22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69" name="Google Shape;15069;p22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0" name="Google Shape;15070;p22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1" name="Google Shape;15071;p22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2" name="Google Shape;15072;p22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3" name="Google Shape;15073;p22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4" name="Google Shape;15074;p22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5" name="Google Shape;15075;p22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6" name="Google Shape;15076;p22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7" name="Google Shape;15077;p22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8" name="Google Shape;15078;p22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79" name="Google Shape;15079;p22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0" name="Google Shape;15080;p22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1" name="Google Shape;15081;p22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2" name="Google Shape;15082;p22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3" name="Google Shape;15083;p22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4" name="Google Shape;15084;p22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5" name="Google Shape;15085;p22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6" name="Google Shape;15086;p22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7" name="Google Shape;15087;p22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8" name="Google Shape;15088;p22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89" name="Google Shape;15089;p22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0" name="Google Shape;15090;p22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1" name="Google Shape;15091;p22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2" name="Google Shape;15092;p22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3" name="Google Shape;15093;p22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4" name="Google Shape;15094;p22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5" name="Google Shape;15095;p22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6" name="Google Shape;15096;p22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7" name="Google Shape;15097;p22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8" name="Google Shape;15098;p22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099" name="Google Shape;15099;p22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0" name="Google Shape;15100;p22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1" name="Google Shape;15101;p22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2" name="Google Shape;15102;p22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3" name="Google Shape;15103;p22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4" name="Google Shape;15104;p22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5" name="Google Shape;15105;p22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6" name="Google Shape;15106;p22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7" name="Google Shape;15107;p22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8" name="Google Shape;15108;p22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09" name="Google Shape;15109;p22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0" name="Google Shape;15110;p22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1" name="Google Shape;15111;p22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2" name="Google Shape;15112;p22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3" name="Google Shape;15113;p22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4" name="Google Shape;15114;p22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5" name="Google Shape;15115;p22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6" name="Google Shape;15116;p22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7" name="Google Shape;15117;p22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8" name="Google Shape;15118;p22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19" name="Google Shape;15119;p22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20" name="Google Shape;15120;p22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121" name="Google Shape;15121;p22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766584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21" name="Google Shape;16321;p24"/>
          <p:cNvGrpSpPr/>
          <p:nvPr/>
        </p:nvGrpSpPr>
        <p:grpSpPr>
          <a:xfrm rot="1276320" flipH="1">
            <a:off x="-3580533" y="555186"/>
            <a:ext cx="21651168" cy="5747612"/>
            <a:chOff x="2223722" y="2597355"/>
            <a:chExt cx="1338183" cy="424846"/>
          </a:xfrm>
        </p:grpSpPr>
        <p:sp>
          <p:nvSpPr>
            <p:cNvPr id="16322" name="Google Shape;16322;p24"/>
            <p:cNvSpPr/>
            <p:nvPr/>
          </p:nvSpPr>
          <p:spPr>
            <a:xfrm>
              <a:off x="2260170" y="2612178"/>
              <a:ext cx="1291272" cy="410024"/>
            </a:xfrm>
            <a:custGeom>
              <a:avLst/>
              <a:gdLst/>
              <a:ahLst/>
              <a:cxnLst/>
              <a:rect l="l" t="t" r="r" b="b"/>
              <a:pathLst>
                <a:path w="90094" h="28603" extrusionOk="0">
                  <a:moveTo>
                    <a:pt x="72343" y="821"/>
                  </a:moveTo>
                  <a:lnTo>
                    <a:pt x="72343" y="821"/>
                  </a:lnTo>
                  <a:cubicBezTo>
                    <a:pt x="72326" y="889"/>
                    <a:pt x="72309" y="944"/>
                    <a:pt x="72293" y="989"/>
                  </a:cubicBezTo>
                  <a:lnTo>
                    <a:pt x="72293" y="989"/>
                  </a:lnTo>
                  <a:cubicBezTo>
                    <a:pt x="72290" y="994"/>
                    <a:pt x="72286" y="999"/>
                    <a:pt x="72282" y="1003"/>
                  </a:cubicBezTo>
                  <a:cubicBezTo>
                    <a:pt x="72282" y="973"/>
                    <a:pt x="72282" y="943"/>
                    <a:pt x="72252" y="912"/>
                  </a:cubicBezTo>
                  <a:cubicBezTo>
                    <a:pt x="72252" y="882"/>
                    <a:pt x="72282" y="882"/>
                    <a:pt x="72343" y="821"/>
                  </a:cubicBezTo>
                  <a:close/>
                  <a:moveTo>
                    <a:pt x="74379" y="821"/>
                  </a:moveTo>
                  <a:lnTo>
                    <a:pt x="74379" y="1064"/>
                  </a:lnTo>
                  <a:lnTo>
                    <a:pt x="74227" y="1155"/>
                  </a:lnTo>
                  <a:lnTo>
                    <a:pt x="74014" y="1034"/>
                  </a:lnTo>
                  <a:lnTo>
                    <a:pt x="74136" y="943"/>
                  </a:lnTo>
                  <a:lnTo>
                    <a:pt x="74288" y="1034"/>
                  </a:lnTo>
                  <a:lnTo>
                    <a:pt x="74379" y="821"/>
                  </a:lnTo>
                  <a:close/>
                  <a:moveTo>
                    <a:pt x="71917" y="943"/>
                  </a:moveTo>
                  <a:lnTo>
                    <a:pt x="72100" y="1095"/>
                  </a:lnTo>
                  <a:cubicBezTo>
                    <a:pt x="72162" y="1057"/>
                    <a:pt x="72199" y="1035"/>
                    <a:pt x="72227" y="1035"/>
                  </a:cubicBezTo>
                  <a:cubicBezTo>
                    <a:pt x="72242" y="1035"/>
                    <a:pt x="72255" y="1041"/>
                    <a:pt x="72268" y="1055"/>
                  </a:cubicBezTo>
                  <a:lnTo>
                    <a:pt x="72268" y="1055"/>
                  </a:lnTo>
                  <a:cubicBezTo>
                    <a:pt x="72223" y="1154"/>
                    <a:pt x="72181" y="1178"/>
                    <a:pt x="72139" y="1178"/>
                  </a:cubicBezTo>
                  <a:cubicBezTo>
                    <a:pt x="72097" y="1178"/>
                    <a:pt x="72055" y="1155"/>
                    <a:pt x="72008" y="1155"/>
                  </a:cubicBezTo>
                  <a:lnTo>
                    <a:pt x="71856" y="1277"/>
                  </a:lnTo>
                  <a:lnTo>
                    <a:pt x="71826" y="1064"/>
                  </a:lnTo>
                  <a:lnTo>
                    <a:pt x="71917" y="943"/>
                  </a:lnTo>
                  <a:close/>
                  <a:moveTo>
                    <a:pt x="73194" y="912"/>
                  </a:moveTo>
                  <a:cubicBezTo>
                    <a:pt x="73224" y="973"/>
                    <a:pt x="73224" y="1003"/>
                    <a:pt x="73224" y="1034"/>
                  </a:cubicBezTo>
                  <a:cubicBezTo>
                    <a:pt x="73194" y="1125"/>
                    <a:pt x="73163" y="1186"/>
                    <a:pt x="73103" y="1307"/>
                  </a:cubicBezTo>
                  <a:lnTo>
                    <a:pt x="73011" y="1125"/>
                  </a:lnTo>
                  <a:lnTo>
                    <a:pt x="73194" y="912"/>
                  </a:lnTo>
                  <a:close/>
                  <a:moveTo>
                    <a:pt x="68148" y="1642"/>
                  </a:moveTo>
                  <a:lnTo>
                    <a:pt x="68148" y="1672"/>
                  </a:lnTo>
                  <a:lnTo>
                    <a:pt x="68057" y="1672"/>
                  </a:lnTo>
                  <a:lnTo>
                    <a:pt x="68057" y="1642"/>
                  </a:lnTo>
                  <a:close/>
                  <a:moveTo>
                    <a:pt x="65382" y="1733"/>
                  </a:moveTo>
                  <a:lnTo>
                    <a:pt x="65382" y="1763"/>
                  </a:lnTo>
                  <a:lnTo>
                    <a:pt x="65230" y="1763"/>
                  </a:lnTo>
                  <a:lnTo>
                    <a:pt x="65230" y="1733"/>
                  </a:lnTo>
                  <a:close/>
                  <a:moveTo>
                    <a:pt x="73984" y="1642"/>
                  </a:moveTo>
                  <a:lnTo>
                    <a:pt x="74152" y="1738"/>
                  </a:lnTo>
                  <a:lnTo>
                    <a:pt x="74152" y="1738"/>
                  </a:lnTo>
                  <a:cubicBezTo>
                    <a:pt x="74063" y="1815"/>
                    <a:pt x="74023" y="1835"/>
                    <a:pt x="73984" y="1854"/>
                  </a:cubicBezTo>
                  <a:lnTo>
                    <a:pt x="73893" y="1763"/>
                  </a:lnTo>
                  <a:lnTo>
                    <a:pt x="73984" y="1642"/>
                  </a:lnTo>
                  <a:close/>
                  <a:moveTo>
                    <a:pt x="74320" y="1725"/>
                  </a:moveTo>
                  <a:cubicBezTo>
                    <a:pt x="74392" y="1725"/>
                    <a:pt x="74401" y="1790"/>
                    <a:pt x="74379" y="1854"/>
                  </a:cubicBezTo>
                  <a:lnTo>
                    <a:pt x="74136" y="1854"/>
                  </a:lnTo>
                  <a:lnTo>
                    <a:pt x="74201" y="1761"/>
                  </a:lnTo>
                  <a:lnTo>
                    <a:pt x="74201" y="1761"/>
                  </a:lnTo>
                  <a:cubicBezTo>
                    <a:pt x="74253" y="1736"/>
                    <a:pt x="74291" y="1725"/>
                    <a:pt x="74320" y="1725"/>
                  </a:cubicBezTo>
                  <a:close/>
                  <a:moveTo>
                    <a:pt x="61947" y="2098"/>
                  </a:moveTo>
                  <a:lnTo>
                    <a:pt x="61947" y="2099"/>
                  </a:lnTo>
                  <a:lnTo>
                    <a:pt x="61947" y="2099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1947" y="2098"/>
                  </a:lnTo>
                  <a:close/>
                  <a:moveTo>
                    <a:pt x="67145" y="1854"/>
                  </a:moveTo>
                  <a:cubicBezTo>
                    <a:pt x="67206" y="1976"/>
                    <a:pt x="67145" y="2128"/>
                    <a:pt x="67023" y="2158"/>
                  </a:cubicBezTo>
                  <a:lnTo>
                    <a:pt x="66871" y="2067"/>
                  </a:lnTo>
                  <a:lnTo>
                    <a:pt x="66750" y="2158"/>
                  </a:lnTo>
                  <a:cubicBezTo>
                    <a:pt x="66750" y="2128"/>
                    <a:pt x="66750" y="2037"/>
                    <a:pt x="66750" y="2037"/>
                  </a:cubicBezTo>
                  <a:cubicBezTo>
                    <a:pt x="66841" y="1915"/>
                    <a:pt x="66902" y="1854"/>
                    <a:pt x="67145" y="1854"/>
                  </a:cubicBezTo>
                  <a:close/>
                  <a:moveTo>
                    <a:pt x="75200" y="2067"/>
                  </a:moveTo>
                  <a:lnTo>
                    <a:pt x="75200" y="2158"/>
                  </a:lnTo>
                  <a:lnTo>
                    <a:pt x="75169" y="2158"/>
                  </a:lnTo>
                  <a:lnTo>
                    <a:pt x="75169" y="2067"/>
                  </a:lnTo>
                  <a:close/>
                  <a:moveTo>
                    <a:pt x="76081" y="2158"/>
                  </a:moveTo>
                  <a:lnTo>
                    <a:pt x="76081" y="2219"/>
                  </a:lnTo>
                  <a:lnTo>
                    <a:pt x="76051" y="2219"/>
                  </a:lnTo>
                  <a:lnTo>
                    <a:pt x="76051" y="2158"/>
                  </a:lnTo>
                  <a:close/>
                  <a:moveTo>
                    <a:pt x="60823" y="2158"/>
                  </a:moveTo>
                  <a:lnTo>
                    <a:pt x="60823" y="2462"/>
                  </a:lnTo>
                  <a:lnTo>
                    <a:pt x="60792" y="2462"/>
                  </a:lnTo>
                  <a:lnTo>
                    <a:pt x="60792" y="2158"/>
                  </a:lnTo>
                  <a:close/>
                  <a:moveTo>
                    <a:pt x="58634" y="2554"/>
                  </a:moveTo>
                  <a:lnTo>
                    <a:pt x="58634" y="2584"/>
                  </a:lnTo>
                  <a:lnTo>
                    <a:pt x="58482" y="2584"/>
                  </a:lnTo>
                  <a:lnTo>
                    <a:pt x="58482" y="2554"/>
                  </a:lnTo>
                  <a:close/>
                  <a:moveTo>
                    <a:pt x="61583" y="2462"/>
                  </a:moveTo>
                  <a:lnTo>
                    <a:pt x="61510" y="2644"/>
                  </a:lnTo>
                  <a:lnTo>
                    <a:pt x="61510" y="2644"/>
                  </a:lnTo>
                  <a:cubicBezTo>
                    <a:pt x="61448" y="2601"/>
                    <a:pt x="61431" y="2532"/>
                    <a:pt x="61431" y="2462"/>
                  </a:cubicBezTo>
                  <a:close/>
                  <a:moveTo>
                    <a:pt x="61498" y="2675"/>
                  </a:moveTo>
                  <a:lnTo>
                    <a:pt x="61493" y="2685"/>
                  </a:lnTo>
                  <a:lnTo>
                    <a:pt x="61493" y="2685"/>
                  </a:lnTo>
                  <a:lnTo>
                    <a:pt x="61491" y="2675"/>
                  </a:lnTo>
                  <a:close/>
                  <a:moveTo>
                    <a:pt x="61947" y="2584"/>
                  </a:moveTo>
                  <a:lnTo>
                    <a:pt x="62099" y="2675"/>
                  </a:lnTo>
                  <a:lnTo>
                    <a:pt x="61947" y="2705"/>
                  </a:lnTo>
                  <a:lnTo>
                    <a:pt x="61947" y="2584"/>
                  </a:lnTo>
                  <a:close/>
                  <a:moveTo>
                    <a:pt x="64014" y="2645"/>
                  </a:moveTo>
                  <a:lnTo>
                    <a:pt x="64075" y="2705"/>
                  </a:lnTo>
                  <a:cubicBezTo>
                    <a:pt x="64045" y="2675"/>
                    <a:pt x="64014" y="2675"/>
                    <a:pt x="63984" y="2645"/>
                  </a:cubicBezTo>
                  <a:close/>
                  <a:moveTo>
                    <a:pt x="64075" y="2705"/>
                  </a:moveTo>
                  <a:lnTo>
                    <a:pt x="64075" y="2705"/>
                  </a:lnTo>
                  <a:cubicBezTo>
                    <a:pt x="64105" y="2705"/>
                    <a:pt x="64136" y="2706"/>
                    <a:pt x="64136" y="2736"/>
                  </a:cubicBezTo>
                  <a:lnTo>
                    <a:pt x="64136" y="2766"/>
                  </a:lnTo>
                  <a:lnTo>
                    <a:pt x="64075" y="2705"/>
                  </a:lnTo>
                  <a:close/>
                  <a:moveTo>
                    <a:pt x="75838" y="2523"/>
                  </a:moveTo>
                  <a:lnTo>
                    <a:pt x="75838" y="2523"/>
                  </a:lnTo>
                  <a:cubicBezTo>
                    <a:pt x="75960" y="2645"/>
                    <a:pt x="75808" y="2675"/>
                    <a:pt x="75777" y="2766"/>
                  </a:cubicBezTo>
                  <a:lnTo>
                    <a:pt x="75656" y="2645"/>
                  </a:lnTo>
                  <a:lnTo>
                    <a:pt x="75838" y="2523"/>
                  </a:lnTo>
                  <a:close/>
                  <a:moveTo>
                    <a:pt x="57054" y="2614"/>
                  </a:moveTo>
                  <a:lnTo>
                    <a:pt x="57054" y="2797"/>
                  </a:lnTo>
                  <a:lnTo>
                    <a:pt x="56871" y="2705"/>
                  </a:lnTo>
                  <a:lnTo>
                    <a:pt x="56871" y="2614"/>
                  </a:lnTo>
                  <a:close/>
                  <a:moveTo>
                    <a:pt x="58634" y="2705"/>
                  </a:moveTo>
                  <a:lnTo>
                    <a:pt x="58634" y="2827"/>
                  </a:lnTo>
                  <a:lnTo>
                    <a:pt x="58515" y="2827"/>
                  </a:lnTo>
                  <a:cubicBezTo>
                    <a:pt x="58527" y="2759"/>
                    <a:pt x="58581" y="2732"/>
                    <a:pt x="58634" y="2705"/>
                  </a:cubicBezTo>
                  <a:close/>
                  <a:moveTo>
                    <a:pt x="61518" y="2758"/>
                  </a:moveTo>
                  <a:cubicBezTo>
                    <a:pt x="61583" y="2758"/>
                    <a:pt x="61583" y="2802"/>
                    <a:pt x="61583" y="2827"/>
                  </a:cubicBezTo>
                  <a:lnTo>
                    <a:pt x="61522" y="2827"/>
                  </a:lnTo>
                  <a:lnTo>
                    <a:pt x="61508" y="2758"/>
                  </a:lnTo>
                  <a:lnTo>
                    <a:pt x="61508" y="2758"/>
                  </a:lnTo>
                  <a:cubicBezTo>
                    <a:pt x="61512" y="2758"/>
                    <a:pt x="61515" y="2758"/>
                    <a:pt x="61518" y="2758"/>
                  </a:cubicBezTo>
                  <a:close/>
                  <a:moveTo>
                    <a:pt x="60336" y="2341"/>
                  </a:moveTo>
                  <a:lnTo>
                    <a:pt x="60640" y="2645"/>
                  </a:lnTo>
                  <a:lnTo>
                    <a:pt x="60610" y="2705"/>
                  </a:lnTo>
                  <a:lnTo>
                    <a:pt x="60397" y="2645"/>
                  </a:lnTo>
                  <a:lnTo>
                    <a:pt x="60276" y="2857"/>
                  </a:lnTo>
                  <a:lnTo>
                    <a:pt x="60032" y="2675"/>
                  </a:lnTo>
                  <a:lnTo>
                    <a:pt x="59607" y="2736"/>
                  </a:lnTo>
                  <a:lnTo>
                    <a:pt x="59546" y="2857"/>
                  </a:lnTo>
                  <a:lnTo>
                    <a:pt x="59425" y="2736"/>
                  </a:lnTo>
                  <a:lnTo>
                    <a:pt x="59546" y="2462"/>
                  </a:lnTo>
                  <a:cubicBezTo>
                    <a:pt x="59652" y="2538"/>
                    <a:pt x="59766" y="2554"/>
                    <a:pt x="59884" y="2554"/>
                  </a:cubicBezTo>
                  <a:cubicBezTo>
                    <a:pt x="59963" y="2554"/>
                    <a:pt x="60043" y="2547"/>
                    <a:pt x="60124" y="2547"/>
                  </a:cubicBezTo>
                  <a:cubicBezTo>
                    <a:pt x="60164" y="2547"/>
                    <a:pt x="60205" y="2548"/>
                    <a:pt x="60245" y="2554"/>
                  </a:cubicBezTo>
                  <a:lnTo>
                    <a:pt x="60154" y="2341"/>
                  </a:lnTo>
                  <a:close/>
                  <a:moveTo>
                    <a:pt x="55807" y="2736"/>
                  </a:moveTo>
                  <a:lnTo>
                    <a:pt x="55807" y="2918"/>
                  </a:lnTo>
                  <a:lnTo>
                    <a:pt x="55777" y="2918"/>
                  </a:lnTo>
                  <a:lnTo>
                    <a:pt x="55777" y="2736"/>
                  </a:lnTo>
                  <a:close/>
                  <a:moveTo>
                    <a:pt x="75321" y="2614"/>
                  </a:moveTo>
                  <a:lnTo>
                    <a:pt x="75473" y="2827"/>
                  </a:lnTo>
                  <a:cubicBezTo>
                    <a:pt x="75433" y="2908"/>
                    <a:pt x="75352" y="2922"/>
                    <a:pt x="75266" y="2922"/>
                  </a:cubicBezTo>
                  <a:cubicBezTo>
                    <a:pt x="75224" y="2922"/>
                    <a:pt x="75180" y="2918"/>
                    <a:pt x="75139" y="2918"/>
                  </a:cubicBezTo>
                  <a:lnTo>
                    <a:pt x="75018" y="2736"/>
                  </a:lnTo>
                  <a:lnTo>
                    <a:pt x="75321" y="2614"/>
                  </a:lnTo>
                  <a:close/>
                  <a:moveTo>
                    <a:pt x="58467" y="2903"/>
                  </a:moveTo>
                  <a:cubicBezTo>
                    <a:pt x="58468" y="2921"/>
                    <a:pt x="58471" y="2937"/>
                    <a:pt x="58482" y="2949"/>
                  </a:cubicBezTo>
                  <a:lnTo>
                    <a:pt x="58452" y="2918"/>
                  </a:lnTo>
                  <a:lnTo>
                    <a:pt x="58467" y="2903"/>
                  </a:lnTo>
                  <a:close/>
                  <a:moveTo>
                    <a:pt x="54196" y="2827"/>
                  </a:moveTo>
                  <a:lnTo>
                    <a:pt x="54196" y="2979"/>
                  </a:lnTo>
                  <a:lnTo>
                    <a:pt x="54136" y="2979"/>
                  </a:lnTo>
                  <a:lnTo>
                    <a:pt x="54136" y="2827"/>
                  </a:lnTo>
                  <a:close/>
                  <a:moveTo>
                    <a:pt x="54744" y="2888"/>
                  </a:moveTo>
                  <a:lnTo>
                    <a:pt x="54865" y="2979"/>
                  </a:lnTo>
                  <a:lnTo>
                    <a:pt x="54744" y="3009"/>
                  </a:lnTo>
                  <a:lnTo>
                    <a:pt x="54744" y="2888"/>
                  </a:lnTo>
                  <a:close/>
                  <a:moveTo>
                    <a:pt x="56598" y="2857"/>
                  </a:moveTo>
                  <a:lnTo>
                    <a:pt x="56355" y="3009"/>
                  </a:lnTo>
                  <a:lnTo>
                    <a:pt x="56324" y="2857"/>
                  </a:lnTo>
                  <a:close/>
                  <a:moveTo>
                    <a:pt x="63953" y="2857"/>
                  </a:moveTo>
                  <a:lnTo>
                    <a:pt x="64014" y="2918"/>
                  </a:lnTo>
                  <a:cubicBezTo>
                    <a:pt x="64045" y="2918"/>
                    <a:pt x="64105" y="2918"/>
                    <a:pt x="64136" y="2949"/>
                  </a:cubicBezTo>
                  <a:lnTo>
                    <a:pt x="64136" y="3070"/>
                  </a:lnTo>
                  <a:lnTo>
                    <a:pt x="63953" y="2979"/>
                  </a:lnTo>
                  <a:lnTo>
                    <a:pt x="64014" y="2918"/>
                  </a:lnTo>
                  <a:cubicBezTo>
                    <a:pt x="63984" y="2918"/>
                    <a:pt x="63953" y="2888"/>
                    <a:pt x="63923" y="2888"/>
                  </a:cubicBezTo>
                  <a:lnTo>
                    <a:pt x="63953" y="2857"/>
                  </a:lnTo>
                  <a:close/>
                  <a:moveTo>
                    <a:pt x="74683" y="2523"/>
                  </a:moveTo>
                  <a:lnTo>
                    <a:pt x="74683" y="2675"/>
                  </a:lnTo>
                  <a:lnTo>
                    <a:pt x="74957" y="2705"/>
                  </a:lnTo>
                  <a:cubicBezTo>
                    <a:pt x="75018" y="2766"/>
                    <a:pt x="74957" y="2949"/>
                    <a:pt x="74805" y="3101"/>
                  </a:cubicBezTo>
                  <a:lnTo>
                    <a:pt x="74744" y="2797"/>
                  </a:lnTo>
                  <a:lnTo>
                    <a:pt x="74592" y="3070"/>
                  </a:lnTo>
                  <a:lnTo>
                    <a:pt x="74440" y="2736"/>
                  </a:lnTo>
                  <a:lnTo>
                    <a:pt x="74683" y="2523"/>
                  </a:lnTo>
                  <a:close/>
                  <a:moveTo>
                    <a:pt x="36597" y="3101"/>
                  </a:moveTo>
                  <a:lnTo>
                    <a:pt x="36597" y="3131"/>
                  </a:lnTo>
                  <a:lnTo>
                    <a:pt x="36506" y="3131"/>
                  </a:lnTo>
                  <a:lnTo>
                    <a:pt x="36506" y="3101"/>
                  </a:lnTo>
                  <a:close/>
                  <a:moveTo>
                    <a:pt x="75048" y="3070"/>
                  </a:moveTo>
                  <a:lnTo>
                    <a:pt x="75048" y="3131"/>
                  </a:lnTo>
                  <a:lnTo>
                    <a:pt x="75018" y="3131"/>
                  </a:lnTo>
                  <a:lnTo>
                    <a:pt x="75018" y="3070"/>
                  </a:lnTo>
                  <a:close/>
                  <a:moveTo>
                    <a:pt x="72890" y="2857"/>
                  </a:moveTo>
                  <a:lnTo>
                    <a:pt x="73194" y="3161"/>
                  </a:lnTo>
                  <a:cubicBezTo>
                    <a:pt x="72981" y="3131"/>
                    <a:pt x="72951" y="3070"/>
                    <a:pt x="72890" y="2857"/>
                  </a:cubicBezTo>
                  <a:close/>
                  <a:moveTo>
                    <a:pt x="52160" y="3161"/>
                  </a:moveTo>
                  <a:lnTo>
                    <a:pt x="52160" y="3192"/>
                  </a:lnTo>
                  <a:lnTo>
                    <a:pt x="52069" y="3192"/>
                  </a:lnTo>
                  <a:lnTo>
                    <a:pt x="52069" y="3161"/>
                  </a:lnTo>
                  <a:close/>
                  <a:moveTo>
                    <a:pt x="63346" y="2797"/>
                  </a:moveTo>
                  <a:lnTo>
                    <a:pt x="63467" y="3192"/>
                  </a:lnTo>
                  <a:lnTo>
                    <a:pt x="63224" y="3192"/>
                  </a:lnTo>
                  <a:lnTo>
                    <a:pt x="63163" y="3040"/>
                  </a:lnTo>
                  <a:cubicBezTo>
                    <a:pt x="63144" y="3116"/>
                    <a:pt x="63113" y="3180"/>
                    <a:pt x="63070" y="3180"/>
                  </a:cubicBezTo>
                  <a:cubicBezTo>
                    <a:pt x="63045" y="3180"/>
                    <a:pt x="63015" y="3157"/>
                    <a:pt x="62981" y="3101"/>
                  </a:cubicBezTo>
                  <a:cubicBezTo>
                    <a:pt x="62950" y="3040"/>
                    <a:pt x="62920" y="3009"/>
                    <a:pt x="62890" y="2979"/>
                  </a:cubicBezTo>
                  <a:lnTo>
                    <a:pt x="63346" y="2797"/>
                  </a:lnTo>
                  <a:close/>
                  <a:moveTo>
                    <a:pt x="36246" y="3005"/>
                  </a:moveTo>
                  <a:cubicBezTo>
                    <a:pt x="36294" y="3005"/>
                    <a:pt x="36418" y="3113"/>
                    <a:pt x="36445" y="3222"/>
                  </a:cubicBezTo>
                  <a:lnTo>
                    <a:pt x="36233" y="3222"/>
                  </a:lnTo>
                  <a:lnTo>
                    <a:pt x="36233" y="3009"/>
                  </a:lnTo>
                  <a:cubicBezTo>
                    <a:pt x="36236" y="3006"/>
                    <a:pt x="36240" y="3005"/>
                    <a:pt x="36246" y="3005"/>
                  </a:cubicBezTo>
                  <a:close/>
                  <a:moveTo>
                    <a:pt x="44166" y="2979"/>
                  </a:moveTo>
                  <a:lnTo>
                    <a:pt x="44166" y="3222"/>
                  </a:lnTo>
                  <a:lnTo>
                    <a:pt x="44014" y="3009"/>
                  </a:lnTo>
                  <a:lnTo>
                    <a:pt x="44166" y="2979"/>
                  </a:lnTo>
                  <a:close/>
                  <a:moveTo>
                    <a:pt x="62494" y="2979"/>
                  </a:moveTo>
                  <a:lnTo>
                    <a:pt x="62616" y="3192"/>
                  </a:lnTo>
                  <a:lnTo>
                    <a:pt x="62586" y="3222"/>
                  </a:lnTo>
                  <a:cubicBezTo>
                    <a:pt x="62555" y="3192"/>
                    <a:pt x="62525" y="3161"/>
                    <a:pt x="62494" y="3131"/>
                  </a:cubicBezTo>
                  <a:cubicBezTo>
                    <a:pt x="62464" y="3101"/>
                    <a:pt x="62464" y="3070"/>
                    <a:pt x="62464" y="3040"/>
                  </a:cubicBezTo>
                  <a:lnTo>
                    <a:pt x="62494" y="2979"/>
                  </a:lnTo>
                  <a:close/>
                  <a:moveTo>
                    <a:pt x="62749" y="3062"/>
                  </a:moveTo>
                  <a:cubicBezTo>
                    <a:pt x="62807" y="3062"/>
                    <a:pt x="62824" y="3122"/>
                    <a:pt x="62798" y="3222"/>
                  </a:cubicBezTo>
                  <a:lnTo>
                    <a:pt x="62707" y="3070"/>
                  </a:lnTo>
                  <a:cubicBezTo>
                    <a:pt x="62723" y="3065"/>
                    <a:pt x="62737" y="3062"/>
                    <a:pt x="62749" y="3062"/>
                  </a:cubicBezTo>
                  <a:close/>
                  <a:moveTo>
                    <a:pt x="75656" y="3131"/>
                  </a:moveTo>
                  <a:lnTo>
                    <a:pt x="75686" y="3161"/>
                  </a:lnTo>
                  <a:lnTo>
                    <a:pt x="75625" y="3222"/>
                  </a:lnTo>
                  <a:cubicBezTo>
                    <a:pt x="75636" y="3192"/>
                    <a:pt x="75646" y="3161"/>
                    <a:pt x="75656" y="3131"/>
                  </a:cubicBezTo>
                  <a:close/>
                  <a:moveTo>
                    <a:pt x="75595" y="3222"/>
                  </a:moveTo>
                  <a:cubicBezTo>
                    <a:pt x="75602" y="3229"/>
                    <a:pt x="75607" y="3236"/>
                    <a:pt x="75611" y="3243"/>
                  </a:cubicBezTo>
                  <a:lnTo>
                    <a:pt x="75611" y="3243"/>
                  </a:lnTo>
                  <a:cubicBezTo>
                    <a:pt x="75598" y="3263"/>
                    <a:pt x="75591" y="3270"/>
                    <a:pt x="75589" y="3270"/>
                  </a:cubicBezTo>
                  <a:cubicBezTo>
                    <a:pt x="75584" y="3270"/>
                    <a:pt x="75595" y="3241"/>
                    <a:pt x="75595" y="3222"/>
                  </a:cubicBezTo>
                  <a:close/>
                  <a:moveTo>
                    <a:pt x="43132" y="3222"/>
                  </a:moveTo>
                  <a:lnTo>
                    <a:pt x="43132" y="3283"/>
                  </a:lnTo>
                  <a:lnTo>
                    <a:pt x="43102" y="3283"/>
                  </a:lnTo>
                  <a:lnTo>
                    <a:pt x="43102" y="3222"/>
                  </a:lnTo>
                  <a:close/>
                  <a:moveTo>
                    <a:pt x="52342" y="3161"/>
                  </a:moveTo>
                  <a:lnTo>
                    <a:pt x="52342" y="3283"/>
                  </a:lnTo>
                  <a:lnTo>
                    <a:pt x="52312" y="3283"/>
                  </a:lnTo>
                  <a:lnTo>
                    <a:pt x="52282" y="3161"/>
                  </a:lnTo>
                  <a:close/>
                  <a:moveTo>
                    <a:pt x="52616" y="3222"/>
                  </a:moveTo>
                  <a:lnTo>
                    <a:pt x="52525" y="3374"/>
                  </a:lnTo>
                  <a:lnTo>
                    <a:pt x="52494" y="3222"/>
                  </a:lnTo>
                  <a:close/>
                  <a:moveTo>
                    <a:pt x="75616" y="3251"/>
                  </a:moveTo>
                  <a:cubicBezTo>
                    <a:pt x="75625" y="3272"/>
                    <a:pt x="75625" y="3293"/>
                    <a:pt x="75625" y="3313"/>
                  </a:cubicBezTo>
                  <a:cubicBezTo>
                    <a:pt x="75625" y="3344"/>
                    <a:pt x="75595" y="3344"/>
                    <a:pt x="75565" y="3405"/>
                  </a:cubicBezTo>
                  <a:cubicBezTo>
                    <a:pt x="75582" y="3353"/>
                    <a:pt x="75599" y="3302"/>
                    <a:pt x="75616" y="3251"/>
                  </a:cubicBezTo>
                  <a:close/>
                  <a:moveTo>
                    <a:pt x="37073" y="3368"/>
                  </a:moveTo>
                  <a:cubicBezTo>
                    <a:pt x="37056" y="3383"/>
                    <a:pt x="37035" y="3398"/>
                    <a:pt x="37005" y="3425"/>
                  </a:cubicBezTo>
                  <a:lnTo>
                    <a:pt x="37005" y="3425"/>
                  </a:lnTo>
                  <a:cubicBezTo>
                    <a:pt x="37026" y="3411"/>
                    <a:pt x="37053" y="3394"/>
                    <a:pt x="37084" y="3374"/>
                  </a:cubicBezTo>
                  <a:cubicBezTo>
                    <a:pt x="37080" y="3372"/>
                    <a:pt x="37076" y="3370"/>
                    <a:pt x="37073" y="3368"/>
                  </a:cubicBezTo>
                  <a:close/>
                  <a:moveTo>
                    <a:pt x="46263" y="3313"/>
                  </a:moveTo>
                  <a:lnTo>
                    <a:pt x="46263" y="3433"/>
                  </a:lnTo>
                  <a:lnTo>
                    <a:pt x="46263" y="3433"/>
                  </a:lnTo>
                  <a:cubicBezTo>
                    <a:pt x="46189" y="3421"/>
                    <a:pt x="46138" y="3367"/>
                    <a:pt x="46111" y="3313"/>
                  </a:cubicBezTo>
                  <a:close/>
                  <a:moveTo>
                    <a:pt x="36628" y="3192"/>
                  </a:moveTo>
                  <a:lnTo>
                    <a:pt x="36780" y="3435"/>
                  </a:lnTo>
                  <a:lnTo>
                    <a:pt x="36506" y="3435"/>
                  </a:lnTo>
                  <a:lnTo>
                    <a:pt x="36628" y="3192"/>
                  </a:lnTo>
                  <a:close/>
                  <a:moveTo>
                    <a:pt x="43467" y="3222"/>
                  </a:moveTo>
                  <a:lnTo>
                    <a:pt x="43528" y="3283"/>
                  </a:lnTo>
                  <a:lnTo>
                    <a:pt x="43406" y="3435"/>
                  </a:lnTo>
                  <a:lnTo>
                    <a:pt x="43376" y="3253"/>
                  </a:lnTo>
                  <a:lnTo>
                    <a:pt x="43467" y="3222"/>
                  </a:lnTo>
                  <a:close/>
                  <a:moveTo>
                    <a:pt x="47114" y="3374"/>
                  </a:moveTo>
                  <a:lnTo>
                    <a:pt x="47114" y="3435"/>
                  </a:lnTo>
                  <a:lnTo>
                    <a:pt x="47084" y="3435"/>
                  </a:lnTo>
                  <a:lnTo>
                    <a:pt x="47084" y="3374"/>
                  </a:lnTo>
                  <a:close/>
                  <a:moveTo>
                    <a:pt x="59151" y="3405"/>
                  </a:moveTo>
                  <a:lnTo>
                    <a:pt x="59151" y="3435"/>
                  </a:lnTo>
                  <a:lnTo>
                    <a:pt x="59060" y="3435"/>
                  </a:lnTo>
                  <a:lnTo>
                    <a:pt x="59060" y="3405"/>
                  </a:lnTo>
                  <a:close/>
                  <a:moveTo>
                    <a:pt x="62403" y="2797"/>
                  </a:moveTo>
                  <a:lnTo>
                    <a:pt x="62282" y="3131"/>
                  </a:lnTo>
                  <a:cubicBezTo>
                    <a:pt x="62241" y="3131"/>
                    <a:pt x="62201" y="3091"/>
                    <a:pt x="62169" y="3091"/>
                  </a:cubicBezTo>
                  <a:cubicBezTo>
                    <a:pt x="62153" y="3091"/>
                    <a:pt x="62140" y="3101"/>
                    <a:pt x="62130" y="3131"/>
                  </a:cubicBezTo>
                  <a:cubicBezTo>
                    <a:pt x="62099" y="3222"/>
                    <a:pt x="62099" y="3344"/>
                    <a:pt x="62069" y="3435"/>
                  </a:cubicBezTo>
                  <a:lnTo>
                    <a:pt x="61887" y="3435"/>
                  </a:lnTo>
                  <a:lnTo>
                    <a:pt x="61887" y="3222"/>
                  </a:lnTo>
                  <a:cubicBezTo>
                    <a:pt x="61704" y="3222"/>
                    <a:pt x="61552" y="3131"/>
                    <a:pt x="61491" y="2979"/>
                  </a:cubicBezTo>
                  <a:lnTo>
                    <a:pt x="61917" y="2979"/>
                  </a:lnTo>
                  <a:lnTo>
                    <a:pt x="62069" y="2797"/>
                  </a:lnTo>
                  <a:lnTo>
                    <a:pt x="62191" y="2888"/>
                  </a:lnTo>
                  <a:lnTo>
                    <a:pt x="62403" y="2797"/>
                  </a:lnTo>
                  <a:close/>
                  <a:moveTo>
                    <a:pt x="75109" y="3283"/>
                  </a:moveTo>
                  <a:lnTo>
                    <a:pt x="75109" y="3435"/>
                  </a:lnTo>
                  <a:lnTo>
                    <a:pt x="75078" y="3435"/>
                  </a:lnTo>
                  <a:lnTo>
                    <a:pt x="75078" y="3283"/>
                  </a:lnTo>
                  <a:close/>
                  <a:moveTo>
                    <a:pt x="59880" y="2949"/>
                  </a:moveTo>
                  <a:lnTo>
                    <a:pt x="60002" y="3101"/>
                  </a:lnTo>
                  <a:cubicBezTo>
                    <a:pt x="60050" y="3114"/>
                    <a:pt x="60095" y="3120"/>
                    <a:pt x="60137" y="3120"/>
                  </a:cubicBezTo>
                  <a:cubicBezTo>
                    <a:pt x="60283" y="3120"/>
                    <a:pt x="60401" y="3050"/>
                    <a:pt x="60519" y="2979"/>
                  </a:cubicBezTo>
                  <a:lnTo>
                    <a:pt x="60549" y="2979"/>
                  </a:lnTo>
                  <a:cubicBezTo>
                    <a:pt x="60610" y="3040"/>
                    <a:pt x="60663" y="3070"/>
                    <a:pt x="60713" y="3070"/>
                  </a:cubicBezTo>
                  <a:cubicBezTo>
                    <a:pt x="60762" y="3070"/>
                    <a:pt x="60808" y="3040"/>
                    <a:pt x="60853" y="2979"/>
                  </a:cubicBezTo>
                  <a:lnTo>
                    <a:pt x="61127" y="3253"/>
                  </a:lnTo>
                  <a:lnTo>
                    <a:pt x="60853" y="3435"/>
                  </a:lnTo>
                  <a:lnTo>
                    <a:pt x="60792" y="3344"/>
                  </a:lnTo>
                  <a:lnTo>
                    <a:pt x="60701" y="3435"/>
                  </a:lnTo>
                  <a:lnTo>
                    <a:pt x="60580" y="3283"/>
                  </a:lnTo>
                  <a:cubicBezTo>
                    <a:pt x="60514" y="3332"/>
                    <a:pt x="60458" y="3363"/>
                    <a:pt x="60406" y="3363"/>
                  </a:cubicBezTo>
                  <a:cubicBezTo>
                    <a:pt x="60360" y="3363"/>
                    <a:pt x="60318" y="3340"/>
                    <a:pt x="60276" y="3283"/>
                  </a:cubicBezTo>
                  <a:lnTo>
                    <a:pt x="60002" y="3465"/>
                  </a:lnTo>
                  <a:lnTo>
                    <a:pt x="59880" y="3344"/>
                  </a:lnTo>
                  <a:lnTo>
                    <a:pt x="59728" y="3435"/>
                  </a:lnTo>
                  <a:lnTo>
                    <a:pt x="59668" y="3374"/>
                  </a:lnTo>
                  <a:lnTo>
                    <a:pt x="59607" y="3435"/>
                  </a:lnTo>
                  <a:lnTo>
                    <a:pt x="59394" y="3192"/>
                  </a:lnTo>
                  <a:lnTo>
                    <a:pt x="59668" y="3070"/>
                  </a:lnTo>
                  <a:cubicBezTo>
                    <a:pt x="59728" y="3040"/>
                    <a:pt x="59789" y="2979"/>
                    <a:pt x="59880" y="2949"/>
                  </a:cubicBezTo>
                  <a:close/>
                  <a:moveTo>
                    <a:pt x="73802" y="2614"/>
                  </a:moveTo>
                  <a:lnTo>
                    <a:pt x="74136" y="2736"/>
                  </a:lnTo>
                  <a:lnTo>
                    <a:pt x="74258" y="2949"/>
                  </a:lnTo>
                  <a:lnTo>
                    <a:pt x="74197" y="3040"/>
                  </a:lnTo>
                  <a:lnTo>
                    <a:pt x="74531" y="3435"/>
                  </a:lnTo>
                  <a:lnTo>
                    <a:pt x="74227" y="3465"/>
                  </a:lnTo>
                  <a:lnTo>
                    <a:pt x="74136" y="3283"/>
                  </a:lnTo>
                  <a:lnTo>
                    <a:pt x="74045" y="3344"/>
                  </a:lnTo>
                  <a:lnTo>
                    <a:pt x="73832" y="3131"/>
                  </a:lnTo>
                  <a:lnTo>
                    <a:pt x="73498" y="3465"/>
                  </a:lnTo>
                  <a:lnTo>
                    <a:pt x="73285" y="3253"/>
                  </a:lnTo>
                  <a:cubicBezTo>
                    <a:pt x="73285" y="3222"/>
                    <a:pt x="73376" y="3101"/>
                    <a:pt x="73528" y="2949"/>
                  </a:cubicBezTo>
                  <a:cubicBezTo>
                    <a:pt x="73619" y="2857"/>
                    <a:pt x="73711" y="2736"/>
                    <a:pt x="73802" y="2614"/>
                  </a:cubicBezTo>
                  <a:close/>
                  <a:moveTo>
                    <a:pt x="49181" y="3465"/>
                  </a:moveTo>
                  <a:lnTo>
                    <a:pt x="49181" y="3496"/>
                  </a:lnTo>
                  <a:lnTo>
                    <a:pt x="49120" y="3496"/>
                  </a:lnTo>
                  <a:lnTo>
                    <a:pt x="49120" y="3465"/>
                  </a:lnTo>
                  <a:close/>
                  <a:moveTo>
                    <a:pt x="64379" y="3435"/>
                  </a:moveTo>
                  <a:lnTo>
                    <a:pt x="64379" y="3526"/>
                  </a:lnTo>
                  <a:lnTo>
                    <a:pt x="64257" y="3526"/>
                  </a:lnTo>
                  <a:lnTo>
                    <a:pt x="64227" y="3465"/>
                  </a:lnTo>
                  <a:lnTo>
                    <a:pt x="64379" y="3435"/>
                  </a:lnTo>
                  <a:close/>
                  <a:moveTo>
                    <a:pt x="46277" y="3502"/>
                  </a:moveTo>
                  <a:cubicBezTo>
                    <a:pt x="46324" y="3518"/>
                    <a:pt x="46324" y="3563"/>
                    <a:pt x="46324" y="3587"/>
                  </a:cubicBezTo>
                  <a:lnTo>
                    <a:pt x="46294" y="3587"/>
                  </a:lnTo>
                  <a:lnTo>
                    <a:pt x="46277" y="3502"/>
                  </a:lnTo>
                  <a:close/>
                  <a:moveTo>
                    <a:pt x="46506" y="3526"/>
                  </a:moveTo>
                  <a:cubicBezTo>
                    <a:pt x="46578" y="3541"/>
                    <a:pt x="46635" y="3553"/>
                    <a:pt x="46679" y="3565"/>
                  </a:cubicBezTo>
                  <a:lnTo>
                    <a:pt x="46679" y="3565"/>
                  </a:lnTo>
                  <a:cubicBezTo>
                    <a:pt x="46647" y="3587"/>
                    <a:pt x="46598" y="3587"/>
                    <a:pt x="46598" y="3587"/>
                  </a:cubicBezTo>
                  <a:cubicBezTo>
                    <a:pt x="46598" y="3587"/>
                    <a:pt x="46567" y="3587"/>
                    <a:pt x="46506" y="3526"/>
                  </a:cubicBezTo>
                  <a:close/>
                  <a:moveTo>
                    <a:pt x="57479" y="3283"/>
                  </a:moveTo>
                  <a:lnTo>
                    <a:pt x="57783" y="3374"/>
                  </a:lnTo>
                  <a:lnTo>
                    <a:pt x="57844" y="3313"/>
                  </a:lnTo>
                  <a:lnTo>
                    <a:pt x="58087" y="3435"/>
                  </a:lnTo>
                  <a:cubicBezTo>
                    <a:pt x="57935" y="3526"/>
                    <a:pt x="57783" y="3587"/>
                    <a:pt x="57631" y="3587"/>
                  </a:cubicBezTo>
                  <a:lnTo>
                    <a:pt x="57479" y="3283"/>
                  </a:lnTo>
                  <a:close/>
                  <a:moveTo>
                    <a:pt x="57297" y="3496"/>
                  </a:moveTo>
                  <a:lnTo>
                    <a:pt x="57449" y="3587"/>
                  </a:lnTo>
                  <a:lnTo>
                    <a:pt x="57297" y="3617"/>
                  </a:lnTo>
                  <a:lnTo>
                    <a:pt x="57297" y="3496"/>
                  </a:lnTo>
                  <a:close/>
                  <a:moveTo>
                    <a:pt x="56172" y="3435"/>
                  </a:moveTo>
                  <a:lnTo>
                    <a:pt x="56203" y="3648"/>
                  </a:lnTo>
                  <a:lnTo>
                    <a:pt x="56020" y="3465"/>
                  </a:lnTo>
                  <a:lnTo>
                    <a:pt x="56172" y="3435"/>
                  </a:lnTo>
                  <a:close/>
                  <a:moveTo>
                    <a:pt x="46751" y="3585"/>
                  </a:moveTo>
                  <a:cubicBezTo>
                    <a:pt x="46829" y="3611"/>
                    <a:pt x="46841" y="3629"/>
                    <a:pt x="46841" y="3648"/>
                  </a:cubicBezTo>
                  <a:lnTo>
                    <a:pt x="46689" y="3648"/>
                  </a:lnTo>
                  <a:lnTo>
                    <a:pt x="46751" y="3585"/>
                  </a:lnTo>
                  <a:close/>
                  <a:moveTo>
                    <a:pt x="74744" y="3192"/>
                  </a:moveTo>
                  <a:lnTo>
                    <a:pt x="74805" y="3344"/>
                  </a:lnTo>
                  <a:lnTo>
                    <a:pt x="74987" y="3253"/>
                  </a:lnTo>
                  <a:lnTo>
                    <a:pt x="75018" y="3496"/>
                  </a:lnTo>
                  <a:lnTo>
                    <a:pt x="75169" y="3526"/>
                  </a:lnTo>
                  <a:cubicBezTo>
                    <a:pt x="75109" y="3587"/>
                    <a:pt x="75078" y="3648"/>
                    <a:pt x="75018" y="3648"/>
                  </a:cubicBezTo>
                  <a:cubicBezTo>
                    <a:pt x="74992" y="3654"/>
                    <a:pt x="74971" y="3658"/>
                    <a:pt x="74952" y="3658"/>
                  </a:cubicBezTo>
                  <a:cubicBezTo>
                    <a:pt x="74879" y="3658"/>
                    <a:pt x="74840" y="3604"/>
                    <a:pt x="74744" y="3435"/>
                  </a:cubicBezTo>
                  <a:lnTo>
                    <a:pt x="74653" y="3496"/>
                  </a:lnTo>
                  <a:lnTo>
                    <a:pt x="74653" y="3526"/>
                  </a:lnTo>
                  <a:cubicBezTo>
                    <a:pt x="74562" y="3405"/>
                    <a:pt x="74622" y="3253"/>
                    <a:pt x="74744" y="3192"/>
                  </a:cubicBezTo>
                  <a:close/>
                  <a:moveTo>
                    <a:pt x="31339" y="3617"/>
                  </a:moveTo>
                  <a:lnTo>
                    <a:pt x="31339" y="3678"/>
                  </a:lnTo>
                  <a:lnTo>
                    <a:pt x="31278" y="3678"/>
                  </a:lnTo>
                  <a:lnTo>
                    <a:pt x="31278" y="3617"/>
                  </a:lnTo>
                  <a:close/>
                  <a:moveTo>
                    <a:pt x="43132" y="3617"/>
                  </a:moveTo>
                  <a:lnTo>
                    <a:pt x="43132" y="3678"/>
                  </a:lnTo>
                  <a:lnTo>
                    <a:pt x="43102" y="3678"/>
                  </a:lnTo>
                  <a:lnTo>
                    <a:pt x="43102" y="3617"/>
                  </a:lnTo>
                  <a:close/>
                  <a:moveTo>
                    <a:pt x="47388" y="3465"/>
                  </a:moveTo>
                  <a:lnTo>
                    <a:pt x="47418" y="3648"/>
                  </a:lnTo>
                  <a:lnTo>
                    <a:pt x="47297" y="3678"/>
                  </a:lnTo>
                  <a:lnTo>
                    <a:pt x="47266" y="3648"/>
                  </a:lnTo>
                  <a:lnTo>
                    <a:pt x="47388" y="3465"/>
                  </a:lnTo>
                  <a:close/>
                  <a:moveTo>
                    <a:pt x="58786" y="3344"/>
                  </a:moveTo>
                  <a:lnTo>
                    <a:pt x="58573" y="3678"/>
                  </a:lnTo>
                  <a:lnTo>
                    <a:pt x="58543" y="3648"/>
                  </a:lnTo>
                  <a:cubicBezTo>
                    <a:pt x="58543" y="3557"/>
                    <a:pt x="58573" y="3496"/>
                    <a:pt x="58604" y="3435"/>
                  </a:cubicBezTo>
                  <a:cubicBezTo>
                    <a:pt x="58634" y="3405"/>
                    <a:pt x="58695" y="3374"/>
                    <a:pt x="58786" y="3344"/>
                  </a:cubicBezTo>
                  <a:close/>
                  <a:moveTo>
                    <a:pt x="74622" y="3617"/>
                  </a:moveTo>
                  <a:lnTo>
                    <a:pt x="74622" y="3678"/>
                  </a:lnTo>
                  <a:lnTo>
                    <a:pt x="74562" y="3678"/>
                  </a:lnTo>
                  <a:lnTo>
                    <a:pt x="74562" y="3617"/>
                  </a:lnTo>
                  <a:close/>
                  <a:moveTo>
                    <a:pt x="55108" y="3435"/>
                  </a:moveTo>
                  <a:lnTo>
                    <a:pt x="55108" y="3709"/>
                  </a:lnTo>
                  <a:lnTo>
                    <a:pt x="54835" y="3587"/>
                  </a:lnTo>
                  <a:lnTo>
                    <a:pt x="55108" y="3435"/>
                  </a:lnTo>
                  <a:close/>
                  <a:moveTo>
                    <a:pt x="53041" y="3678"/>
                  </a:moveTo>
                  <a:lnTo>
                    <a:pt x="53072" y="3709"/>
                  </a:lnTo>
                  <a:lnTo>
                    <a:pt x="53041" y="3724"/>
                  </a:lnTo>
                  <a:lnTo>
                    <a:pt x="53041" y="3724"/>
                  </a:lnTo>
                  <a:cubicBezTo>
                    <a:pt x="53041" y="3706"/>
                    <a:pt x="53041" y="3692"/>
                    <a:pt x="53041" y="3678"/>
                  </a:cubicBezTo>
                  <a:close/>
                  <a:moveTo>
                    <a:pt x="61187" y="3678"/>
                  </a:moveTo>
                  <a:lnTo>
                    <a:pt x="61187" y="3739"/>
                  </a:lnTo>
                  <a:lnTo>
                    <a:pt x="61157" y="3739"/>
                  </a:lnTo>
                  <a:lnTo>
                    <a:pt x="61157" y="3678"/>
                  </a:lnTo>
                  <a:close/>
                  <a:moveTo>
                    <a:pt x="77267" y="3526"/>
                  </a:moveTo>
                  <a:cubicBezTo>
                    <a:pt x="77297" y="3557"/>
                    <a:pt x="77358" y="3587"/>
                    <a:pt x="77388" y="3617"/>
                  </a:cubicBezTo>
                  <a:lnTo>
                    <a:pt x="77571" y="3617"/>
                  </a:lnTo>
                  <a:lnTo>
                    <a:pt x="77540" y="3739"/>
                  </a:lnTo>
                  <a:lnTo>
                    <a:pt x="77267" y="3739"/>
                  </a:lnTo>
                  <a:lnTo>
                    <a:pt x="77267" y="3526"/>
                  </a:lnTo>
                  <a:close/>
                  <a:moveTo>
                    <a:pt x="53801" y="3161"/>
                  </a:moveTo>
                  <a:lnTo>
                    <a:pt x="53923" y="3769"/>
                  </a:lnTo>
                  <a:lnTo>
                    <a:pt x="53680" y="3769"/>
                  </a:lnTo>
                  <a:cubicBezTo>
                    <a:pt x="53710" y="3526"/>
                    <a:pt x="53649" y="3344"/>
                    <a:pt x="53801" y="3161"/>
                  </a:cubicBezTo>
                  <a:close/>
                  <a:moveTo>
                    <a:pt x="75656" y="3739"/>
                  </a:moveTo>
                  <a:lnTo>
                    <a:pt x="75686" y="3769"/>
                  </a:lnTo>
                  <a:lnTo>
                    <a:pt x="75671" y="3777"/>
                  </a:lnTo>
                  <a:lnTo>
                    <a:pt x="75671" y="3777"/>
                  </a:lnTo>
                  <a:cubicBezTo>
                    <a:pt x="75670" y="3763"/>
                    <a:pt x="75668" y="3751"/>
                    <a:pt x="75656" y="3739"/>
                  </a:cubicBezTo>
                  <a:close/>
                  <a:moveTo>
                    <a:pt x="36354" y="3678"/>
                  </a:moveTo>
                  <a:lnTo>
                    <a:pt x="36385" y="3800"/>
                  </a:lnTo>
                  <a:lnTo>
                    <a:pt x="36324" y="3800"/>
                  </a:lnTo>
                  <a:lnTo>
                    <a:pt x="36324" y="3678"/>
                  </a:lnTo>
                  <a:close/>
                  <a:moveTo>
                    <a:pt x="53011" y="3739"/>
                  </a:moveTo>
                  <a:cubicBezTo>
                    <a:pt x="52981" y="3800"/>
                    <a:pt x="52920" y="3830"/>
                    <a:pt x="52859" y="3830"/>
                  </a:cubicBezTo>
                  <a:lnTo>
                    <a:pt x="52859" y="3769"/>
                  </a:lnTo>
                  <a:lnTo>
                    <a:pt x="53011" y="3739"/>
                  </a:lnTo>
                  <a:close/>
                  <a:moveTo>
                    <a:pt x="54136" y="3526"/>
                  </a:moveTo>
                  <a:cubicBezTo>
                    <a:pt x="54288" y="3526"/>
                    <a:pt x="54318" y="3617"/>
                    <a:pt x="54318" y="3830"/>
                  </a:cubicBezTo>
                  <a:lnTo>
                    <a:pt x="54136" y="3709"/>
                  </a:lnTo>
                  <a:lnTo>
                    <a:pt x="54136" y="3526"/>
                  </a:lnTo>
                  <a:close/>
                  <a:moveTo>
                    <a:pt x="43381" y="3519"/>
                  </a:moveTo>
                  <a:cubicBezTo>
                    <a:pt x="43398" y="3519"/>
                    <a:pt x="43416" y="3521"/>
                    <a:pt x="43436" y="3526"/>
                  </a:cubicBezTo>
                  <a:cubicBezTo>
                    <a:pt x="43588" y="3557"/>
                    <a:pt x="43588" y="3678"/>
                    <a:pt x="43588" y="3830"/>
                  </a:cubicBezTo>
                  <a:cubicBezTo>
                    <a:pt x="43548" y="3830"/>
                    <a:pt x="43534" y="3844"/>
                    <a:pt x="43503" y="3844"/>
                  </a:cubicBezTo>
                  <a:cubicBezTo>
                    <a:pt x="43487" y="3844"/>
                    <a:pt x="43467" y="3840"/>
                    <a:pt x="43436" y="3830"/>
                  </a:cubicBezTo>
                  <a:cubicBezTo>
                    <a:pt x="43376" y="3769"/>
                    <a:pt x="43284" y="3739"/>
                    <a:pt x="43224" y="3709"/>
                  </a:cubicBezTo>
                  <a:cubicBezTo>
                    <a:pt x="43249" y="3582"/>
                    <a:pt x="43295" y="3519"/>
                    <a:pt x="43381" y="3519"/>
                  </a:cubicBezTo>
                  <a:close/>
                  <a:moveTo>
                    <a:pt x="52069" y="3830"/>
                  </a:moveTo>
                  <a:lnTo>
                    <a:pt x="52069" y="3861"/>
                  </a:lnTo>
                  <a:lnTo>
                    <a:pt x="51947" y="3861"/>
                  </a:lnTo>
                  <a:lnTo>
                    <a:pt x="51947" y="3830"/>
                  </a:lnTo>
                  <a:close/>
                  <a:moveTo>
                    <a:pt x="39910" y="3830"/>
                  </a:moveTo>
                  <a:lnTo>
                    <a:pt x="39910" y="3861"/>
                  </a:lnTo>
                  <a:lnTo>
                    <a:pt x="39789" y="3891"/>
                  </a:lnTo>
                  <a:lnTo>
                    <a:pt x="39789" y="3830"/>
                  </a:lnTo>
                  <a:close/>
                  <a:moveTo>
                    <a:pt x="52646" y="3830"/>
                  </a:moveTo>
                  <a:lnTo>
                    <a:pt x="52646" y="3861"/>
                  </a:lnTo>
                  <a:lnTo>
                    <a:pt x="52525" y="3891"/>
                  </a:lnTo>
                  <a:lnTo>
                    <a:pt x="52525" y="3830"/>
                  </a:lnTo>
                  <a:close/>
                  <a:moveTo>
                    <a:pt x="74379" y="3526"/>
                  </a:moveTo>
                  <a:lnTo>
                    <a:pt x="74379" y="3891"/>
                  </a:lnTo>
                  <a:lnTo>
                    <a:pt x="74106" y="3678"/>
                  </a:lnTo>
                  <a:lnTo>
                    <a:pt x="74379" y="3526"/>
                  </a:lnTo>
                  <a:close/>
                  <a:moveTo>
                    <a:pt x="31491" y="3830"/>
                  </a:moveTo>
                  <a:lnTo>
                    <a:pt x="31491" y="3921"/>
                  </a:lnTo>
                  <a:lnTo>
                    <a:pt x="31460" y="3921"/>
                  </a:lnTo>
                  <a:lnTo>
                    <a:pt x="31460" y="3830"/>
                  </a:lnTo>
                  <a:close/>
                  <a:moveTo>
                    <a:pt x="44926" y="3465"/>
                  </a:moveTo>
                  <a:lnTo>
                    <a:pt x="45078" y="3678"/>
                  </a:lnTo>
                  <a:lnTo>
                    <a:pt x="44987" y="3891"/>
                  </a:lnTo>
                  <a:lnTo>
                    <a:pt x="44774" y="3648"/>
                  </a:lnTo>
                  <a:lnTo>
                    <a:pt x="44774" y="3739"/>
                  </a:lnTo>
                  <a:lnTo>
                    <a:pt x="44500" y="3830"/>
                  </a:lnTo>
                  <a:lnTo>
                    <a:pt x="44379" y="3709"/>
                  </a:lnTo>
                  <a:lnTo>
                    <a:pt x="44257" y="3800"/>
                  </a:lnTo>
                  <a:lnTo>
                    <a:pt x="44348" y="3952"/>
                  </a:lnTo>
                  <a:cubicBezTo>
                    <a:pt x="44257" y="3891"/>
                    <a:pt x="44135" y="3861"/>
                    <a:pt x="44044" y="3861"/>
                  </a:cubicBezTo>
                  <a:cubicBezTo>
                    <a:pt x="43953" y="3861"/>
                    <a:pt x="43862" y="3891"/>
                    <a:pt x="43801" y="3952"/>
                  </a:cubicBezTo>
                  <a:lnTo>
                    <a:pt x="43649" y="3830"/>
                  </a:lnTo>
                  <a:lnTo>
                    <a:pt x="43801" y="3496"/>
                  </a:lnTo>
                  <a:lnTo>
                    <a:pt x="44105" y="3648"/>
                  </a:lnTo>
                  <a:lnTo>
                    <a:pt x="44257" y="3465"/>
                  </a:lnTo>
                  <a:lnTo>
                    <a:pt x="44470" y="3648"/>
                  </a:lnTo>
                  <a:lnTo>
                    <a:pt x="44652" y="3465"/>
                  </a:lnTo>
                  <a:lnTo>
                    <a:pt x="44683" y="3526"/>
                  </a:lnTo>
                  <a:lnTo>
                    <a:pt x="44926" y="3465"/>
                  </a:lnTo>
                  <a:close/>
                  <a:moveTo>
                    <a:pt x="51552" y="4013"/>
                  </a:moveTo>
                  <a:lnTo>
                    <a:pt x="51552" y="4043"/>
                  </a:lnTo>
                  <a:lnTo>
                    <a:pt x="51491" y="4043"/>
                  </a:lnTo>
                  <a:lnTo>
                    <a:pt x="51491" y="4013"/>
                  </a:lnTo>
                  <a:close/>
                  <a:moveTo>
                    <a:pt x="57814" y="3921"/>
                  </a:moveTo>
                  <a:lnTo>
                    <a:pt x="57844" y="4043"/>
                  </a:lnTo>
                  <a:lnTo>
                    <a:pt x="57783" y="4043"/>
                  </a:lnTo>
                  <a:lnTo>
                    <a:pt x="57783" y="3921"/>
                  </a:lnTo>
                  <a:close/>
                  <a:moveTo>
                    <a:pt x="50853" y="3769"/>
                  </a:moveTo>
                  <a:lnTo>
                    <a:pt x="51096" y="4073"/>
                  </a:lnTo>
                  <a:lnTo>
                    <a:pt x="50975" y="4073"/>
                  </a:lnTo>
                  <a:lnTo>
                    <a:pt x="50762" y="3861"/>
                  </a:lnTo>
                  <a:lnTo>
                    <a:pt x="50853" y="3769"/>
                  </a:lnTo>
                  <a:close/>
                  <a:moveTo>
                    <a:pt x="51847" y="3871"/>
                  </a:moveTo>
                  <a:cubicBezTo>
                    <a:pt x="51825" y="3904"/>
                    <a:pt x="51822" y="3955"/>
                    <a:pt x="51795" y="3982"/>
                  </a:cubicBezTo>
                  <a:cubicBezTo>
                    <a:pt x="51765" y="4013"/>
                    <a:pt x="51704" y="4073"/>
                    <a:pt x="51643" y="4104"/>
                  </a:cubicBezTo>
                  <a:cubicBezTo>
                    <a:pt x="51585" y="3842"/>
                    <a:pt x="51777" y="3942"/>
                    <a:pt x="51847" y="3871"/>
                  </a:cubicBezTo>
                  <a:close/>
                  <a:moveTo>
                    <a:pt x="40184" y="4073"/>
                  </a:moveTo>
                  <a:lnTo>
                    <a:pt x="40184" y="4134"/>
                  </a:lnTo>
                  <a:lnTo>
                    <a:pt x="40062" y="4134"/>
                  </a:lnTo>
                  <a:lnTo>
                    <a:pt x="40062" y="4104"/>
                  </a:lnTo>
                  <a:lnTo>
                    <a:pt x="40184" y="4073"/>
                  </a:lnTo>
                  <a:close/>
                  <a:moveTo>
                    <a:pt x="50792" y="4013"/>
                  </a:moveTo>
                  <a:lnTo>
                    <a:pt x="50488" y="4164"/>
                  </a:lnTo>
                  <a:lnTo>
                    <a:pt x="50427" y="4013"/>
                  </a:lnTo>
                  <a:close/>
                  <a:moveTo>
                    <a:pt x="36385" y="3982"/>
                  </a:moveTo>
                  <a:cubicBezTo>
                    <a:pt x="36445" y="4104"/>
                    <a:pt x="36445" y="4104"/>
                    <a:pt x="36385" y="4195"/>
                  </a:cubicBezTo>
                  <a:lnTo>
                    <a:pt x="36385" y="3982"/>
                  </a:lnTo>
                  <a:close/>
                  <a:moveTo>
                    <a:pt x="48664" y="4164"/>
                  </a:moveTo>
                  <a:lnTo>
                    <a:pt x="48664" y="4195"/>
                  </a:lnTo>
                  <a:lnTo>
                    <a:pt x="48543" y="4195"/>
                  </a:lnTo>
                  <a:lnTo>
                    <a:pt x="48543" y="4164"/>
                  </a:lnTo>
                  <a:close/>
                  <a:moveTo>
                    <a:pt x="50179" y="3818"/>
                  </a:moveTo>
                  <a:cubicBezTo>
                    <a:pt x="50228" y="3818"/>
                    <a:pt x="50282" y="3830"/>
                    <a:pt x="50336" y="3830"/>
                  </a:cubicBezTo>
                  <a:cubicBezTo>
                    <a:pt x="50367" y="3982"/>
                    <a:pt x="50367" y="4104"/>
                    <a:pt x="50275" y="4195"/>
                  </a:cubicBezTo>
                  <a:lnTo>
                    <a:pt x="50002" y="3921"/>
                  </a:lnTo>
                  <a:lnTo>
                    <a:pt x="50032" y="3921"/>
                  </a:lnTo>
                  <a:cubicBezTo>
                    <a:pt x="50066" y="3837"/>
                    <a:pt x="50119" y="3818"/>
                    <a:pt x="50179" y="3818"/>
                  </a:cubicBezTo>
                  <a:close/>
                  <a:moveTo>
                    <a:pt x="39880" y="4134"/>
                  </a:moveTo>
                  <a:lnTo>
                    <a:pt x="39880" y="4225"/>
                  </a:lnTo>
                  <a:lnTo>
                    <a:pt x="39850" y="4225"/>
                  </a:lnTo>
                  <a:lnTo>
                    <a:pt x="39850" y="4134"/>
                  </a:lnTo>
                  <a:close/>
                  <a:moveTo>
                    <a:pt x="43801" y="4225"/>
                  </a:moveTo>
                  <a:lnTo>
                    <a:pt x="43801" y="4256"/>
                  </a:lnTo>
                  <a:lnTo>
                    <a:pt x="43740" y="4256"/>
                  </a:lnTo>
                  <a:lnTo>
                    <a:pt x="43740" y="4225"/>
                  </a:lnTo>
                  <a:close/>
                  <a:moveTo>
                    <a:pt x="36374" y="4230"/>
                  </a:moveTo>
                  <a:cubicBezTo>
                    <a:pt x="36366" y="4249"/>
                    <a:pt x="36354" y="4268"/>
                    <a:pt x="36354" y="4286"/>
                  </a:cubicBezTo>
                  <a:lnTo>
                    <a:pt x="36324" y="4256"/>
                  </a:lnTo>
                  <a:lnTo>
                    <a:pt x="36374" y="4230"/>
                  </a:lnTo>
                  <a:close/>
                  <a:moveTo>
                    <a:pt x="46172" y="4225"/>
                  </a:moveTo>
                  <a:lnTo>
                    <a:pt x="46172" y="4225"/>
                  </a:lnTo>
                  <a:cubicBezTo>
                    <a:pt x="46230" y="4283"/>
                    <a:pt x="46260" y="4314"/>
                    <a:pt x="46263" y="4343"/>
                  </a:cubicBezTo>
                  <a:lnTo>
                    <a:pt x="46263" y="4343"/>
                  </a:lnTo>
                  <a:cubicBezTo>
                    <a:pt x="46172" y="4328"/>
                    <a:pt x="46172" y="4277"/>
                    <a:pt x="46172" y="4225"/>
                  </a:cubicBezTo>
                  <a:close/>
                  <a:moveTo>
                    <a:pt x="44166" y="4225"/>
                  </a:moveTo>
                  <a:lnTo>
                    <a:pt x="44166" y="4347"/>
                  </a:lnTo>
                  <a:lnTo>
                    <a:pt x="44105" y="4347"/>
                  </a:lnTo>
                  <a:lnTo>
                    <a:pt x="44105" y="4225"/>
                  </a:lnTo>
                  <a:close/>
                  <a:moveTo>
                    <a:pt x="73072" y="4316"/>
                  </a:moveTo>
                  <a:lnTo>
                    <a:pt x="73072" y="4347"/>
                  </a:lnTo>
                  <a:lnTo>
                    <a:pt x="73011" y="4347"/>
                  </a:lnTo>
                  <a:lnTo>
                    <a:pt x="73011" y="4316"/>
                  </a:lnTo>
                  <a:close/>
                  <a:moveTo>
                    <a:pt x="76689" y="4134"/>
                  </a:moveTo>
                  <a:cubicBezTo>
                    <a:pt x="76750" y="4134"/>
                    <a:pt x="76780" y="4164"/>
                    <a:pt x="76811" y="4164"/>
                  </a:cubicBezTo>
                  <a:cubicBezTo>
                    <a:pt x="76811" y="4286"/>
                    <a:pt x="76932" y="4286"/>
                    <a:pt x="76993" y="4347"/>
                  </a:cubicBezTo>
                  <a:lnTo>
                    <a:pt x="76963" y="4347"/>
                  </a:lnTo>
                  <a:cubicBezTo>
                    <a:pt x="76780" y="4347"/>
                    <a:pt x="76780" y="4347"/>
                    <a:pt x="76689" y="4134"/>
                  </a:cubicBezTo>
                  <a:close/>
                  <a:moveTo>
                    <a:pt x="35655" y="4043"/>
                  </a:moveTo>
                  <a:lnTo>
                    <a:pt x="35929" y="4164"/>
                  </a:lnTo>
                  <a:lnTo>
                    <a:pt x="35929" y="4377"/>
                  </a:lnTo>
                  <a:lnTo>
                    <a:pt x="35655" y="4043"/>
                  </a:lnTo>
                  <a:close/>
                  <a:moveTo>
                    <a:pt x="36932" y="3891"/>
                  </a:moveTo>
                  <a:lnTo>
                    <a:pt x="37084" y="4134"/>
                  </a:lnTo>
                  <a:lnTo>
                    <a:pt x="37205" y="4073"/>
                  </a:lnTo>
                  <a:lnTo>
                    <a:pt x="37479" y="4164"/>
                  </a:lnTo>
                  <a:lnTo>
                    <a:pt x="37448" y="4316"/>
                  </a:lnTo>
                  <a:lnTo>
                    <a:pt x="37296" y="4225"/>
                  </a:lnTo>
                  <a:lnTo>
                    <a:pt x="37236" y="4286"/>
                  </a:lnTo>
                  <a:lnTo>
                    <a:pt x="37053" y="4195"/>
                  </a:lnTo>
                  <a:lnTo>
                    <a:pt x="36992" y="4438"/>
                  </a:lnTo>
                  <a:cubicBezTo>
                    <a:pt x="36971" y="4443"/>
                    <a:pt x="36952" y="4446"/>
                    <a:pt x="36936" y="4446"/>
                  </a:cubicBezTo>
                  <a:cubicBezTo>
                    <a:pt x="36862" y="4446"/>
                    <a:pt x="36846" y="4391"/>
                    <a:pt x="36871" y="4316"/>
                  </a:cubicBezTo>
                  <a:lnTo>
                    <a:pt x="36658" y="4286"/>
                  </a:lnTo>
                  <a:cubicBezTo>
                    <a:pt x="36658" y="4225"/>
                    <a:pt x="36658" y="4195"/>
                    <a:pt x="36658" y="4164"/>
                  </a:cubicBezTo>
                  <a:cubicBezTo>
                    <a:pt x="36689" y="4073"/>
                    <a:pt x="36719" y="3982"/>
                    <a:pt x="36780" y="3891"/>
                  </a:cubicBezTo>
                  <a:lnTo>
                    <a:pt x="36841" y="3982"/>
                  </a:lnTo>
                  <a:lnTo>
                    <a:pt x="36932" y="3891"/>
                  </a:lnTo>
                  <a:close/>
                  <a:moveTo>
                    <a:pt x="75504" y="3739"/>
                  </a:moveTo>
                  <a:lnTo>
                    <a:pt x="75615" y="3827"/>
                  </a:lnTo>
                  <a:lnTo>
                    <a:pt x="75615" y="3827"/>
                  </a:lnTo>
                  <a:cubicBezTo>
                    <a:pt x="75561" y="3967"/>
                    <a:pt x="75529" y="4081"/>
                    <a:pt x="75443" y="4195"/>
                  </a:cubicBezTo>
                  <a:lnTo>
                    <a:pt x="75808" y="4195"/>
                  </a:lnTo>
                  <a:lnTo>
                    <a:pt x="75990" y="4468"/>
                  </a:lnTo>
                  <a:cubicBezTo>
                    <a:pt x="75890" y="4418"/>
                    <a:pt x="75771" y="4396"/>
                    <a:pt x="75654" y="4396"/>
                  </a:cubicBezTo>
                  <a:cubicBezTo>
                    <a:pt x="75559" y="4396"/>
                    <a:pt x="75464" y="4411"/>
                    <a:pt x="75382" y="4438"/>
                  </a:cubicBezTo>
                  <a:cubicBezTo>
                    <a:pt x="75367" y="4423"/>
                    <a:pt x="75359" y="4423"/>
                    <a:pt x="75356" y="4423"/>
                  </a:cubicBezTo>
                  <a:cubicBezTo>
                    <a:pt x="75352" y="4423"/>
                    <a:pt x="75352" y="4423"/>
                    <a:pt x="75352" y="4408"/>
                  </a:cubicBezTo>
                  <a:cubicBezTo>
                    <a:pt x="75352" y="4377"/>
                    <a:pt x="75321" y="4347"/>
                    <a:pt x="75321" y="4286"/>
                  </a:cubicBezTo>
                  <a:lnTo>
                    <a:pt x="75048" y="4316"/>
                  </a:lnTo>
                  <a:cubicBezTo>
                    <a:pt x="74957" y="4256"/>
                    <a:pt x="74957" y="4134"/>
                    <a:pt x="74987" y="4013"/>
                  </a:cubicBezTo>
                  <a:lnTo>
                    <a:pt x="75291" y="3891"/>
                  </a:lnTo>
                  <a:lnTo>
                    <a:pt x="75352" y="3952"/>
                  </a:lnTo>
                  <a:lnTo>
                    <a:pt x="75504" y="3739"/>
                  </a:lnTo>
                  <a:close/>
                  <a:moveTo>
                    <a:pt x="30549" y="4316"/>
                  </a:moveTo>
                  <a:cubicBezTo>
                    <a:pt x="30531" y="4368"/>
                    <a:pt x="30514" y="4420"/>
                    <a:pt x="30497" y="4471"/>
                  </a:cubicBezTo>
                  <a:lnTo>
                    <a:pt x="30497" y="4471"/>
                  </a:lnTo>
                  <a:cubicBezTo>
                    <a:pt x="30488" y="4435"/>
                    <a:pt x="30488" y="4408"/>
                    <a:pt x="30488" y="4408"/>
                  </a:cubicBezTo>
                  <a:cubicBezTo>
                    <a:pt x="30488" y="4408"/>
                    <a:pt x="30488" y="4377"/>
                    <a:pt x="30549" y="4316"/>
                  </a:cubicBezTo>
                  <a:close/>
                  <a:moveTo>
                    <a:pt x="60732" y="4316"/>
                  </a:moveTo>
                  <a:lnTo>
                    <a:pt x="60762" y="4499"/>
                  </a:lnTo>
                  <a:lnTo>
                    <a:pt x="60701" y="4499"/>
                  </a:lnTo>
                  <a:lnTo>
                    <a:pt x="60701" y="4316"/>
                  </a:lnTo>
                  <a:close/>
                  <a:moveTo>
                    <a:pt x="72829" y="4286"/>
                  </a:moveTo>
                  <a:lnTo>
                    <a:pt x="72829" y="4499"/>
                  </a:lnTo>
                  <a:lnTo>
                    <a:pt x="72707" y="4499"/>
                  </a:lnTo>
                  <a:lnTo>
                    <a:pt x="72707" y="4286"/>
                  </a:lnTo>
                  <a:close/>
                  <a:moveTo>
                    <a:pt x="30513" y="4472"/>
                  </a:moveTo>
                  <a:cubicBezTo>
                    <a:pt x="30518" y="4472"/>
                    <a:pt x="30518" y="4496"/>
                    <a:pt x="30518" y="4529"/>
                  </a:cubicBezTo>
                  <a:cubicBezTo>
                    <a:pt x="30511" y="4516"/>
                    <a:pt x="30506" y="4502"/>
                    <a:pt x="30502" y="4490"/>
                  </a:cubicBezTo>
                  <a:lnTo>
                    <a:pt x="30502" y="4490"/>
                  </a:lnTo>
                  <a:cubicBezTo>
                    <a:pt x="30507" y="4477"/>
                    <a:pt x="30511" y="4472"/>
                    <a:pt x="30513" y="4472"/>
                  </a:cubicBezTo>
                  <a:close/>
                  <a:moveTo>
                    <a:pt x="30476" y="4535"/>
                  </a:moveTo>
                  <a:lnTo>
                    <a:pt x="30476" y="4535"/>
                  </a:lnTo>
                  <a:cubicBezTo>
                    <a:pt x="30470" y="4554"/>
                    <a:pt x="30463" y="4572"/>
                    <a:pt x="30457" y="4590"/>
                  </a:cubicBezTo>
                  <a:lnTo>
                    <a:pt x="30427" y="4560"/>
                  </a:lnTo>
                  <a:lnTo>
                    <a:pt x="30476" y="4535"/>
                  </a:lnTo>
                  <a:close/>
                  <a:moveTo>
                    <a:pt x="59698" y="4438"/>
                  </a:moveTo>
                  <a:lnTo>
                    <a:pt x="59728" y="4560"/>
                  </a:lnTo>
                  <a:lnTo>
                    <a:pt x="59546" y="4620"/>
                  </a:lnTo>
                  <a:lnTo>
                    <a:pt x="59698" y="4438"/>
                  </a:lnTo>
                  <a:close/>
                  <a:moveTo>
                    <a:pt x="44531" y="4438"/>
                  </a:moveTo>
                  <a:lnTo>
                    <a:pt x="44591" y="4620"/>
                  </a:lnTo>
                  <a:lnTo>
                    <a:pt x="44500" y="4681"/>
                  </a:lnTo>
                  <a:lnTo>
                    <a:pt x="44470" y="4468"/>
                  </a:lnTo>
                  <a:lnTo>
                    <a:pt x="44531" y="4438"/>
                  </a:lnTo>
                  <a:close/>
                  <a:moveTo>
                    <a:pt x="73559" y="4499"/>
                  </a:moveTo>
                  <a:lnTo>
                    <a:pt x="73376" y="4681"/>
                  </a:lnTo>
                  <a:lnTo>
                    <a:pt x="73376" y="4529"/>
                  </a:lnTo>
                  <a:lnTo>
                    <a:pt x="73559" y="4499"/>
                  </a:lnTo>
                  <a:close/>
                  <a:moveTo>
                    <a:pt x="20062" y="4651"/>
                  </a:moveTo>
                  <a:cubicBezTo>
                    <a:pt x="20092" y="4681"/>
                    <a:pt x="20123" y="4681"/>
                    <a:pt x="20123" y="4712"/>
                  </a:cubicBezTo>
                  <a:lnTo>
                    <a:pt x="20092" y="4712"/>
                  </a:lnTo>
                  <a:lnTo>
                    <a:pt x="20062" y="4651"/>
                  </a:lnTo>
                  <a:close/>
                  <a:moveTo>
                    <a:pt x="44956" y="4438"/>
                  </a:moveTo>
                  <a:lnTo>
                    <a:pt x="45169" y="4499"/>
                  </a:lnTo>
                  <a:lnTo>
                    <a:pt x="45321" y="4438"/>
                  </a:lnTo>
                  <a:lnTo>
                    <a:pt x="45321" y="4438"/>
                  </a:lnTo>
                  <a:cubicBezTo>
                    <a:pt x="45291" y="4529"/>
                    <a:pt x="45199" y="4651"/>
                    <a:pt x="45108" y="4712"/>
                  </a:cubicBezTo>
                  <a:lnTo>
                    <a:pt x="44956" y="4438"/>
                  </a:lnTo>
                  <a:close/>
                  <a:moveTo>
                    <a:pt x="59941" y="4590"/>
                  </a:moveTo>
                  <a:lnTo>
                    <a:pt x="59941" y="4742"/>
                  </a:lnTo>
                  <a:lnTo>
                    <a:pt x="59820" y="4742"/>
                  </a:lnTo>
                  <a:lnTo>
                    <a:pt x="59789" y="4620"/>
                  </a:lnTo>
                  <a:lnTo>
                    <a:pt x="59941" y="4590"/>
                  </a:lnTo>
                  <a:close/>
                  <a:moveTo>
                    <a:pt x="77449" y="4529"/>
                  </a:moveTo>
                  <a:lnTo>
                    <a:pt x="77601" y="4712"/>
                  </a:lnTo>
                  <a:lnTo>
                    <a:pt x="77449" y="4742"/>
                  </a:lnTo>
                  <a:lnTo>
                    <a:pt x="77449" y="4529"/>
                  </a:lnTo>
                  <a:close/>
                  <a:moveTo>
                    <a:pt x="30883" y="4468"/>
                  </a:moveTo>
                  <a:lnTo>
                    <a:pt x="30883" y="4468"/>
                  </a:lnTo>
                  <a:cubicBezTo>
                    <a:pt x="30944" y="4681"/>
                    <a:pt x="30792" y="4712"/>
                    <a:pt x="30731" y="4803"/>
                  </a:cubicBezTo>
                  <a:lnTo>
                    <a:pt x="30549" y="4803"/>
                  </a:lnTo>
                  <a:lnTo>
                    <a:pt x="30549" y="4681"/>
                  </a:lnTo>
                  <a:cubicBezTo>
                    <a:pt x="30670" y="4620"/>
                    <a:pt x="30761" y="4560"/>
                    <a:pt x="30883" y="4468"/>
                  </a:cubicBezTo>
                  <a:close/>
                  <a:moveTo>
                    <a:pt x="32950" y="4134"/>
                  </a:moveTo>
                  <a:lnTo>
                    <a:pt x="33071" y="4468"/>
                  </a:lnTo>
                  <a:lnTo>
                    <a:pt x="32919" y="4590"/>
                  </a:lnTo>
                  <a:lnTo>
                    <a:pt x="33011" y="4803"/>
                  </a:lnTo>
                  <a:lnTo>
                    <a:pt x="32950" y="4833"/>
                  </a:lnTo>
                  <a:lnTo>
                    <a:pt x="32737" y="4681"/>
                  </a:lnTo>
                  <a:lnTo>
                    <a:pt x="32676" y="4742"/>
                  </a:lnTo>
                  <a:lnTo>
                    <a:pt x="32524" y="4590"/>
                  </a:lnTo>
                  <a:lnTo>
                    <a:pt x="32798" y="4286"/>
                  </a:lnTo>
                  <a:lnTo>
                    <a:pt x="32676" y="4134"/>
                  </a:lnTo>
                  <a:lnTo>
                    <a:pt x="32889" y="4195"/>
                  </a:lnTo>
                  <a:lnTo>
                    <a:pt x="32950" y="4134"/>
                  </a:lnTo>
                  <a:close/>
                  <a:moveTo>
                    <a:pt x="39303" y="4742"/>
                  </a:moveTo>
                  <a:lnTo>
                    <a:pt x="39333" y="4894"/>
                  </a:lnTo>
                  <a:lnTo>
                    <a:pt x="39272" y="4894"/>
                  </a:lnTo>
                  <a:lnTo>
                    <a:pt x="39272" y="4742"/>
                  </a:lnTo>
                  <a:close/>
                  <a:moveTo>
                    <a:pt x="21035" y="4924"/>
                  </a:moveTo>
                  <a:lnTo>
                    <a:pt x="21035" y="4955"/>
                  </a:lnTo>
                  <a:lnTo>
                    <a:pt x="20974" y="4955"/>
                  </a:lnTo>
                  <a:lnTo>
                    <a:pt x="20974" y="4924"/>
                  </a:lnTo>
                  <a:close/>
                  <a:moveTo>
                    <a:pt x="20822" y="4833"/>
                  </a:moveTo>
                  <a:cubicBezTo>
                    <a:pt x="20822" y="4898"/>
                    <a:pt x="20837" y="4962"/>
                    <a:pt x="20771" y="4962"/>
                  </a:cubicBezTo>
                  <a:cubicBezTo>
                    <a:pt x="20743" y="4962"/>
                    <a:pt x="20702" y="4951"/>
                    <a:pt x="20640" y="4924"/>
                  </a:cubicBezTo>
                  <a:lnTo>
                    <a:pt x="20822" y="4833"/>
                  </a:lnTo>
                  <a:close/>
                  <a:moveTo>
                    <a:pt x="52646" y="4894"/>
                  </a:moveTo>
                  <a:lnTo>
                    <a:pt x="52646" y="4985"/>
                  </a:lnTo>
                  <a:lnTo>
                    <a:pt x="52616" y="4985"/>
                  </a:lnTo>
                  <a:lnTo>
                    <a:pt x="52616" y="4894"/>
                  </a:lnTo>
                  <a:close/>
                  <a:moveTo>
                    <a:pt x="37813" y="4924"/>
                  </a:moveTo>
                  <a:cubicBezTo>
                    <a:pt x="37996" y="4924"/>
                    <a:pt x="37996" y="4924"/>
                    <a:pt x="37965" y="5046"/>
                  </a:cubicBezTo>
                  <a:lnTo>
                    <a:pt x="37813" y="4924"/>
                  </a:lnTo>
                  <a:close/>
                  <a:moveTo>
                    <a:pt x="23822" y="4894"/>
                  </a:moveTo>
                  <a:cubicBezTo>
                    <a:pt x="23872" y="4894"/>
                    <a:pt x="23953" y="4935"/>
                    <a:pt x="24074" y="5016"/>
                  </a:cubicBezTo>
                  <a:lnTo>
                    <a:pt x="23953" y="5107"/>
                  </a:lnTo>
                  <a:lnTo>
                    <a:pt x="23770" y="4924"/>
                  </a:lnTo>
                  <a:cubicBezTo>
                    <a:pt x="23780" y="4904"/>
                    <a:pt x="23797" y="4894"/>
                    <a:pt x="23822" y="4894"/>
                  </a:cubicBezTo>
                  <a:close/>
                  <a:moveTo>
                    <a:pt x="24044" y="5289"/>
                  </a:moveTo>
                  <a:lnTo>
                    <a:pt x="24044" y="5350"/>
                  </a:lnTo>
                  <a:lnTo>
                    <a:pt x="24014" y="5350"/>
                  </a:lnTo>
                  <a:lnTo>
                    <a:pt x="24014" y="5289"/>
                  </a:lnTo>
                  <a:close/>
                  <a:moveTo>
                    <a:pt x="25229" y="4894"/>
                  </a:moveTo>
                  <a:lnTo>
                    <a:pt x="25260" y="5046"/>
                  </a:lnTo>
                  <a:lnTo>
                    <a:pt x="25533" y="5046"/>
                  </a:lnTo>
                  <a:cubicBezTo>
                    <a:pt x="25260" y="5320"/>
                    <a:pt x="25260" y="5320"/>
                    <a:pt x="25169" y="5320"/>
                  </a:cubicBezTo>
                  <a:lnTo>
                    <a:pt x="25260" y="5228"/>
                  </a:lnTo>
                  <a:cubicBezTo>
                    <a:pt x="25217" y="5207"/>
                    <a:pt x="25219" y="5185"/>
                    <a:pt x="25192" y="5185"/>
                  </a:cubicBezTo>
                  <a:cubicBezTo>
                    <a:pt x="25181" y="5185"/>
                    <a:pt x="25165" y="5189"/>
                    <a:pt x="25138" y="5198"/>
                  </a:cubicBezTo>
                  <a:cubicBezTo>
                    <a:pt x="25077" y="5259"/>
                    <a:pt x="24986" y="5320"/>
                    <a:pt x="24895" y="5411"/>
                  </a:cubicBezTo>
                  <a:cubicBezTo>
                    <a:pt x="24925" y="5137"/>
                    <a:pt x="25077" y="5046"/>
                    <a:pt x="25229" y="4894"/>
                  </a:cubicBezTo>
                  <a:close/>
                  <a:moveTo>
                    <a:pt x="24348" y="5350"/>
                  </a:moveTo>
                  <a:lnTo>
                    <a:pt x="24348" y="5441"/>
                  </a:lnTo>
                  <a:lnTo>
                    <a:pt x="24317" y="5441"/>
                  </a:lnTo>
                  <a:lnTo>
                    <a:pt x="24317" y="5350"/>
                  </a:lnTo>
                  <a:close/>
                  <a:moveTo>
                    <a:pt x="79607" y="5380"/>
                  </a:moveTo>
                  <a:lnTo>
                    <a:pt x="79607" y="5441"/>
                  </a:lnTo>
                  <a:lnTo>
                    <a:pt x="79577" y="5441"/>
                  </a:lnTo>
                  <a:lnTo>
                    <a:pt x="79577" y="5380"/>
                  </a:lnTo>
                  <a:close/>
                  <a:moveTo>
                    <a:pt x="13892" y="5593"/>
                  </a:moveTo>
                  <a:lnTo>
                    <a:pt x="13892" y="5715"/>
                  </a:lnTo>
                  <a:lnTo>
                    <a:pt x="13831" y="5715"/>
                  </a:lnTo>
                  <a:lnTo>
                    <a:pt x="13801" y="5593"/>
                  </a:lnTo>
                  <a:close/>
                  <a:moveTo>
                    <a:pt x="23041" y="5623"/>
                  </a:moveTo>
                  <a:lnTo>
                    <a:pt x="23223" y="5715"/>
                  </a:lnTo>
                  <a:lnTo>
                    <a:pt x="23041" y="5745"/>
                  </a:lnTo>
                  <a:lnTo>
                    <a:pt x="23041" y="5623"/>
                  </a:lnTo>
                  <a:close/>
                  <a:moveTo>
                    <a:pt x="79577" y="5563"/>
                  </a:moveTo>
                  <a:lnTo>
                    <a:pt x="79790" y="5684"/>
                  </a:lnTo>
                  <a:lnTo>
                    <a:pt x="79486" y="5775"/>
                  </a:lnTo>
                  <a:lnTo>
                    <a:pt x="79577" y="5563"/>
                  </a:lnTo>
                  <a:close/>
                  <a:moveTo>
                    <a:pt x="17266" y="5684"/>
                  </a:moveTo>
                  <a:lnTo>
                    <a:pt x="17266" y="5806"/>
                  </a:lnTo>
                  <a:lnTo>
                    <a:pt x="17235" y="5806"/>
                  </a:lnTo>
                  <a:lnTo>
                    <a:pt x="17205" y="5684"/>
                  </a:lnTo>
                  <a:close/>
                  <a:moveTo>
                    <a:pt x="18299" y="5593"/>
                  </a:moveTo>
                  <a:lnTo>
                    <a:pt x="18299" y="5836"/>
                  </a:lnTo>
                  <a:lnTo>
                    <a:pt x="18056" y="5715"/>
                  </a:lnTo>
                  <a:lnTo>
                    <a:pt x="18299" y="5593"/>
                  </a:lnTo>
                  <a:close/>
                  <a:moveTo>
                    <a:pt x="19545" y="5745"/>
                  </a:moveTo>
                  <a:lnTo>
                    <a:pt x="19545" y="5897"/>
                  </a:lnTo>
                  <a:lnTo>
                    <a:pt x="19515" y="5897"/>
                  </a:lnTo>
                  <a:lnTo>
                    <a:pt x="19485" y="5745"/>
                  </a:lnTo>
                  <a:close/>
                  <a:moveTo>
                    <a:pt x="9758" y="5927"/>
                  </a:moveTo>
                  <a:lnTo>
                    <a:pt x="9758" y="5958"/>
                  </a:lnTo>
                  <a:lnTo>
                    <a:pt x="9697" y="5958"/>
                  </a:lnTo>
                  <a:lnTo>
                    <a:pt x="9697" y="5927"/>
                  </a:lnTo>
                  <a:close/>
                  <a:moveTo>
                    <a:pt x="14013" y="5806"/>
                  </a:moveTo>
                  <a:lnTo>
                    <a:pt x="14013" y="5958"/>
                  </a:lnTo>
                  <a:lnTo>
                    <a:pt x="13983" y="5988"/>
                  </a:lnTo>
                  <a:lnTo>
                    <a:pt x="13922" y="5836"/>
                  </a:lnTo>
                  <a:lnTo>
                    <a:pt x="14013" y="5806"/>
                  </a:lnTo>
                  <a:close/>
                  <a:moveTo>
                    <a:pt x="19970" y="4808"/>
                  </a:moveTo>
                  <a:lnTo>
                    <a:pt x="19970" y="4808"/>
                  </a:lnTo>
                  <a:cubicBezTo>
                    <a:pt x="19970" y="4817"/>
                    <a:pt x="19971" y="4825"/>
                    <a:pt x="19971" y="4833"/>
                  </a:cubicBezTo>
                  <a:lnTo>
                    <a:pt x="20244" y="4833"/>
                  </a:lnTo>
                  <a:lnTo>
                    <a:pt x="20184" y="5076"/>
                  </a:lnTo>
                  <a:lnTo>
                    <a:pt x="20305" y="5228"/>
                  </a:lnTo>
                  <a:lnTo>
                    <a:pt x="20366" y="5076"/>
                  </a:lnTo>
                  <a:lnTo>
                    <a:pt x="20609" y="5350"/>
                  </a:lnTo>
                  <a:lnTo>
                    <a:pt x="20579" y="5380"/>
                  </a:lnTo>
                  <a:lnTo>
                    <a:pt x="20700" y="5532"/>
                  </a:lnTo>
                  <a:lnTo>
                    <a:pt x="20792" y="5289"/>
                  </a:lnTo>
                  <a:cubicBezTo>
                    <a:pt x="20852" y="5380"/>
                    <a:pt x="20852" y="5411"/>
                    <a:pt x="20852" y="5411"/>
                  </a:cubicBezTo>
                  <a:cubicBezTo>
                    <a:pt x="20822" y="5563"/>
                    <a:pt x="20761" y="5715"/>
                    <a:pt x="20700" y="5897"/>
                  </a:cubicBezTo>
                  <a:lnTo>
                    <a:pt x="20488" y="5715"/>
                  </a:lnTo>
                  <a:lnTo>
                    <a:pt x="20396" y="5897"/>
                  </a:lnTo>
                  <a:cubicBezTo>
                    <a:pt x="20366" y="5882"/>
                    <a:pt x="20343" y="5874"/>
                    <a:pt x="20320" y="5874"/>
                  </a:cubicBezTo>
                  <a:cubicBezTo>
                    <a:pt x="20298" y="5874"/>
                    <a:pt x="20275" y="5882"/>
                    <a:pt x="20244" y="5897"/>
                  </a:cubicBezTo>
                  <a:cubicBezTo>
                    <a:pt x="20214" y="5897"/>
                    <a:pt x="20153" y="5927"/>
                    <a:pt x="20092" y="5927"/>
                  </a:cubicBezTo>
                  <a:lnTo>
                    <a:pt x="19910" y="5897"/>
                  </a:lnTo>
                  <a:lnTo>
                    <a:pt x="19849" y="5988"/>
                  </a:lnTo>
                  <a:cubicBezTo>
                    <a:pt x="19728" y="5897"/>
                    <a:pt x="19606" y="5775"/>
                    <a:pt x="19576" y="5654"/>
                  </a:cubicBezTo>
                  <a:lnTo>
                    <a:pt x="19393" y="5654"/>
                  </a:lnTo>
                  <a:lnTo>
                    <a:pt x="19576" y="5320"/>
                  </a:lnTo>
                  <a:lnTo>
                    <a:pt x="19637" y="5471"/>
                  </a:lnTo>
                  <a:lnTo>
                    <a:pt x="19971" y="5593"/>
                  </a:lnTo>
                  <a:cubicBezTo>
                    <a:pt x="19971" y="5532"/>
                    <a:pt x="19971" y="5471"/>
                    <a:pt x="19971" y="5411"/>
                  </a:cubicBezTo>
                  <a:cubicBezTo>
                    <a:pt x="20001" y="5380"/>
                    <a:pt x="20032" y="5350"/>
                    <a:pt x="20032" y="5289"/>
                  </a:cubicBezTo>
                  <a:lnTo>
                    <a:pt x="19910" y="5228"/>
                  </a:lnTo>
                  <a:lnTo>
                    <a:pt x="19971" y="5168"/>
                  </a:lnTo>
                  <a:lnTo>
                    <a:pt x="19910" y="5076"/>
                  </a:lnTo>
                  <a:lnTo>
                    <a:pt x="19970" y="4808"/>
                  </a:lnTo>
                  <a:close/>
                  <a:moveTo>
                    <a:pt x="8664" y="5988"/>
                  </a:moveTo>
                  <a:lnTo>
                    <a:pt x="8664" y="6019"/>
                  </a:lnTo>
                  <a:lnTo>
                    <a:pt x="8573" y="6019"/>
                  </a:lnTo>
                  <a:lnTo>
                    <a:pt x="8573" y="5988"/>
                  </a:lnTo>
                  <a:close/>
                  <a:moveTo>
                    <a:pt x="22889" y="5988"/>
                  </a:moveTo>
                  <a:lnTo>
                    <a:pt x="22889" y="6019"/>
                  </a:lnTo>
                  <a:lnTo>
                    <a:pt x="22828" y="6019"/>
                  </a:lnTo>
                  <a:lnTo>
                    <a:pt x="22828" y="5988"/>
                  </a:lnTo>
                  <a:close/>
                  <a:moveTo>
                    <a:pt x="17934" y="5745"/>
                  </a:moveTo>
                  <a:lnTo>
                    <a:pt x="18056" y="6049"/>
                  </a:lnTo>
                  <a:lnTo>
                    <a:pt x="17752" y="6049"/>
                  </a:lnTo>
                  <a:lnTo>
                    <a:pt x="17630" y="5867"/>
                  </a:lnTo>
                  <a:lnTo>
                    <a:pt x="17934" y="5745"/>
                  </a:lnTo>
                  <a:close/>
                  <a:moveTo>
                    <a:pt x="18451" y="5471"/>
                  </a:moveTo>
                  <a:lnTo>
                    <a:pt x="18725" y="5654"/>
                  </a:lnTo>
                  <a:lnTo>
                    <a:pt x="18755" y="5532"/>
                  </a:lnTo>
                  <a:lnTo>
                    <a:pt x="19099" y="5647"/>
                  </a:lnTo>
                  <a:lnTo>
                    <a:pt x="19089" y="5654"/>
                  </a:lnTo>
                  <a:cubicBezTo>
                    <a:pt x="19089" y="5733"/>
                    <a:pt x="19112" y="5834"/>
                    <a:pt x="19158" y="5900"/>
                  </a:cubicBezTo>
                  <a:lnTo>
                    <a:pt x="19158" y="5900"/>
                  </a:lnTo>
                  <a:cubicBezTo>
                    <a:pt x="19178" y="5897"/>
                    <a:pt x="19197" y="5897"/>
                    <a:pt x="19211" y="5897"/>
                  </a:cubicBezTo>
                  <a:cubicBezTo>
                    <a:pt x="19211" y="5897"/>
                    <a:pt x="19241" y="5927"/>
                    <a:pt x="19211" y="5927"/>
                  </a:cubicBezTo>
                  <a:cubicBezTo>
                    <a:pt x="19197" y="5921"/>
                    <a:pt x="19182" y="5915"/>
                    <a:pt x="19166" y="5911"/>
                  </a:cubicBezTo>
                  <a:lnTo>
                    <a:pt x="19166" y="5911"/>
                  </a:lnTo>
                  <a:cubicBezTo>
                    <a:pt x="19171" y="5917"/>
                    <a:pt x="19176" y="5922"/>
                    <a:pt x="19181" y="5927"/>
                  </a:cubicBezTo>
                  <a:cubicBezTo>
                    <a:pt x="19181" y="5938"/>
                    <a:pt x="19177" y="5941"/>
                    <a:pt x="19170" y="5941"/>
                  </a:cubicBezTo>
                  <a:cubicBezTo>
                    <a:pt x="19157" y="5941"/>
                    <a:pt x="19130" y="5927"/>
                    <a:pt x="19089" y="5927"/>
                  </a:cubicBezTo>
                  <a:cubicBezTo>
                    <a:pt x="19101" y="5916"/>
                    <a:pt x="19116" y="5909"/>
                    <a:pt x="19133" y="5904"/>
                  </a:cubicBezTo>
                  <a:lnTo>
                    <a:pt x="19133" y="5904"/>
                  </a:lnTo>
                  <a:cubicBezTo>
                    <a:pt x="19144" y="5906"/>
                    <a:pt x="19155" y="5908"/>
                    <a:pt x="19166" y="5911"/>
                  </a:cubicBezTo>
                  <a:lnTo>
                    <a:pt x="19166" y="5911"/>
                  </a:lnTo>
                  <a:cubicBezTo>
                    <a:pt x="19163" y="5908"/>
                    <a:pt x="19160" y="5904"/>
                    <a:pt x="19158" y="5900"/>
                  </a:cubicBezTo>
                  <a:lnTo>
                    <a:pt x="19158" y="5900"/>
                  </a:lnTo>
                  <a:cubicBezTo>
                    <a:pt x="19149" y="5901"/>
                    <a:pt x="19141" y="5902"/>
                    <a:pt x="19133" y="5904"/>
                  </a:cubicBezTo>
                  <a:lnTo>
                    <a:pt x="19133" y="5904"/>
                  </a:lnTo>
                  <a:cubicBezTo>
                    <a:pt x="19086" y="5897"/>
                    <a:pt x="19036" y="5897"/>
                    <a:pt x="18998" y="5897"/>
                  </a:cubicBezTo>
                  <a:lnTo>
                    <a:pt x="18937" y="5715"/>
                  </a:lnTo>
                  <a:lnTo>
                    <a:pt x="18694" y="6079"/>
                  </a:lnTo>
                  <a:lnTo>
                    <a:pt x="18694" y="5836"/>
                  </a:lnTo>
                  <a:lnTo>
                    <a:pt x="18451" y="5806"/>
                  </a:lnTo>
                  <a:lnTo>
                    <a:pt x="18451" y="5471"/>
                  </a:lnTo>
                  <a:close/>
                  <a:moveTo>
                    <a:pt x="77996" y="5927"/>
                  </a:moveTo>
                  <a:lnTo>
                    <a:pt x="78087" y="6019"/>
                  </a:lnTo>
                  <a:lnTo>
                    <a:pt x="77996" y="6140"/>
                  </a:lnTo>
                  <a:lnTo>
                    <a:pt x="77784" y="6019"/>
                  </a:lnTo>
                  <a:cubicBezTo>
                    <a:pt x="77753" y="5988"/>
                    <a:pt x="77753" y="5958"/>
                    <a:pt x="77723" y="5927"/>
                  </a:cubicBezTo>
                  <a:lnTo>
                    <a:pt x="77753" y="5927"/>
                  </a:lnTo>
                  <a:lnTo>
                    <a:pt x="77784" y="5988"/>
                  </a:lnTo>
                  <a:cubicBezTo>
                    <a:pt x="77844" y="5958"/>
                    <a:pt x="77905" y="5958"/>
                    <a:pt x="77996" y="5927"/>
                  </a:cubicBezTo>
                  <a:close/>
                  <a:moveTo>
                    <a:pt x="12706" y="5927"/>
                  </a:moveTo>
                  <a:lnTo>
                    <a:pt x="12706" y="6201"/>
                  </a:lnTo>
                  <a:lnTo>
                    <a:pt x="12463" y="6079"/>
                  </a:lnTo>
                  <a:lnTo>
                    <a:pt x="12706" y="5927"/>
                  </a:lnTo>
                  <a:close/>
                  <a:moveTo>
                    <a:pt x="15229" y="6231"/>
                  </a:moveTo>
                  <a:lnTo>
                    <a:pt x="15229" y="6262"/>
                  </a:lnTo>
                  <a:lnTo>
                    <a:pt x="15138" y="6262"/>
                  </a:lnTo>
                  <a:lnTo>
                    <a:pt x="15138" y="6231"/>
                  </a:lnTo>
                  <a:close/>
                  <a:moveTo>
                    <a:pt x="74592" y="6110"/>
                  </a:moveTo>
                  <a:lnTo>
                    <a:pt x="74592" y="6262"/>
                  </a:lnTo>
                  <a:lnTo>
                    <a:pt x="74562" y="6262"/>
                  </a:lnTo>
                  <a:lnTo>
                    <a:pt x="74562" y="6110"/>
                  </a:lnTo>
                  <a:close/>
                  <a:moveTo>
                    <a:pt x="15746" y="5958"/>
                  </a:moveTo>
                  <a:lnTo>
                    <a:pt x="15776" y="5988"/>
                  </a:lnTo>
                  <a:lnTo>
                    <a:pt x="15716" y="6049"/>
                  </a:lnTo>
                  <a:cubicBezTo>
                    <a:pt x="15716" y="6171"/>
                    <a:pt x="15655" y="6231"/>
                    <a:pt x="15503" y="6292"/>
                  </a:cubicBezTo>
                  <a:lnTo>
                    <a:pt x="15503" y="6110"/>
                  </a:lnTo>
                  <a:lnTo>
                    <a:pt x="15495" y="6100"/>
                  </a:lnTo>
                  <a:lnTo>
                    <a:pt x="15495" y="6100"/>
                  </a:lnTo>
                  <a:lnTo>
                    <a:pt x="15685" y="6019"/>
                  </a:lnTo>
                  <a:cubicBezTo>
                    <a:pt x="15716" y="5988"/>
                    <a:pt x="15716" y="5988"/>
                    <a:pt x="15746" y="5958"/>
                  </a:cubicBezTo>
                  <a:close/>
                  <a:moveTo>
                    <a:pt x="71036" y="6079"/>
                  </a:moveTo>
                  <a:lnTo>
                    <a:pt x="71218" y="6262"/>
                  </a:lnTo>
                  <a:lnTo>
                    <a:pt x="71096" y="6292"/>
                  </a:lnTo>
                  <a:lnTo>
                    <a:pt x="71036" y="6079"/>
                  </a:lnTo>
                  <a:close/>
                  <a:moveTo>
                    <a:pt x="69637" y="6231"/>
                  </a:moveTo>
                  <a:lnTo>
                    <a:pt x="69850" y="6414"/>
                  </a:lnTo>
                  <a:lnTo>
                    <a:pt x="69577" y="6414"/>
                  </a:lnTo>
                  <a:lnTo>
                    <a:pt x="69637" y="6231"/>
                  </a:lnTo>
                  <a:close/>
                  <a:moveTo>
                    <a:pt x="80702" y="6353"/>
                  </a:moveTo>
                  <a:lnTo>
                    <a:pt x="80702" y="6414"/>
                  </a:lnTo>
                  <a:lnTo>
                    <a:pt x="80671" y="6414"/>
                  </a:lnTo>
                  <a:lnTo>
                    <a:pt x="80671" y="6353"/>
                  </a:lnTo>
                  <a:close/>
                  <a:moveTo>
                    <a:pt x="13801" y="6292"/>
                  </a:moveTo>
                  <a:lnTo>
                    <a:pt x="13770" y="6444"/>
                  </a:lnTo>
                  <a:lnTo>
                    <a:pt x="13709" y="6444"/>
                  </a:lnTo>
                  <a:lnTo>
                    <a:pt x="13588" y="6292"/>
                  </a:lnTo>
                  <a:close/>
                  <a:moveTo>
                    <a:pt x="15655" y="6444"/>
                  </a:moveTo>
                  <a:lnTo>
                    <a:pt x="15655" y="6475"/>
                  </a:lnTo>
                  <a:lnTo>
                    <a:pt x="15594" y="6475"/>
                  </a:lnTo>
                  <a:lnTo>
                    <a:pt x="15594" y="6444"/>
                  </a:lnTo>
                  <a:close/>
                  <a:moveTo>
                    <a:pt x="21855" y="6444"/>
                  </a:moveTo>
                  <a:lnTo>
                    <a:pt x="21855" y="6475"/>
                  </a:lnTo>
                  <a:lnTo>
                    <a:pt x="21764" y="6475"/>
                  </a:lnTo>
                  <a:lnTo>
                    <a:pt x="21764" y="6444"/>
                  </a:lnTo>
                  <a:close/>
                  <a:moveTo>
                    <a:pt x="22372" y="6444"/>
                  </a:moveTo>
                  <a:lnTo>
                    <a:pt x="22372" y="6475"/>
                  </a:lnTo>
                  <a:lnTo>
                    <a:pt x="22281" y="6475"/>
                  </a:lnTo>
                  <a:lnTo>
                    <a:pt x="22281" y="6444"/>
                  </a:lnTo>
                  <a:close/>
                  <a:moveTo>
                    <a:pt x="80580" y="6414"/>
                  </a:moveTo>
                  <a:lnTo>
                    <a:pt x="80580" y="6505"/>
                  </a:lnTo>
                  <a:lnTo>
                    <a:pt x="80550" y="6505"/>
                  </a:lnTo>
                  <a:lnTo>
                    <a:pt x="80550" y="6414"/>
                  </a:lnTo>
                  <a:close/>
                  <a:moveTo>
                    <a:pt x="81218" y="6414"/>
                  </a:moveTo>
                  <a:lnTo>
                    <a:pt x="81218" y="6505"/>
                  </a:lnTo>
                  <a:lnTo>
                    <a:pt x="81188" y="6505"/>
                  </a:lnTo>
                  <a:lnTo>
                    <a:pt x="81188" y="6414"/>
                  </a:lnTo>
                  <a:close/>
                  <a:moveTo>
                    <a:pt x="80033" y="5988"/>
                  </a:moveTo>
                  <a:lnTo>
                    <a:pt x="80215" y="6231"/>
                  </a:lnTo>
                  <a:cubicBezTo>
                    <a:pt x="80246" y="6535"/>
                    <a:pt x="79942" y="6414"/>
                    <a:pt x="79759" y="6535"/>
                  </a:cubicBezTo>
                  <a:lnTo>
                    <a:pt x="79486" y="6171"/>
                  </a:lnTo>
                  <a:lnTo>
                    <a:pt x="79638" y="6140"/>
                  </a:lnTo>
                  <a:lnTo>
                    <a:pt x="79577" y="5988"/>
                  </a:lnTo>
                  <a:close/>
                  <a:moveTo>
                    <a:pt x="12098" y="6201"/>
                  </a:moveTo>
                  <a:lnTo>
                    <a:pt x="12098" y="6231"/>
                  </a:lnTo>
                  <a:lnTo>
                    <a:pt x="12038" y="6292"/>
                  </a:lnTo>
                  <a:cubicBezTo>
                    <a:pt x="12098" y="6383"/>
                    <a:pt x="12190" y="6475"/>
                    <a:pt x="12098" y="6596"/>
                  </a:cubicBezTo>
                  <a:cubicBezTo>
                    <a:pt x="11946" y="6566"/>
                    <a:pt x="11886" y="6475"/>
                    <a:pt x="11794" y="6323"/>
                  </a:cubicBezTo>
                  <a:lnTo>
                    <a:pt x="12038" y="6262"/>
                  </a:lnTo>
                  <a:cubicBezTo>
                    <a:pt x="12068" y="6262"/>
                    <a:pt x="12068" y="6231"/>
                    <a:pt x="12098" y="6201"/>
                  </a:cubicBezTo>
                  <a:close/>
                  <a:moveTo>
                    <a:pt x="81460" y="6597"/>
                  </a:moveTo>
                  <a:lnTo>
                    <a:pt x="81460" y="6597"/>
                  </a:lnTo>
                  <a:cubicBezTo>
                    <a:pt x="81455" y="6607"/>
                    <a:pt x="81451" y="6617"/>
                    <a:pt x="81446" y="6627"/>
                  </a:cubicBezTo>
                  <a:lnTo>
                    <a:pt x="81446" y="6627"/>
                  </a:lnTo>
                  <a:cubicBezTo>
                    <a:pt x="81451" y="6627"/>
                    <a:pt x="81456" y="6627"/>
                    <a:pt x="81461" y="6628"/>
                  </a:cubicBezTo>
                  <a:lnTo>
                    <a:pt x="81461" y="6628"/>
                  </a:lnTo>
                  <a:cubicBezTo>
                    <a:pt x="81461" y="6616"/>
                    <a:pt x="81461" y="6606"/>
                    <a:pt x="81460" y="6597"/>
                  </a:cubicBezTo>
                  <a:close/>
                  <a:moveTo>
                    <a:pt x="13223" y="6110"/>
                  </a:moveTo>
                  <a:lnTo>
                    <a:pt x="13314" y="6657"/>
                  </a:lnTo>
                  <a:cubicBezTo>
                    <a:pt x="13041" y="6566"/>
                    <a:pt x="13253" y="6323"/>
                    <a:pt x="13071" y="6231"/>
                  </a:cubicBezTo>
                  <a:lnTo>
                    <a:pt x="13223" y="6110"/>
                  </a:lnTo>
                  <a:close/>
                  <a:moveTo>
                    <a:pt x="6293" y="6596"/>
                  </a:moveTo>
                  <a:lnTo>
                    <a:pt x="6293" y="6718"/>
                  </a:lnTo>
                  <a:lnTo>
                    <a:pt x="6171" y="6596"/>
                  </a:lnTo>
                  <a:close/>
                  <a:moveTo>
                    <a:pt x="7813" y="6839"/>
                  </a:moveTo>
                  <a:lnTo>
                    <a:pt x="7965" y="6930"/>
                  </a:lnTo>
                  <a:cubicBezTo>
                    <a:pt x="7904" y="6941"/>
                    <a:pt x="7863" y="6947"/>
                    <a:pt x="7837" y="6947"/>
                  </a:cubicBezTo>
                  <a:cubicBezTo>
                    <a:pt x="7786" y="6947"/>
                    <a:pt x="7792" y="6920"/>
                    <a:pt x="7813" y="6839"/>
                  </a:cubicBezTo>
                  <a:close/>
                  <a:moveTo>
                    <a:pt x="80610" y="6839"/>
                  </a:moveTo>
                  <a:lnTo>
                    <a:pt x="80671" y="6900"/>
                  </a:lnTo>
                  <a:cubicBezTo>
                    <a:pt x="80671" y="6900"/>
                    <a:pt x="80702" y="6900"/>
                    <a:pt x="80732" y="6930"/>
                  </a:cubicBezTo>
                  <a:lnTo>
                    <a:pt x="80702" y="6961"/>
                  </a:lnTo>
                  <a:lnTo>
                    <a:pt x="80641" y="6900"/>
                  </a:lnTo>
                  <a:cubicBezTo>
                    <a:pt x="80610" y="6900"/>
                    <a:pt x="80610" y="6870"/>
                    <a:pt x="80580" y="6870"/>
                  </a:cubicBezTo>
                  <a:lnTo>
                    <a:pt x="80610" y="6839"/>
                  </a:lnTo>
                  <a:close/>
                  <a:moveTo>
                    <a:pt x="8056" y="6961"/>
                  </a:moveTo>
                  <a:lnTo>
                    <a:pt x="8086" y="7113"/>
                  </a:lnTo>
                  <a:lnTo>
                    <a:pt x="7873" y="7143"/>
                  </a:lnTo>
                  <a:lnTo>
                    <a:pt x="7873" y="7143"/>
                  </a:lnTo>
                  <a:lnTo>
                    <a:pt x="8056" y="6961"/>
                  </a:lnTo>
                  <a:close/>
                  <a:moveTo>
                    <a:pt x="4651" y="7052"/>
                  </a:moveTo>
                  <a:lnTo>
                    <a:pt x="4651" y="7174"/>
                  </a:lnTo>
                  <a:lnTo>
                    <a:pt x="4621" y="7174"/>
                  </a:lnTo>
                  <a:lnTo>
                    <a:pt x="4591" y="7052"/>
                  </a:lnTo>
                  <a:close/>
                  <a:moveTo>
                    <a:pt x="4074" y="7113"/>
                  </a:moveTo>
                  <a:lnTo>
                    <a:pt x="4074" y="7204"/>
                  </a:lnTo>
                  <a:lnTo>
                    <a:pt x="4044" y="7204"/>
                  </a:lnTo>
                  <a:lnTo>
                    <a:pt x="4044" y="7113"/>
                  </a:lnTo>
                  <a:close/>
                  <a:moveTo>
                    <a:pt x="81887" y="7174"/>
                  </a:moveTo>
                  <a:lnTo>
                    <a:pt x="81887" y="7265"/>
                  </a:lnTo>
                  <a:lnTo>
                    <a:pt x="81857" y="7265"/>
                  </a:lnTo>
                  <a:lnTo>
                    <a:pt x="81857" y="7174"/>
                  </a:lnTo>
                  <a:close/>
                  <a:moveTo>
                    <a:pt x="81583" y="7174"/>
                  </a:moveTo>
                  <a:lnTo>
                    <a:pt x="81674" y="7326"/>
                  </a:lnTo>
                  <a:cubicBezTo>
                    <a:pt x="81642" y="7336"/>
                    <a:pt x="81610" y="7347"/>
                    <a:pt x="81586" y="7347"/>
                  </a:cubicBezTo>
                  <a:cubicBezTo>
                    <a:pt x="81541" y="7347"/>
                    <a:pt x="81524" y="7311"/>
                    <a:pt x="81583" y="7174"/>
                  </a:cubicBezTo>
                  <a:close/>
                  <a:moveTo>
                    <a:pt x="6323" y="7082"/>
                  </a:moveTo>
                  <a:cubicBezTo>
                    <a:pt x="6293" y="7143"/>
                    <a:pt x="6262" y="7234"/>
                    <a:pt x="6232" y="7326"/>
                  </a:cubicBezTo>
                  <a:cubicBezTo>
                    <a:pt x="6202" y="7356"/>
                    <a:pt x="6202" y="7417"/>
                    <a:pt x="6232" y="7478"/>
                  </a:cubicBezTo>
                  <a:cubicBezTo>
                    <a:pt x="6141" y="7356"/>
                    <a:pt x="6110" y="7204"/>
                    <a:pt x="6323" y="7082"/>
                  </a:cubicBezTo>
                  <a:close/>
                  <a:moveTo>
                    <a:pt x="46385" y="8420"/>
                  </a:moveTo>
                  <a:lnTo>
                    <a:pt x="46385" y="8481"/>
                  </a:lnTo>
                  <a:lnTo>
                    <a:pt x="46354" y="8481"/>
                  </a:lnTo>
                  <a:lnTo>
                    <a:pt x="46354" y="8420"/>
                  </a:lnTo>
                  <a:close/>
                  <a:moveTo>
                    <a:pt x="10275" y="8146"/>
                  </a:moveTo>
                  <a:lnTo>
                    <a:pt x="10548" y="8298"/>
                  </a:lnTo>
                  <a:lnTo>
                    <a:pt x="10275" y="8511"/>
                  </a:lnTo>
                  <a:lnTo>
                    <a:pt x="10275" y="8146"/>
                  </a:lnTo>
                  <a:close/>
                  <a:moveTo>
                    <a:pt x="81344" y="8146"/>
                  </a:moveTo>
                  <a:cubicBezTo>
                    <a:pt x="81385" y="8146"/>
                    <a:pt x="81431" y="8177"/>
                    <a:pt x="81522" y="8237"/>
                  </a:cubicBezTo>
                  <a:lnTo>
                    <a:pt x="81522" y="8481"/>
                  </a:lnTo>
                  <a:lnTo>
                    <a:pt x="81340" y="8511"/>
                  </a:lnTo>
                  <a:lnTo>
                    <a:pt x="81340" y="8329"/>
                  </a:lnTo>
                  <a:lnTo>
                    <a:pt x="81188" y="8237"/>
                  </a:lnTo>
                  <a:cubicBezTo>
                    <a:pt x="81264" y="8177"/>
                    <a:pt x="81302" y="8146"/>
                    <a:pt x="81344" y="8146"/>
                  </a:cubicBezTo>
                  <a:close/>
                  <a:moveTo>
                    <a:pt x="46598" y="8572"/>
                  </a:moveTo>
                  <a:lnTo>
                    <a:pt x="46598" y="8633"/>
                  </a:lnTo>
                  <a:lnTo>
                    <a:pt x="46567" y="8633"/>
                  </a:lnTo>
                  <a:lnTo>
                    <a:pt x="46567" y="8572"/>
                  </a:lnTo>
                  <a:close/>
                  <a:moveTo>
                    <a:pt x="82951" y="8724"/>
                  </a:moveTo>
                  <a:cubicBezTo>
                    <a:pt x="82951" y="8754"/>
                    <a:pt x="82920" y="8785"/>
                    <a:pt x="82920" y="8785"/>
                  </a:cubicBezTo>
                  <a:lnTo>
                    <a:pt x="82890" y="8785"/>
                  </a:lnTo>
                  <a:lnTo>
                    <a:pt x="82951" y="8724"/>
                  </a:lnTo>
                  <a:close/>
                  <a:moveTo>
                    <a:pt x="40154" y="8906"/>
                  </a:moveTo>
                  <a:lnTo>
                    <a:pt x="40178" y="8954"/>
                  </a:lnTo>
                  <a:lnTo>
                    <a:pt x="40178" y="8954"/>
                  </a:lnTo>
                  <a:cubicBezTo>
                    <a:pt x="40159" y="8942"/>
                    <a:pt x="40141" y="8924"/>
                    <a:pt x="40123" y="8906"/>
                  </a:cubicBezTo>
                  <a:close/>
                  <a:moveTo>
                    <a:pt x="7387" y="9028"/>
                  </a:moveTo>
                  <a:lnTo>
                    <a:pt x="7387" y="9089"/>
                  </a:lnTo>
                  <a:lnTo>
                    <a:pt x="7205" y="9089"/>
                  </a:lnTo>
                  <a:lnTo>
                    <a:pt x="7205" y="9058"/>
                  </a:lnTo>
                  <a:lnTo>
                    <a:pt x="7387" y="9028"/>
                  </a:lnTo>
                  <a:close/>
                  <a:moveTo>
                    <a:pt x="7569" y="8937"/>
                  </a:moveTo>
                  <a:lnTo>
                    <a:pt x="7721" y="9149"/>
                  </a:lnTo>
                  <a:lnTo>
                    <a:pt x="7569" y="9180"/>
                  </a:lnTo>
                  <a:lnTo>
                    <a:pt x="7569" y="8937"/>
                  </a:lnTo>
                  <a:close/>
                  <a:moveTo>
                    <a:pt x="4955" y="8876"/>
                  </a:moveTo>
                  <a:lnTo>
                    <a:pt x="4955" y="9241"/>
                  </a:lnTo>
                  <a:lnTo>
                    <a:pt x="4712" y="9241"/>
                  </a:lnTo>
                  <a:cubicBezTo>
                    <a:pt x="4803" y="9119"/>
                    <a:pt x="4803" y="8997"/>
                    <a:pt x="4955" y="8876"/>
                  </a:cubicBezTo>
                  <a:close/>
                  <a:moveTo>
                    <a:pt x="40211" y="8971"/>
                  </a:moveTo>
                  <a:lnTo>
                    <a:pt x="40211" y="8971"/>
                  </a:lnTo>
                  <a:cubicBezTo>
                    <a:pt x="40262" y="8985"/>
                    <a:pt x="40310" y="9037"/>
                    <a:pt x="40336" y="9089"/>
                  </a:cubicBezTo>
                  <a:lnTo>
                    <a:pt x="40123" y="9241"/>
                  </a:lnTo>
                  <a:lnTo>
                    <a:pt x="40032" y="9149"/>
                  </a:lnTo>
                  <a:lnTo>
                    <a:pt x="40211" y="8971"/>
                  </a:lnTo>
                  <a:close/>
                  <a:moveTo>
                    <a:pt x="8451" y="9423"/>
                  </a:moveTo>
                  <a:lnTo>
                    <a:pt x="8451" y="9453"/>
                  </a:lnTo>
                  <a:lnTo>
                    <a:pt x="8390" y="9453"/>
                  </a:lnTo>
                  <a:lnTo>
                    <a:pt x="8390" y="9423"/>
                  </a:lnTo>
                  <a:close/>
                  <a:moveTo>
                    <a:pt x="6962" y="9666"/>
                  </a:moveTo>
                  <a:lnTo>
                    <a:pt x="6962" y="9696"/>
                  </a:lnTo>
                  <a:lnTo>
                    <a:pt x="6810" y="9696"/>
                  </a:lnTo>
                  <a:lnTo>
                    <a:pt x="6810" y="9666"/>
                  </a:lnTo>
                  <a:close/>
                  <a:moveTo>
                    <a:pt x="52616" y="9605"/>
                  </a:moveTo>
                  <a:lnTo>
                    <a:pt x="52677" y="9757"/>
                  </a:lnTo>
                  <a:cubicBezTo>
                    <a:pt x="52655" y="9768"/>
                    <a:pt x="52630" y="9779"/>
                    <a:pt x="52610" y="9779"/>
                  </a:cubicBezTo>
                  <a:cubicBezTo>
                    <a:pt x="52574" y="9779"/>
                    <a:pt x="52557" y="9743"/>
                    <a:pt x="52616" y="9605"/>
                  </a:cubicBezTo>
                  <a:close/>
                  <a:moveTo>
                    <a:pt x="50275" y="9788"/>
                  </a:moveTo>
                  <a:lnTo>
                    <a:pt x="50275" y="9848"/>
                  </a:lnTo>
                  <a:lnTo>
                    <a:pt x="50245" y="9848"/>
                  </a:lnTo>
                  <a:lnTo>
                    <a:pt x="50245" y="9788"/>
                  </a:lnTo>
                  <a:close/>
                  <a:moveTo>
                    <a:pt x="7630" y="9757"/>
                  </a:moveTo>
                  <a:lnTo>
                    <a:pt x="7630" y="9879"/>
                  </a:lnTo>
                  <a:lnTo>
                    <a:pt x="7357" y="9757"/>
                  </a:lnTo>
                  <a:close/>
                  <a:moveTo>
                    <a:pt x="43254" y="9727"/>
                  </a:moveTo>
                  <a:lnTo>
                    <a:pt x="43284" y="9909"/>
                  </a:lnTo>
                  <a:lnTo>
                    <a:pt x="43163" y="9909"/>
                  </a:lnTo>
                  <a:lnTo>
                    <a:pt x="43254" y="9727"/>
                  </a:lnTo>
                  <a:close/>
                  <a:moveTo>
                    <a:pt x="46020" y="9848"/>
                  </a:moveTo>
                  <a:lnTo>
                    <a:pt x="46020" y="9909"/>
                  </a:lnTo>
                  <a:lnTo>
                    <a:pt x="45898" y="9909"/>
                  </a:lnTo>
                  <a:lnTo>
                    <a:pt x="45898" y="9879"/>
                  </a:lnTo>
                  <a:lnTo>
                    <a:pt x="46020" y="9848"/>
                  </a:lnTo>
                  <a:close/>
                  <a:moveTo>
                    <a:pt x="40853" y="9848"/>
                  </a:moveTo>
                  <a:lnTo>
                    <a:pt x="40853" y="9940"/>
                  </a:lnTo>
                  <a:lnTo>
                    <a:pt x="40822" y="9940"/>
                  </a:lnTo>
                  <a:lnTo>
                    <a:pt x="40822" y="9848"/>
                  </a:lnTo>
                  <a:close/>
                  <a:moveTo>
                    <a:pt x="78726" y="9788"/>
                  </a:moveTo>
                  <a:lnTo>
                    <a:pt x="78756" y="9940"/>
                  </a:lnTo>
                  <a:lnTo>
                    <a:pt x="78695" y="9940"/>
                  </a:lnTo>
                  <a:lnTo>
                    <a:pt x="78695" y="9788"/>
                  </a:lnTo>
                  <a:close/>
                  <a:moveTo>
                    <a:pt x="77844" y="9940"/>
                  </a:moveTo>
                  <a:lnTo>
                    <a:pt x="77844" y="10031"/>
                  </a:lnTo>
                  <a:lnTo>
                    <a:pt x="77814" y="10031"/>
                  </a:lnTo>
                  <a:lnTo>
                    <a:pt x="77814" y="9940"/>
                  </a:lnTo>
                  <a:close/>
                  <a:moveTo>
                    <a:pt x="73923" y="9970"/>
                  </a:moveTo>
                  <a:cubicBezTo>
                    <a:pt x="73945" y="10036"/>
                    <a:pt x="73951" y="10086"/>
                    <a:pt x="73885" y="10086"/>
                  </a:cubicBezTo>
                  <a:cubicBezTo>
                    <a:pt x="73859" y="10086"/>
                    <a:pt x="73822" y="10078"/>
                    <a:pt x="73771" y="10061"/>
                  </a:cubicBezTo>
                  <a:lnTo>
                    <a:pt x="73923" y="9970"/>
                  </a:lnTo>
                  <a:close/>
                  <a:moveTo>
                    <a:pt x="45716" y="9940"/>
                  </a:moveTo>
                  <a:lnTo>
                    <a:pt x="45716" y="10092"/>
                  </a:lnTo>
                  <a:lnTo>
                    <a:pt x="45686" y="10092"/>
                  </a:lnTo>
                  <a:lnTo>
                    <a:pt x="45686" y="9940"/>
                  </a:lnTo>
                  <a:close/>
                  <a:moveTo>
                    <a:pt x="73437" y="9970"/>
                  </a:moveTo>
                  <a:lnTo>
                    <a:pt x="73528" y="10092"/>
                  </a:lnTo>
                  <a:lnTo>
                    <a:pt x="73437" y="10092"/>
                  </a:lnTo>
                  <a:lnTo>
                    <a:pt x="73437" y="9970"/>
                  </a:lnTo>
                  <a:close/>
                  <a:moveTo>
                    <a:pt x="75169" y="10000"/>
                  </a:moveTo>
                  <a:lnTo>
                    <a:pt x="75200" y="10031"/>
                  </a:lnTo>
                  <a:lnTo>
                    <a:pt x="75139" y="10092"/>
                  </a:lnTo>
                  <a:cubicBezTo>
                    <a:pt x="75139" y="10061"/>
                    <a:pt x="75139" y="10031"/>
                    <a:pt x="75169" y="10000"/>
                  </a:cubicBezTo>
                  <a:close/>
                  <a:moveTo>
                    <a:pt x="79060" y="9605"/>
                  </a:moveTo>
                  <a:lnTo>
                    <a:pt x="79516" y="9848"/>
                  </a:lnTo>
                  <a:lnTo>
                    <a:pt x="79121" y="9879"/>
                  </a:lnTo>
                  <a:lnTo>
                    <a:pt x="79060" y="10092"/>
                  </a:lnTo>
                  <a:lnTo>
                    <a:pt x="79060" y="9605"/>
                  </a:lnTo>
                  <a:close/>
                  <a:moveTo>
                    <a:pt x="41126" y="9848"/>
                  </a:moveTo>
                  <a:lnTo>
                    <a:pt x="41126" y="9848"/>
                  </a:lnTo>
                  <a:cubicBezTo>
                    <a:pt x="41309" y="9879"/>
                    <a:pt x="41400" y="9940"/>
                    <a:pt x="41369" y="10122"/>
                  </a:cubicBezTo>
                  <a:cubicBezTo>
                    <a:pt x="41339" y="10061"/>
                    <a:pt x="41278" y="10031"/>
                    <a:pt x="41248" y="10000"/>
                  </a:cubicBezTo>
                  <a:cubicBezTo>
                    <a:pt x="41217" y="9970"/>
                    <a:pt x="41187" y="9909"/>
                    <a:pt x="41126" y="9848"/>
                  </a:cubicBezTo>
                  <a:close/>
                  <a:moveTo>
                    <a:pt x="75139" y="10092"/>
                  </a:moveTo>
                  <a:cubicBezTo>
                    <a:pt x="75139" y="10122"/>
                    <a:pt x="75109" y="10152"/>
                    <a:pt x="75109" y="10152"/>
                  </a:cubicBezTo>
                  <a:lnTo>
                    <a:pt x="75078" y="10152"/>
                  </a:lnTo>
                  <a:lnTo>
                    <a:pt x="75139" y="10092"/>
                  </a:lnTo>
                  <a:close/>
                  <a:moveTo>
                    <a:pt x="65139" y="10092"/>
                  </a:moveTo>
                  <a:lnTo>
                    <a:pt x="65169" y="10122"/>
                  </a:lnTo>
                  <a:lnTo>
                    <a:pt x="65109" y="10183"/>
                  </a:lnTo>
                  <a:cubicBezTo>
                    <a:pt x="65109" y="10152"/>
                    <a:pt x="65139" y="10122"/>
                    <a:pt x="65139" y="10092"/>
                  </a:cubicBezTo>
                  <a:close/>
                  <a:moveTo>
                    <a:pt x="75777" y="10092"/>
                  </a:moveTo>
                  <a:lnTo>
                    <a:pt x="75777" y="10183"/>
                  </a:lnTo>
                  <a:lnTo>
                    <a:pt x="75747" y="10183"/>
                  </a:lnTo>
                  <a:lnTo>
                    <a:pt x="75747" y="10092"/>
                  </a:lnTo>
                  <a:close/>
                  <a:moveTo>
                    <a:pt x="77844" y="10092"/>
                  </a:moveTo>
                  <a:lnTo>
                    <a:pt x="77844" y="10183"/>
                  </a:lnTo>
                  <a:lnTo>
                    <a:pt x="77814" y="10183"/>
                  </a:lnTo>
                  <a:lnTo>
                    <a:pt x="77814" y="10092"/>
                  </a:lnTo>
                  <a:close/>
                  <a:moveTo>
                    <a:pt x="49242" y="10152"/>
                  </a:moveTo>
                  <a:lnTo>
                    <a:pt x="49242" y="10244"/>
                  </a:lnTo>
                  <a:lnTo>
                    <a:pt x="49212" y="10244"/>
                  </a:lnTo>
                  <a:lnTo>
                    <a:pt x="49212" y="10152"/>
                  </a:lnTo>
                  <a:close/>
                  <a:moveTo>
                    <a:pt x="52342" y="10152"/>
                  </a:moveTo>
                  <a:lnTo>
                    <a:pt x="52342" y="10244"/>
                  </a:lnTo>
                  <a:lnTo>
                    <a:pt x="52221" y="10244"/>
                  </a:lnTo>
                  <a:lnTo>
                    <a:pt x="52221" y="10183"/>
                  </a:lnTo>
                  <a:lnTo>
                    <a:pt x="52342" y="10152"/>
                  </a:lnTo>
                  <a:close/>
                  <a:moveTo>
                    <a:pt x="65109" y="10183"/>
                  </a:moveTo>
                  <a:cubicBezTo>
                    <a:pt x="65109" y="10213"/>
                    <a:pt x="65078" y="10244"/>
                    <a:pt x="65078" y="10244"/>
                  </a:cubicBezTo>
                  <a:lnTo>
                    <a:pt x="65048" y="10244"/>
                  </a:lnTo>
                  <a:lnTo>
                    <a:pt x="65109" y="10183"/>
                  </a:lnTo>
                  <a:close/>
                  <a:moveTo>
                    <a:pt x="65808" y="10152"/>
                  </a:moveTo>
                  <a:lnTo>
                    <a:pt x="65808" y="10244"/>
                  </a:lnTo>
                  <a:lnTo>
                    <a:pt x="65777" y="10244"/>
                  </a:lnTo>
                  <a:lnTo>
                    <a:pt x="65777" y="10152"/>
                  </a:lnTo>
                  <a:close/>
                  <a:moveTo>
                    <a:pt x="79546" y="10122"/>
                  </a:moveTo>
                  <a:lnTo>
                    <a:pt x="79668" y="10244"/>
                  </a:lnTo>
                  <a:lnTo>
                    <a:pt x="79425" y="10213"/>
                  </a:lnTo>
                  <a:lnTo>
                    <a:pt x="79303" y="10274"/>
                  </a:lnTo>
                  <a:lnTo>
                    <a:pt x="79212" y="10122"/>
                  </a:lnTo>
                  <a:close/>
                  <a:moveTo>
                    <a:pt x="64683" y="10152"/>
                  </a:moveTo>
                  <a:lnTo>
                    <a:pt x="64683" y="10304"/>
                  </a:lnTo>
                  <a:lnTo>
                    <a:pt x="64409" y="10304"/>
                  </a:lnTo>
                  <a:lnTo>
                    <a:pt x="64683" y="10152"/>
                  </a:lnTo>
                  <a:close/>
                  <a:moveTo>
                    <a:pt x="64045" y="10092"/>
                  </a:moveTo>
                  <a:lnTo>
                    <a:pt x="64045" y="10092"/>
                  </a:lnTo>
                  <a:cubicBezTo>
                    <a:pt x="64105" y="10152"/>
                    <a:pt x="64197" y="10183"/>
                    <a:pt x="64136" y="10335"/>
                  </a:cubicBezTo>
                  <a:cubicBezTo>
                    <a:pt x="64075" y="10244"/>
                    <a:pt x="63953" y="10213"/>
                    <a:pt x="64045" y="10092"/>
                  </a:cubicBezTo>
                  <a:close/>
                  <a:moveTo>
                    <a:pt x="57054" y="9940"/>
                  </a:moveTo>
                  <a:lnTo>
                    <a:pt x="57266" y="10152"/>
                  </a:lnTo>
                  <a:lnTo>
                    <a:pt x="57054" y="10365"/>
                  </a:lnTo>
                  <a:lnTo>
                    <a:pt x="56962" y="10274"/>
                  </a:lnTo>
                  <a:lnTo>
                    <a:pt x="57054" y="9940"/>
                  </a:lnTo>
                  <a:close/>
                  <a:moveTo>
                    <a:pt x="78817" y="10335"/>
                  </a:moveTo>
                  <a:lnTo>
                    <a:pt x="78817" y="10365"/>
                  </a:lnTo>
                  <a:lnTo>
                    <a:pt x="78726" y="10365"/>
                  </a:lnTo>
                  <a:lnTo>
                    <a:pt x="78726" y="10335"/>
                  </a:lnTo>
                  <a:close/>
                  <a:moveTo>
                    <a:pt x="45321" y="10304"/>
                  </a:moveTo>
                  <a:lnTo>
                    <a:pt x="45321" y="10396"/>
                  </a:lnTo>
                  <a:lnTo>
                    <a:pt x="45291" y="10396"/>
                  </a:lnTo>
                  <a:lnTo>
                    <a:pt x="45291" y="10304"/>
                  </a:lnTo>
                  <a:close/>
                  <a:moveTo>
                    <a:pt x="45443" y="10274"/>
                  </a:moveTo>
                  <a:lnTo>
                    <a:pt x="45503" y="10335"/>
                  </a:lnTo>
                  <a:lnTo>
                    <a:pt x="45777" y="10335"/>
                  </a:lnTo>
                  <a:cubicBezTo>
                    <a:pt x="45777" y="10365"/>
                    <a:pt x="45777" y="10396"/>
                    <a:pt x="45746" y="10396"/>
                  </a:cubicBezTo>
                  <a:cubicBezTo>
                    <a:pt x="45701" y="10396"/>
                    <a:pt x="45655" y="10411"/>
                    <a:pt x="45610" y="10411"/>
                  </a:cubicBezTo>
                  <a:cubicBezTo>
                    <a:pt x="45564" y="10411"/>
                    <a:pt x="45518" y="10396"/>
                    <a:pt x="45473" y="10335"/>
                  </a:cubicBezTo>
                  <a:cubicBezTo>
                    <a:pt x="45473" y="10335"/>
                    <a:pt x="45443" y="10304"/>
                    <a:pt x="45412" y="10304"/>
                  </a:cubicBezTo>
                  <a:lnTo>
                    <a:pt x="45443" y="10274"/>
                  </a:lnTo>
                  <a:close/>
                  <a:moveTo>
                    <a:pt x="79546" y="10396"/>
                  </a:moveTo>
                  <a:lnTo>
                    <a:pt x="79546" y="10456"/>
                  </a:lnTo>
                  <a:lnTo>
                    <a:pt x="79364" y="10456"/>
                  </a:lnTo>
                  <a:lnTo>
                    <a:pt x="79546" y="10396"/>
                  </a:lnTo>
                  <a:close/>
                  <a:moveTo>
                    <a:pt x="79972" y="10426"/>
                  </a:moveTo>
                  <a:lnTo>
                    <a:pt x="79972" y="10456"/>
                  </a:lnTo>
                  <a:lnTo>
                    <a:pt x="79911" y="10456"/>
                  </a:lnTo>
                  <a:lnTo>
                    <a:pt x="79911" y="10426"/>
                  </a:lnTo>
                  <a:close/>
                  <a:moveTo>
                    <a:pt x="46111" y="10365"/>
                  </a:moveTo>
                  <a:lnTo>
                    <a:pt x="46202" y="10487"/>
                  </a:lnTo>
                  <a:lnTo>
                    <a:pt x="46111" y="10487"/>
                  </a:lnTo>
                  <a:lnTo>
                    <a:pt x="46111" y="10365"/>
                  </a:lnTo>
                  <a:close/>
                  <a:moveTo>
                    <a:pt x="41066" y="10183"/>
                  </a:moveTo>
                  <a:lnTo>
                    <a:pt x="41096" y="10517"/>
                  </a:lnTo>
                  <a:lnTo>
                    <a:pt x="40579" y="10426"/>
                  </a:lnTo>
                  <a:lnTo>
                    <a:pt x="40579" y="10304"/>
                  </a:lnTo>
                  <a:lnTo>
                    <a:pt x="40853" y="10335"/>
                  </a:lnTo>
                  <a:lnTo>
                    <a:pt x="41066" y="10183"/>
                  </a:lnTo>
                  <a:close/>
                  <a:moveTo>
                    <a:pt x="58604" y="10396"/>
                  </a:moveTo>
                  <a:lnTo>
                    <a:pt x="58604" y="10517"/>
                  </a:lnTo>
                  <a:lnTo>
                    <a:pt x="58573" y="10517"/>
                  </a:lnTo>
                  <a:lnTo>
                    <a:pt x="58543" y="10396"/>
                  </a:lnTo>
                  <a:close/>
                  <a:moveTo>
                    <a:pt x="39363" y="10335"/>
                  </a:moveTo>
                  <a:lnTo>
                    <a:pt x="39394" y="10548"/>
                  </a:lnTo>
                  <a:lnTo>
                    <a:pt x="39303" y="10548"/>
                  </a:lnTo>
                  <a:lnTo>
                    <a:pt x="39303" y="10335"/>
                  </a:lnTo>
                  <a:close/>
                  <a:moveTo>
                    <a:pt x="64926" y="10548"/>
                  </a:moveTo>
                  <a:lnTo>
                    <a:pt x="64926" y="10608"/>
                  </a:lnTo>
                  <a:lnTo>
                    <a:pt x="64896" y="10608"/>
                  </a:lnTo>
                  <a:lnTo>
                    <a:pt x="64896" y="10548"/>
                  </a:lnTo>
                  <a:close/>
                  <a:moveTo>
                    <a:pt x="68878" y="10639"/>
                  </a:moveTo>
                  <a:lnTo>
                    <a:pt x="68878" y="10669"/>
                  </a:lnTo>
                  <a:lnTo>
                    <a:pt x="68786" y="10669"/>
                  </a:lnTo>
                  <a:lnTo>
                    <a:pt x="68786" y="10639"/>
                  </a:lnTo>
                  <a:close/>
                  <a:moveTo>
                    <a:pt x="69637" y="10396"/>
                  </a:moveTo>
                  <a:lnTo>
                    <a:pt x="69637" y="10396"/>
                  </a:lnTo>
                  <a:cubicBezTo>
                    <a:pt x="69729" y="10487"/>
                    <a:pt x="69698" y="10608"/>
                    <a:pt x="69607" y="10669"/>
                  </a:cubicBezTo>
                  <a:lnTo>
                    <a:pt x="69399" y="10617"/>
                  </a:lnTo>
                  <a:lnTo>
                    <a:pt x="69399" y="10617"/>
                  </a:lnTo>
                  <a:cubicBezTo>
                    <a:pt x="69428" y="10487"/>
                    <a:pt x="69464" y="10482"/>
                    <a:pt x="69637" y="10396"/>
                  </a:cubicBezTo>
                  <a:close/>
                  <a:moveTo>
                    <a:pt x="48452" y="10456"/>
                  </a:moveTo>
                  <a:lnTo>
                    <a:pt x="48604" y="10608"/>
                  </a:lnTo>
                  <a:lnTo>
                    <a:pt x="48452" y="10700"/>
                  </a:lnTo>
                  <a:lnTo>
                    <a:pt x="48452" y="10456"/>
                  </a:lnTo>
                  <a:close/>
                  <a:moveTo>
                    <a:pt x="69386" y="10647"/>
                  </a:moveTo>
                  <a:cubicBezTo>
                    <a:pt x="69389" y="10664"/>
                    <a:pt x="69381" y="10682"/>
                    <a:pt x="69364" y="10700"/>
                  </a:cubicBezTo>
                  <a:lnTo>
                    <a:pt x="69334" y="10700"/>
                  </a:lnTo>
                  <a:lnTo>
                    <a:pt x="69386" y="10647"/>
                  </a:lnTo>
                  <a:close/>
                  <a:moveTo>
                    <a:pt x="63498" y="10608"/>
                  </a:moveTo>
                  <a:lnTo>
                    <a:pt x="63528" y="10639"/>
                  </a:lnTo>
                  <a:lnTo>
                    <a:pt x="63467" y="10700"/>
                  </a:lnTo>
                  <a:cubicBezTo>
                    <a:pt x="63454" y="10712"/>
                    <a:pt x="63442" y="10720"/>
                    <a:pt x="63429" y="10726"/>
                  </a:cubicBezTo>
                  <a:lnTo>
                    <a:pt x="63429" y="10726"/>
                  </a:lnTo>
                  <a:cubicBezTo>
                    <a:pt x="63437" y="10707"/>
                    <a:pt x="63452" y="10700"/>
                    <a:pt x="63467" y="10700"/>
                  </a:cubicBezTo>
                  <a:cubicBezTo>
                    <a:pt x="63467" y="10669"/>
                    <a:pt x="63498" y="10639"/>
                    <a:pt x="63498" y="10608"/>
                  </a:cubicBezTo>
                  <a:close/>
                  <a:moveTo>
                    <a:pt x="42221" y="10426"/>
                  </a:moveTo>
                  <a:cubicBezTo>
                    <a:pt x="42373" y="10517"/>
                    <a:pt x="42433" y="10608"/>
                    <a:pt x="42525" y="10700"/>
                  </a:cubicBezTo>
                  <a:lnTo>
                    <a:pt x="42525" y="10730"/>
                  </a:lnTo>
                  <a:cubicBezTo>
                    <a:pt x="42312" y="10700"/>
                    <a:pt x="42281" y="10608"/>
                    <a:pt x="42221" y="10426"/>
                  </a:cubicBezTo>
                  <a:close/>
                  <a:moveTo>
                    <a:pt x="4621" y="10700"/>
                  </a:moveTo>
                  <a:lnTo>
                    <a:pt x="4661" y="10760"/>
                  </a:lnTo>
                  <a:lnTo>
                    <a:pt x="4661" y="10760"/>
                  </a:lnTo>
                  <a:cubicBezTo>
                    <a:pt x="4639" y="10759"/>
                    <a:pt x="4621" y="10753"/>
                    <a:pt x="4621" y="10730"/>
                  </a:cubicBezTo>
                  <a:lnTo>
                    <a:pt x="4621" y="10700"/>
                  </a:lnTo>
                  <a:close/>
                  <a:moveTo>
                    <a:pt x="42069" y="10700"/>
                  </a:moveTo>
                  <a:lnTo>
                    <a:pt x="42109" y="10760"/>
                  </a:lnTo>
                  <a:lnTo>
                    <a:pt x="42109" y="10760"/>
                  </a:lnTo>
                  <a:cubicBezTo>
                    <a:pt x="42085" y="10759"/>
                    <a:pt x="42062" y="10753"/>
                    <a:pt x="42038" y="10730"/>
                  </a:cubicBezTo>
                  <a:lnTo>
                    <a:pt x="42069" y="10700"/>
                  </a:lnTo>
                  <a:close/>
                  <a:moveTo>
                    <a:pt x="41886" y="10092"/>
                  </a:moveTo>
                  <a:lnTo>
                    <a:pt x="41917" y="10244"/>
                  </a:lnTo>
                  <a:lnTo>
                    <a:pt x="42038" y="10244"/>
                  </a:lnTo>
                  <a:lnTo>
                    <a:pt x="42038" y="10487"/>
                  </a:lnTo>
                  <a:lnTo>
                    <a:pt x="41673" y="10244"/>
                  </a:lnTo>
                  <a:lnTo>
                    <a:pt x="41673" y="10244"/>
                  </a:lnTo>
                  <a:cubicBezTo>
                    <a:pt x="41704" y="10396"/>
                    <a:pt x="41734" y="10487"/>
                    <a:pt x="41734" y="10578"/>
                  </a:cubicBezTo>
                  <a:cubicBezTo>
                    <a:pt x="41765" y="10639"/>
                    <a:pt x="41977" y="10578"/>
                    <a:pt x="41856" y="10760"/>
                  </a:cubicBezTo>
                  <a:cubicBezTo>
                    <a:pt x="41643" y="10760"/>
                    <a:pt x="41552" y="10578"/>
                    <a:pt x="41430" y="10456"/>
                  </a:cubicBezTo>
                  <a:lnTo>
                    <a:pt x="41187" y="10456"/>
                  </a:lnTo>
                  <a:lnTo>
                    <a:pt x="41430" y="10274"/>
                  </a:lnTo>
                  <a:lnTo>
                    <a:pt x="41521" y="10335"/>
                  </a:lnTo>
                  <a:lnTo>
                    <a:pt x="41734" y="10092"/>
                  </a:lnTo>
                  <a:close/>
                  <a:moveTo>
                    <a:pt x="43649" y="10730"/>
                  </a:moveTo>
                  <a:lnTo>
                    <a:pt x="43649" y="10760"/>
                  </a:lnTo>
                  <a:lnTo>
                    <a:pt x="43588" y="10760"/>
                  </a:lnTo>
                  <a:lnTo>
                    <a:pt x="43588" y="10730"/>
                  </a:lnTo>
                  <a:close/>
                  <a:moveTo>
                    <a:pt x="58847" y="10730"/>
                  </a:moveTo>
                  <a:lnTo>
                    <a:pt x="58847" y="10760"/>
                  </a:lnTo>
                  <a:lnTo>
                    <a:pt x="58786" y="10760"/>
                  </a:lnTo>
                  <a:lnTo>
                    <a:pt x="58786" y="10730"/>
                  </a:lnTo>
                  <a:close/>
                  <a:moveTo>
                    <a:pt x="65200" y="10730"/>
                  </a:moveTo>
                  <a:lnTo>
                    <a:pt x="65200" y="10760"/>
                  </a:lnTo>
                  <a:lnTo>
                    <a:pt x="65109" y="10760"/>
                  </a:lnTo>
                  <a:lnTo>
                    <a:pt x="65109" y="10730"/>
                  </a:lnTo>
                  <a:close/>
                  <a:moveTo>
                    <a:pt x="44743" y="10700"/>
                  </a:moveTo>
                  <a:lnTo>
                    <a:pt x="44743" y="10791"/>
                  </a:lnTo>
                  <a:lnTo>
                    <a:pt x="44713" y="10791"/>
                  </a:lnTo>
                  <a:lnTo>
                    <a:pt x="44713" y="10700"/>
                  </a:lnTo>
                  <a:close/>
                  <a:moveTo>
                    <a:pt x="48756" y="10760"/>
                  </a:moveTo>
                  <a:lnTo>
                    <a:pt x="48756" y="10791"/>
                  </a:lnTo>
                  <a:lnTo>
                    <a:pt x="48604" y="10791"/>
                  </a:lnTo>
                  <a:lnTo>
                    <a:pt x="48604" y="10760"/>
                  </a:lnTo>
                  <a:close/>
                  <a:moveTo>
                    <a:pt x="63254" y="10669"/>
                  </a:moveTo>
                  <a:lnTo>
                    <a:pt x="63368" y="10764"/>
                  </a:lnTo>
                  <a:lnTo>
                    <a:pt x="63368" y="10764"/>
                  </a:lnTo>
                  <a:cubicBezTo>
                    <a:pt x="63248" y="10821"/>
                    <a:pt x="63099" y="10821"/>
                    <a:pt x="62950" y="10821"/>
                  </a:cubicBezTo>
                  <a:lnTo>
                    <a:pt x="62950" y="10791"/>
                  </a:lnTo>
                  <a:cubicBezTo>
                    <a:pt x="63011" y="10791"/>
                    <a:pt x="63042" y="10760"/>
                    <a:pt x="63072" y="10760"/>
                  </a:cubicBezTo>
                  <a:cubicBezTo>
                    <a:pt x="63133" y="10730"/>
                    <a:pt x="63194" y="10700"/>
                    <a:pt x="63254" y="10669"/>
                  </a:cubicBezTo>
                  <a:close/>
                  <a:moveTo>
                    <a:pt x="4702" y="10791"/>
                  </a:moveTo>
                  <a:cubicBezTo>
                    <a:pt x="4725" y="10792"/>
                    <a:pt x="4743" y="10798"/>
                    <a:pt x="4743" y="10821"/>
                  </a:cubicBezTo>
                  <a:lnTo>
                    <a:pt x="4743" y="10852"/>
                  </a:lnTo>
                  <a:lnTo>
                    <a:pt x="4702" y="10791"/>
                  </a:lnTo>
                  <a:close/>
                  <a:moveTo>
                    <a:pt x="33041" y="10791"/>
                  </a:moveTo>
                  <a:lnTo>
                    <a:pt x="33041" y="10852"/>
                  </a:lnTo>
                  <a:lnTo>
                    <a:pt x="33011" y="10852"/>
                  </a:lnTo>
                  <a:lnTo>
                    <a:pt x="33011" y="10791"/>
                  </a:lnTo>
                  <a:close/>
                  <a:moveTo>
                    <a:pt x="42140" y="10791"/>
                  </a:moveTo>
                  <a:lnTo>
                    <a:pt x="42140" y="10791"/>
                  </a:lnTo>
                  <a:cubicBezTo>
                    <a:pt x="42166" y="10791"/>
                    <a:pt x="42190" y="10794"/>
                    <a:pt x="42190" y="10821"/>
                  </a:cubicBezTo>
                  <a:lnTo>
                    <a:pt x="42160" y="10852"/>
                  </a:lnTo>
                  <a:lnTo>
                    <a:pt x="42140" y="10791"/>
                  </a:lnTo>
                  <a:close/>
                  <a:moveTo>
                    <a:pt x="80428" y="10669"/>
                  </a:moveTo>
                  <a:lnTo>
                    <a:pt x="80489" y="10852"/>
                  </a:lnTo>
                  <a:lnTo>
                    <a:pt x="80428" y="10852"/>
                  </a:lnTo>
                  <a:lnTo>
                    <a:pt x="80428" y="10669"/>
                  </a:lnTo>
                  <a:close/>
                  <a:moveTo>
                    <a:pt x="31734" y="10760"/>
                  </a:moveTo>
                  <a:lnTo>
                    <a:pt x="31977" y="10882"/>
                  </a:lnTo>
                  <a:lnTo>
                    <a:pt x="31704" y="10912"/>
                  </a:lnTo>
                  <a:lnTo>
                    <a:pt x="31734" y="10760"/>
                  </a:lnTo>
                  <a:close/>
                  <a:moveTo>
                    <a:pt x="63771" y="10882"/>
                  </a:moveTo>
                  <a:lnTo>
                    <a:pt x="63771" y="10912"/>
                  </a:lnTo>
                  <a:lnTo>
                    <a:pt x="63650" y="10912"/>
                  </a:lnTo>
                  <a:lnTo>
                    <a:pt x="63650" y="10882"/>
                  </a:lnTo>
                  <a:close/>
                  <a:moveTo>
                    <a:pt x="33315" y="10760"/>
                  </a:moveTo>
                  <a:lnTo>
                    <a:pt x="33467" y="10912"/>
                  </a:lnTo>
                  <a:lnTo>
                    <a:pt x="33284" y="10943"/>
                  </a:lnTo>
                  <a:lnTo>
                    <a:pt x="33284" y="10821"/>
                  </a:lnTo>
                  <a:lnTo>
                    <a:pt x="33315" y="10760"/>
                  </a:lnTo>
                  <a:close/>
                  <a:moveTo>
                    <a:pt x="34014" y="10700"/>
                  </a:moveTo>
                  <a:lnTo>
                    <a:pt x="33892" y="10943"/>
                  </a:lnTo>
                  <a:lnTo>
                    <a:pt x="33771" y="10821"/>
                  </a:lnTo>
                  <a:lnTo>
                    <a:pt x="34014" y="10700"/>
                  </a:lnTo>
                  <a:close/>
                  <a:moveTo>
                    <a:pt x="57054" y="10487"/>
                  </a:moveTo>
                  <a:lnTo>
                    <a:pt x="57084" y="10669"/>
                  </a:lnTo>
                  <a:lnTo>
                    <a:pt x="57206" y="10730"/>
                  </a:lnTo>
                  <a:lnTo>
                    <a:pt x="57206" y="10882"/>
                  </a:lnTo>
                  <a:lnTo>
                    <a:pt x="56962" y="10760"/>
                  </a:lnTo>
                  <a:lnTo>
                    <a:pt x="56871" y="10973"/>
                  </a:lnTo>
                  <a:lnTo>
                    <a:pt x="56719" y="10852"/>
                  </a:lnTo>
                  <a:lnTo>
                    <a:pt x="56537" y="10943"/>
                  </a:lnTo>
                  <a:lnTo>
                    <a:pt x="56385" y="10760"/>
                  </a:lnTo>
                  <a:cubicBezTo>
                    <a:pt x="56440" y="10717"/>
                    <a:pt x="56490" y="10700"/>
                    <a:pt x="56540" y="10700"/>
                  </a:cubicBezTo>
                  <a:cubicBezTo>
                    <a:pt x="56628" y="10700"/>
                    <a:pt x="56713" y="10752"/>
                    <a:pt x="56810" y="10791"/>
                  </a:cubicBezTo>
                  <a:lnTo>
                    <a:pt x="57054" y="10487"/>
                  </a:lnTo>
                  <a:close/>
                  <a:moveTo>
                    <a:pt x="5989" y="10852"/>
                  </a:moveTo>
                  <a:lnTo>
                    <a:pt x="5989" y="11003"/>
                  </a:lnTo>
                  <a:lnTo>
                    <a:pt x="5958" y="11003"/>
                  </a:lnTo>
                  <a:lnTo>
                    <a:pt x="5958" y="10852"/>
                  </a:lnTo>
                  <a:close/>
                  <a:moveTo>
                    <a:pt x="65868" y="10578"/>
                  </a:moveTo>
                  <a:lnTo>
                    <a:pt x="65929" y="10639"/>
                  </a:lnTo>
                  <a:cubicBezTo>
                    <a:pt x="65990" y="10700"/>
                    <a:pt x="66081" y="10760"/>
                    <a:pt x="66142" y="10852"/>
                  </a:cubicBezTo>
                  <a:lnTo>
                    <a:pt x="65929" y="10882"/>
                  </a:lnTo>
                  <a:lnTo>
                    <a:pt x="65868" y="11003"/>
                  </a:lnTo>
                  <a:lnTo>
                    <a:pt x="65838" y="11003"/>
                  </a:lnTo>
                  <a:lnTo>
                    <a:pt x="65899" y="10608"/>
                  </a:lnTo>
                  <a:lnTo>
                    <a:pt x="65899" y="10608"/>
                  </a:lnTo>
                  <a:cubicBezTo>
                    <a:pt x="65889" y="10618"/>
                    <a:pt x="65882" y="10622"/>
                    <a:pt x="65876" y="10622"/>
                  </a:cubicBezTo>
                  <a:cubicBezTo>
                    <a:pt x="65865" y="10622"/>
                    <a:pt x="65858" y="10608"/>
                    <a:pt x="65838" y="10608"/>
                  </a:cubicBezTo>
                  <a:lnTo>
                    <a:pt x="65868" y="10578"/>
                  </a:lnTo>
                  <a:close/>
                  <a:moveTo>
                    <a:pt x="83316" y="11003"/>
                  </a:moveTo>
                  <a:cubicBezTo>
                    <a:pt x="83316" y="11034"/>
                    <a:pt x="83285" y="11064"/>
                    <a:pt x="83285" y="11064"/>
                  </a:cubicBezTo>
                  <a:lnTo>
                    <a:pt x="83255" y="11034"/>
                  </a:lnTo>
                  <a:lnTo>
                    <a:pt x="83316" y="11003"/>
                  </a:lnTo>
                  <a:close/>
                  <a:moveTo>
                    <a:pt x="59941" y="11034"/>
                  </a:moveTo>
                  <a:lnTo>
                    <a:pt x="60032" y="11125"/>
                  </a:lnTo>
                  <a:lnTo>
                    <a:pt x="59820" y="11155"/>
                  </a:lnTo>
                  <a:lnTo>
                    <a:pt x="59789" y="11125"/>
                  </a:lnTo>
                  <a:lnTo>
                    <a:pt x="59941" y="11034"/>
                  </a:lnTo>
                  <a:close/>
                  <a:moveTo>
                    <a:pt x="62586" y="10760"/>
                  </a:moveTo>
                  <a:cubicBezTo>
                    <a:pt x="62616" y="10912"/>
                    <a:pt x="62646" y="11064"/>
                    <a:pt x="62494" y="11155"/>
                  </a:cubicBezTo>
                  <a:cubicBezTo>
                    <a:pt x="62434" y="11003"/>
                    <a:pt x="62434" y="10882"/>
                    <a:pt x="62586" y="10760"/>
                  </a:cubicBezTo>
                  <a:close/>
                  <a:moveTo>
                    <a:pt x="5047" y="11155"/>
                  </a:moveTo>
                  <a:lnTo>
                    <a:pt x="5107" y="11216"/>
                  </a:lnTo>
                  <a:lnTo>
                    <a:pt x="5107" y="11216"/>
                  </a:lnTo>
                  <a:cubicBezTo>
                    <a:pt x="5067" y="11215"/>
                    <a:pt x="5047" y="11211"/>
                    <a:pt x="5047" y="11186"/>
                  </a:cubicBezTo>
                  <a:lnTo>
                    <a:pt x="5047" y="11155"/>
                  </a:lnTo>
                  <a:close/>
                  <a:moveTo>
                    <a:pt x="63893" y="11155"/>
                  </a:moveTo>
                  <a:lnTo>
                    <a:pt x="63893" y="11247"/>
                  </a:lnTo>
                  <a:lnTo>
                    <a:pt x="63862" y="11247"/>
                  </a:lnTo>
                  <a:lnTo>
                    <a:pt x="63862" y="11155"/>
                  </a:lnTo>
                  <a:close/>
                  <a:moveTo>
                    <a:pt x="5107" y="11216"/>
                  </a:moveTo>
                  <a:cubicBezTo>
                    <a:pt x="5138" y="11216"/>
                    <a:pt x="5168" y="11247"/>
                    <a:pt x="5199" y="11277"/>
                  </a:cubicBezTo>
                  <a:lnTo>
                    <a:pt x="5168" y="11277"/>
                  </a:lnTo>
                  <a:lnTo>
                    <a:pt x="5107" y="11216"/>
                  </a:lnTo>
                  <a:close/>
                  <a:moveTo>
                    <a:pt x="4621" y="10912"/>
                  </a:moveTo>
                  <a:lnTo>
                    <a:pt x="4864" y="11003"/>
                  </a:lnTo>
                  <a:lnTo>
                    <a:pt x="4955" y="11277"/>
                  </a:lnTo>
                  <a:cubicBezTo>
                    <a:pt x="4935" y="11297"/>
                    <a:pt x="4905" y="11307"/>
                    <a:pt x="4869" y="11307"/>
                  </a:cubicBezTo>
                  <a:cubicBezTo>
                    <a:pt x="4797" y="11307"/>
                    <a:pt x="4702" y="11267"/>
                    <a:pt x="4621" y="11186"/>
                  </a:cubicBezTo>
                  <a:lnTo>
                    <a:pt x="4743" y="11125"/>
                  </a:lnTo>
                  <a:lnTo>
                    <a:pt x="4621" y="10912"/>
                  </a:lnTo>
                  <a:close/>
                  <a:moveTo>
                    <a:pt x="60519" y="11095"/>
                  </a:moveTo>
                  <a:lnTo>
                    <a:pt x="60519" y="11307"/>
                  </a:lnTo>
                  <a:lnTo>
                    <a:pt x="60306" y="11095"/>
                  </a:lnTo>
                  <a:close/>
                  <a:moveTo>
                    <a:pt x="56263" y="11338"/>
                  </a:moveTo>
                  <a:lnTo>
                    <a:pt x="56263" y="11368"/>
                  </a:lnTo>
                  <a:lnTo>
                    <a:pt x="56172" y="11368"/>
                  </a:lnTo>
                  <a:lnTo>
                    <a:pt x="56172" y="11338"/>
                  </a:lnTo>
                  <a:close/>
                  <a:moveTo>
                    <a:pt x="57297" y="11338"/>
                  </a:moveTo>
                  <a:lnTo>
                    <a:pt x="57297" y="11368"/>
                  </a:lnTo>
                  <a:lnTo>
                    <a:pt x="57206" y="11368"/>
                  </a:lnTo>
                  <a:lnTo>
                    <a:pt x="57206" y="11338"/>
                  </a:lnTo>
                  <a:close/>
                  <a:moveTo>
                    <a:pt x="82799" y="11338"/>
                  </a:moveTo>
                  <a:lnTo>
                    <a:pt x="82799" y="11368"/>
                  </a:lnTo>
                  <a:lnTo>
                    <a:pt x="82708" y="11368"/>
                  </a:lnTo>
                  <a:lnTo>
                    <a:pt x="82708" y="11338"/>
                  </a:lnTo>
                  <a:close/>
                  <a:moveTo>
                    <a:pt x="57510" y="11216"/>
                  </a:moveTo>
                  <a:lnTo>
                    <a:pt x="57540" y="11368"/>
                  </a:lnTo>
                  <a:lnTo>
                    <a:pt x="57388" y="11399"/>
                  </a:lnTo>
                  <a:lnTo>
                    <a:pt x="57388" y="11216"/>
                  </a:lnTo>
                  <a:close/>
                  <a:moveTo>
                    <a:pt x="80983" y="10882"/>
                  </a:moveTo>
                  <a:cubicBezTo>
                    <a:pt x="81066" y="10882"/>
                    <a:pt x="81127" y="10912"/>
                    <a:pt x="81249" y="10973"/>
                  </a:cubicBezTo>
                  <a:lnTo>
                    <a:pt x="81249" y="11247"/>
                  </a:lnTo>
                  <a:lnTo>
                    <a:pt x="81157" y="11216"/>
                  </a:lnTo>
                  <a:lnTo>
                    <a:pt x="80884" y="11368"/>
                  </a:lnTo>
                  <a:cubicBezTo>
                    <a:pt x="80884" y="11368"/>
                    <a:pt x="80853" y="11399"/>
                    <a:pt x="80823" y="11399"/>
                  </a:cubicBezTo>
                  <a:cubicBezTo>
                    <a:pt x="80808" y="11414"/>
                    <a:pt x="80800" y="11421"/>
                    <a:pt x="80793" y="11421"/>
                  </a:cubicBezTo>
                  <a:cubicBezTo>
                    <a:pt x="80785" y="11421"/>
                    <a:pt x="80778" y="11414"/>
                    <a:pt x="80762" y="11399"/>
                  </a:cubicBezTo>
                  <a:lnTo>
                    <a:pt x="80610" y="11399"/>
                  </a:lnTo>
                  <a:cubicBezTo>
                    <a:pt x="80641" y="11277"/>
                    <a:pt x="80732" y="11125"/>
                    <a:pt x="80580" y="11003"/>
                  </a:cubicBezTo>
                  <a:lnTo>
                    <a:pt x="80580" y="10973"/>
                  </a:lnTo>
                  <a:cubicBezTo>
                    <a:pt x="80793" y="10912"/>
                    <a:pt x="80899" y="10882"/>
                    <a:pt x="80983" y="10882"/>
                  </a:cubicBezTo>
                  <a:close/>
                  <a:moveTo>
                    <a:pt x="7813" y="11399"/>
                  </a:moveTo>
                  <a:lnTo>
                    <a:pt x="7813" y="11459"/>
                  </a:lnTo>
                  <a:lnTo>
                    <a:pt x="7782" y="11459"/>
                  </a:lnTo>
                  <a:lnTo>
                    <a:pt x="7782" y="11399"/>
                  </a:lnTo>
                  <a:close/>
                  <a:moveTo>
                    <a:pt x="58695" y="11034"/>
                  </a:moveTo>
                  <a:lnTo>
                    <a:pt x="58695" y="11247"/>
                  </a:lnTo>
                  <a:lnTo>
                    <a:pt x="58604" y="11155"/>
                  </a:lnTo>
                  <a:lnTo>
                    <a:pt x="58361" y="11520"/>
                  </a:lnTo>
                  <a:lnTo>
                    <a:pt x="58178" y="11338"/>
                  </a:lnTo>
                  <a:lnTo>
                    <a:pt x="58178" y="11064"/>
                  </a:lnTo>
                  <a:lnTo>
                    <a:pt x="58391" y="11125"/>
                  </a:lnTo>
                  <a:lnTo>
                    <a:pt x="58695" y="11034"/>
                  </a:lnTo>
                  <a:close/>
                  <a:moveTo>
                    <a:pt x="6323" y="11459"/>
                  </a:moveTo>
                  <a:lnTo>
                    <a:pt x="6354" y="11551"/>
                  </a:lnTo>
                  <a:lnTo>
                    <a:pt x="6323" y="11551"/>
                  </a:lnTo>
                  <a:lnTo>
                    <a:pt x="6323" y="11459"/>
                  </a:lnTo>
                  <a:close/>
                  <a:moveTo>
                    <a:pt x="52981" y="11459"/>
                  </a:moveTo>
                  <a:lnTo>
                    <a:pt x="52981" y="11551"/>
                  </a:lnTo>
                  <a:lnTo>
                    <a:pt x="52950" y="11551"/>
                  </a:lnTo>
                  <a:lnTo>
                    <a:pt x="52950" y="11459"/>
                  </a:lnTo>
                  <a:close/>
                  <a:moveTo>
                    <a:pt x="78574" y="11155"/>
                  </a:moveTo>
                  <a:lnTo>
                    <a:pt x="78787" y="11307"/>
                  </a:lnTo>
                  <a:lnTo>
                    <a:pt x="78574" y="11551"/>
                  </a:lnTo>
                  <a:lnTo>
                    <a:pt x="78452" y="11277"/>
                  </a:lnTo>
                  <a:lnTo>
                    <a:pt x="78574" y="11155"/>
                  </a:lnTo>
                  <a:close/>
                  <a:moveTo>
                    <a:pt x="81705" y="10882"/>
                  </a:moveTo>
                  <a:cubicBezTo>
                    <a:pt x="81674" y="11003"/>
                    <a:pt x="81674" y="11095"/>
                    <a:pt x="81644" y="11216"/>
                  </a:cubicBezTo>
                  <a:lnTo>
                    <a:pt x="81826" y="11155"/>
                  </a:lnTo>
                  <a:lnTo>
                    <a:pt x="81857" y="11490"/>
                  </a:lnTo>
                  <a:lnTo>
                    <a:pt x="81553" y="11581"/>
                  </a:lnTo>
                  <a:lnTo>
                    <a:pt x="81522" y="11247"/>
                  </a:lnTo>
                  <a:lnTo>
                    <a:pt x="81340" y="11125"/>
                  </a:lnTo>
                  <a:cubicBezTo>
                    <a:pt x="81401" y="11095"/>
                    <a:pt x="81492" y="11064"/>
                    <a:pt x="81553" y="11034"/>
                  </a:cubicBezTo>
                  <a:cubicBezTo>
                    <a:pt x="81583" y="10973"/>
                    <a:pt x="81644" y="10943"/>
                    <a:pt x="81705" y="10882"/>
                  </a:cubicBezTo>
                  <a:close/>
                  <a:moveTo>
                    <a:pt x="7569" y="11490"/>
                  </a:moveTo>
                  <a:lnTo>
                    <a:pt x="7630" y="11551"/>
                  </a:lnTo>
                  <a:cubicBezTo>
                    <a:pt x="7661" y="11551"/>
                    <a:pt x="7661" y="11551"/>
                    <a:pt x="7691" y="11581"/>
                  </a:cubicBezTo>
                  <a:lnTo>
                    <a:pt x="7661" y="11611"/>
                  </a:lnTo>
                  <a:lnTo>
                    <a:pt x="7630" y="11551"/>
                  </a:lnTo>
                  <a:cubicBezTo>
                    <a:pt x="7600" y="11520"/>
                    <a:pt x="7569" y="11520"/>
                    <a:pt x="7539" y="11490"/>
                  </a:cubicBezTo>
                  <a:close/>
                  <a:moveTo>
                    <a:pt x="52555" y="11551"/>
                  </a:moveTo>
                  <a:lnTo>
                    <a:pt x="52555" y="11611"/>
                  </a:lnTo>
                  <a:lnTo>
                    <a:pt x="52525" y="11611"/>
                  </a:lnTo>
                  <a:lnTo>
                    <a:pt x="52525" y="11551"/>
                  </a:lnTo>
                  <a:close/>
                  <a:moveTo>
                    <a:pt x="54926" y="11247"/>
                  </a:moveTo>
                  <a:lnTo>
                    <a:pt x="55078" y="11520"/>
                  </a:lnTo>
                  <a:lnTo>
                    <a:pt x="54926" y="11642"/>
                  </a:lnTo>
                  <a:lnTo>
                    <a:pt x="54835" y="11459"/>
                  </a:lnTo>
                  <a:lnTo>
                    <a:pt x="54926" y="11247"/>
                  </a:lnTo>
                  <a:close/>
                  <a:moveTo>
                    <a:pt x="74774" y="11581"/>
                  </a:moveTo>
                  <a:cubicBezTo>
                    <a:pt x="74753" y="11609"/>
                    <a:pt x="74733" y="11634"/>
                    <a:pt x="74714" y="11657"/>
                  </a:cubicBezTo>
                  <a:lnTo>
                    <a:pt x="74714" y="11657"/>
                  </a:lnTo>
                  <a:cubicBezTo>
                    <a:pt x="74716" y="11639"/>
                    <a:pt x="74726" y="11629"/>
                    <a:pt x="74774" y="11581"/>
                  </a:cubicBezTo>
                  <a:close/>
                  <a:moveTo>
                    <a:pt x="5047" y="11551"/>
                  </a:moveTo>
                  <a:lnTo>
                    <a:pt x="5047" y="11581"/>
                  </a:lnTo>
                  <a:lnTo>
                    <a:pt x="4895" y="11672"/>
                  </a:lnTo>
                  <a:lnTo>
                    <a:pt x="4895" y="11551"/>
                  </a:lnTo>
                  <a:close/>
                  <a:moveTo>
                    <a:pt x="6171" y="11642"/>
                  </a:moveTo>
                  <a:lnTo>
                    <a:pt x="6171" y="11672"/>
                  </a:lnTo>
                  <a:lnTo>
                    <a:pt x="6110" y="11672"/>
                  </a:lnTo>
                  <a:lnTo>
                    <a:pt x="6110" y="11642"/>
                  </a:lnTo>
                  <a:close/>
                  <a:moveTo>
                    <a:pt x="60093" y="11551"/>
                  </a:moveTo>
                  <a:lnTo>
                    <a:pt x="60093" y="11703"/>
                  </a:lnTo>
                  <a:lnTo>
                    <a:pt x="60063" y="11703"/>
                  </a:lnTo>
                  <a:lnTo>
                    <a:pt x="60063" y="11551"/>
                  </a:lnTo>
                  <a:close/>
                  <a:moveTo>
                    <a:pt x="78574" y="11611"/>
                  </a:moveTo>
                  <a:lnTo>
                    <a:pt x="78574" y="11703"/>
                  </a:lnTo>
                  <a:lnTo>
                    <a:pt x="78543" y="11703"/>
                  </a:lnTo>
                  <a:lnTo>
                    <a:pt x="78543" y="11611"/>
                  </a:lnTo>
                  <a:close/>
                  <a:moveTo>
                    <a:pt x="6019" y="11247"/>
                  </a:moveTo>
                  <a:lnTo>
                    <a:pt x="6019" y="11520"/>
                  </a:lnTo>
                  <a:lnTo>
                    <a:pt x="5807" y="11520"/>
                  </a:lnTo>
                  <a:lnTo>
                    <a:pt x="5442" y="11733"/>
                  </a:lnTo>
                  <a:lnTo>
                    <a:pt x="5351" y="11551"/>
                  </a:lnTo>
                  <a:lnTo>
                    <a:pt x="5624" y="11551"/>
                  </a:lnTo>
                  <a:lnTo>
                    <a:pt x="5655" y="11429"/>
                  </a:lnTo>
                  <a:lnTo>
                    <a:pt x="6019" y="11247"/>
                  </a:lnTo>
                  <a:close/>
                  <a:moveTo>
                    <a:pt x="53437" y="11581"/>
                  </a:moveTo>
                  <a:cubicBezTo>
                    <a:pt x="53619" y="11581"/>
                    <a:pt x="53619" y="11581"/>
                    <a:pt x="53680" y="11733"/>
                  </a:cubicBezTo>
                  <a:lnTo>
                    <a:pt x="53437" y="11581"/>
                  </a:lnTo>
                  <a:close/>
                  <a:moveTo>
                    <a:pt x="8603" y="11642"/>
                  </a:moveTo>
                  <a:lnTo>
                    <a:pt x="8664" y="11703"/>
                  </a:lnTo>
                  <a:cubicBezTo>
                    <a:pt x="8694" y="11703"/>
                    <a:pt x="8724" y="11733"/>
                    <a:pt x="8755" y="11733"/>
                  </a:cubicBezTo>
                  <a:lnTo>
                    <a:pt x="8724" y="11763"/>
                  </a:lnTo>
                  <a:lnTo>
                    <a:pt x="8664" y="11703"/>
                  </a:lnTo>
                  <a:cubicBezTo>
                    <a:pt x="8633" y="11703"/>
                    <a:pt x="8603" y="11672"/>
                    <a:pt x="8573" y="11672"/>
                  </a:cubicBezTo>
                  <a:lnTo>
                    <a:pt x="8603" y="11642"/>
                  </a:lnTo>
                  <a:close/>
                  <a:moveTo>
                    <a:pt x="74736" y="11725"/>
                  </a:moveTo>
                  <a:cubicBezTo>
                    <a:pt x="74744" y="11725"/>
                    <a:pt x="74744" y="11748"/>
                    <a:pt x="74744" y="11763"/>
                  </a:cubicBezTo>
                  <a:cubicBezTo>
                    <a:pt x="74735" y="11754"/>
                    <a:pt x="74729" y="11745"/>
                    <a:pt x="74724" y="11737"/>
                  </a:cubicBezTo>
                  <a:lnTo>
                    <a:pt x="74724" y="11737"/>
                  </a:lnTo>
                  <a:cubicBezTo>
                    <a:pt x="74730" y="11729"/>
                    <a:pt x="74734" y="11725"/>
                    <a:pt x="74736" y="11725"/>
                  </a:cubicBezTo>
                  <a:close/>
                  <a:moveTo>
                    <a:pt x="77936" y="10943"/>
                  </a:moveTo>
                  <a:lnTo>
                    <a:pt x="78057" y="11125"/>
                  </a:lnTo>
                  <a:lnTo>
                    <a:pt x="77966" y="11216"/>
                  </a:lnTo>
                  <a:lnTo>
                    <a:pt x="78148" y="11216"/>
                  </a:lnTo>
                  <a:cubicBezTo>
                    <a:pt x="78148" y="11216"/>
                    <a:pt x="78148" y="11186"/>
                    <a:pt x="78179" y="11155"/>
                  </a:cubicBezTo>
                  <a:lnTo>
                    <a:pt x="78209" y="11186"/>
                  </a:lnTo>
                  <a:lnTo>
                    <a:pt x="78148" y="11247"/>
                  </a:lnTo>
                  <a:cubicBezTo>
                    <a:pt x="78179" y="11277"/>
                    <a:pt x="78179" y="11338"/>
                    <a:pt x="78209" y="11368"/>
                  </a:cubicBezTo>
                  <a:lnTo>
                    <a:pt x="78087" y="11581"/>
                  </a:lnTo>
                  <a:lnTo>
                    <a:pt x="78179" y="11763"/>
                  </a:lnTo>
                  <a:lnTo>
                    <a:pt x="77936" y="11763"/>
                  </a:lnTo>
                  <a:lnTo>
                    <a:pt x="77936" y="11611"/>
                  </a:lnTo>
                  <a:cubicBezTo>
                    <a:pt x="77827" y="11611"/>
                    <a:pt x="77734" y="11689"/>
                    <a:pt x="77612" y="11689"/>
                  </a:cubicBezTo>
                  <a:cubicBezTo>
                    <a:pt x="77563" y="11689"/>
                    <a:pt x="77510" y="11677"/>
                    <a:pt x="77449" y="11642"/>
                  </a:cubicBezTo>
                  <a:cubicBezTo>
                    <a:pt x="77540" y="11459"/>
                    <a:pt x="77662" y="11307"/>
                    <a:pt x="77844" y="11186"/>
                  </a:cubicBezTo>
                  <a:lnTo>
                    <a:pt x="77753" y="11064"/>
                  </a:lnTo>
                  <a:lnTo>
                    <a:pt x="77936" y="10943"/>
                  </a:lnTo>
                  <a:close/>
                  <a:moveTo>
                    <a:pt x="50245" y="11581"/>
                  </a:moveTo>
                  <a:lnTo>
                    <a:pt x="50002" y="11824"/>
                  </a:lnTo>
                  <a:cubicBezTo>
                    <a:pt x="49971" y="11672"/>
                    <a:pt x="50063" y="11642"/>
                    <a:pt x="50245" y="11581"/>
                  </a:cubicBezTo>
                  <a:close/>
                  <a:moveTo>
                    <a:pt x="54561" y="11186"/>
                  </a:moveTo>
                  <a:lnTo>
                    <a:pt x="54561" y="11824"/>
                  </a:lnTo>
                  <a:lnTo>
                    <a:pt x="54348" y="11703"/>
                  </a:lnTo>
                  <a:lnTo>
                    <a:pt x="54227" y="11794"/>
                  </a:lnTo>
                  <a:lnTo>
                    <a:pt x="54105" y="11642"/>
                  </a:lnTo>
                  <a:lnTo>
                    <a:pt x="54014" y="11794"/>
                  </a:lnTo>
                  <a:lnTo>
                    <a:pt x="53923" y="11703"/>
                  </a:lnTo>
                  <a:lnTo>
                    <a:pt x="54014" y="11490"/>
                  </a:lnTo>
                  <a:lnTo>
                    <a:pt x="53771" y="11581"/>
                  </a:lnTo>
                  <a:lnTo>
                    <a:pt x="53771" y="11338"/>
                  </a:lnTo>
                  <a:lnTo>
                    <a:pt x="53923" y="11429"/>
                  </a:lnTo>
                  <a:lnTo>
                    <a:pt x="54044" y="11338"/>
                  </a:lnTo>
                  <a:lnTo>
                    <a:pt x="54196" y="11490"/>
                  </a:lnTo>
                  <a:lnTo>
                    <a:pt x="54227" y="11368"/>
                  </a:lnTo>
                  <a:lnTo>
                    <a:pt x="54561" y="11186"/>
                  </a:lnTo>
                  <a:close/>
                  <a:moveTo>
                    <a:pt x="54956" y="11794"/>
                  </a:moveTo>
                  <a:lnTo>
                    <a:pt x="54956" y="11824"/>
                  </a:lnTo>
                  <a:lnTo>
                    <a:pt x="54865" y="11824"/>
                  </a:lnTo>
                  <a:lnTo>
                    <a:pt x="54865" y="11794"/>
                  </a:lnTo>
                  <a:close/>
                  <a:moveTo>
                    <a:pt x="74558" y="11794"/>
                  </a:moveTo>
                  <a:cubicBezTo>
                    <a:pt x="74501" y="11824"/>
                    <a:pt x="74455" y="11824"/>
                    <a:pt x="74410" y="11824"/>
                  </a:cubicBezTo>
                  <a:lnTo>
                    <a:pt x="74410" y="11794"/>
                  </a:lnTo>
                  <a:close/>
                  <a:moveTo>
                    <a:pt x="81005" y="11672"/>
                  </a:moveTo>
                  <a:lnTo>
                    <a:pt x="81036" y="11824"/>
                  </a:lnTo>
                  <a:lnTo>
                    <a:pt x="80823" y="11855"/>
                  </a:lnTo>
                  <a:lnTo>
                    <a:pt x="81005" y="11672"/>
                  </a:lnTo>
                  <a:close/>
                  <a:moveTo>
                    <a:pt x="61947" y="11976"/>
                  </a:moveTo>
                  <a:lnTo>
                    <a:pt x="61947" y="12007"/>
                  </a:lnTo>
                  <a:lnTo>
                    <a:pt x="61795" y="12007"/>
                  </a:lnTo>
                  <a:lnTo>
                    <a:pt x="61795" y="11976"/>
                  </a:lnTo>
                  <a:close/>
                  <a:moveTo>
                    <a:pt x="54683" y="11885"/>
                  </a:moveTo>
                  <a:lnTo>
                    <a:pt x="54713" y="12037"/>
                  </a:lnTo>
                  <a:lnTo>
                    <a:pt x="54652" y="12037"/>
                  </a:lnTo>
                  <a:lnTo>
                    <a:pt x="54652" y="11885"/>
                  </a:lnTo>
                  <a:close/>
                  <a:moveTo>
                    <a:pt x="55443" y="11855"/>
                  </a:moveTo>
                  <a:lnTo>
                    <a:pt x="55595" y="12067"/>
                  </a:lnTo>
                  <a:lnTo>
                    <a:pt x="55321" y="12098"/>
                  </a:lnTo>
                  <a:lnTo>
                    <a:pt x="55291" y="12098"/>
                  </a:lnTo>
                  <a:cubicBezTo>
                    <a:pt x="55321" y="12037"/>
                    <a:pt x="55321" y="12007"/>
                    <a:pt x="55321" y="11976"/>
                  </a:cubicBezTo>
                  <a:cubicBezTo>
                    <a:pt x="55382" y="11915"/>
                    <a:pt x="55412" y="11885"/>
                    <a:pt x="55443" y="11855"/>
                  </a:cubicBezTo>
                  <a:close/>
                  <a:moveTo>
                    <a:pt x="3679" y="11703"/>
                  </a:moveTo>
                  <a:cubicBezTo>
                    <a:pt x="3679" y="11794"/>
                    <a:pt x="3679" y="11885"/>
                    <a:pt x="3709" y="11946"/>
                  </a:cubicBezTo>
                  <a:cubicBezTo>
                    <a:pt x="3770" y="12007"/>
                    <a:pt x="3800" y="12067"/>
                    <a:pt x="3861" y="12098"/>
                  </a:cubicBezTo>
                  <a:lnTo>
                    <a:pt x="3831" y="12159"/>
                  </a:lnTo>
                  <a:lnTo>
                    <a:pt x="3648" y="12037"/>
                  </a:lnTo>
                  <a:lnTo>
                    <a:pt x="3466" y="11946"/>
                  </a:lnTo>
                  <a:lnTo>
                    <a:pt x="3679" y="11703"/>
                  </a:lnTo>
                  <a:close/>
                  <a:moveTo>
                    <a:pt x="5563" y="11855"/>
                  </a:moveTo>
                  <a:lnTo>
                    <a:pt x="5563" y="11915"/>
                  </a:lnTo>
                  <a:lnTo>
                    <a:pt x="5351" y="12189"/>
                  </a:lnTo>
                  <a:cubicBezTo>
                    <a:pt x="5229" y="12098"/>
                    <a:pt x="5320" y="11976"/>
                    <a:pt x="5290" y="11855"/>
                  </a:cubicBezTo>
                  <a:close/>
                  <a:moveTo>
                    <a:pt x="65412" y="11976"/>
                  </a:moveTo>
                  <a:lnTo>
                    <a:pt x="65412" y="12189"/>
                  </a:lnTo>
                  <a:lnTo>
                    <a:pt x="65321" y="11976"/>
                  </a:lnTo>
                  <a:close/>
                  <a:moveTo>
                    <a:pt x="4226" y="12159"/>
                  </a:moveTo>
                  <a:lnTo>
                    <a:pt x="4226" y="12219"/>
                  </a:lnTo>
                  <a:lnTo>
                    <a:pt x="4074" y="12219"/>
                  </a:lnTo>
                  <a:lnTo>
                    <a:pt x="4074" y="12159"/>
                  </a:lnTo>
                  <a:close/>
                  <a:moveTo>
                    <a:pt x="64440" y="12159"/>
                  </a:moveTo>
                  <a:lnTo>
                    <a:pt x="64440" y="12219"/>
                  </a:lnTo>
                  <a:lnTo>
                    <a:pt x="64409" y="12219"/>
                  </a:lnTo>
                  <a:lnTo>
                    <a:pt x="64409" y="12159"/>
                  </a:lnTo>
                  <a:close/>
                  <a:moveTo>
                    <a:pt x="62008" y="12007"/>
                  </a:moveTo>
                  <a:lnTo>
                    <a:pt x="62343" y="12280"/>
                  </a:lnTo>
                  <a:lnTo>
                    <a:pt x="62008" y="12311"/>
                  </a:lnTo>
                  <a:lnTo>
                    <a:pt x="62008" y="12007"/>
                  </a:lnTo>
                  <a:close/>
                  <a:moveTo>
                    <a:pt x="62434" y="12219"/>
                  </a:moveTo>
                  <a:lnTo>
                    <a:pt x="62434" y="12311"/>
                  </a:lnTo>
                  <a:lnTo>
                    <a:pt x="62403" y="12311"/>
                  </a:lnTo>
                  <a:lnTo>
                    <a:pt x="62403" y="12219"/>
                  </a:lnTo>
                  <a:close/>
                  <a:moveTo>
                    <a:pt x="4287" y="12402"/>
                  </a:moveTo>
                  <a:lnTo>
                    <a:pt x="4287" y="12402"/>
                  </a:lnTo>
                  <a:cubicBezTo>
                    <a:pt x="4309" y="12556"/>
                    <a:pt x="4315" y="12598"/>
                    <a:pt x="4270" y="12598"/>
                  </a:cubicBezTo>
                  <a:cubicBezTo>
                    <a:pt x="4253" y="12598"/>
                    <a:pt x="4229" y="12592"/>
                    <a:pt x="4196" y="12584"/>
                  </a:cubicBezTo>
                  <a:lnTo>
                    <a:pt x="4287" y="12402"/>
                  </a:lnTo>
                  <a:close/>
                  <a:moveTo>
                    <a:pt x="3010" y="12645"/>
                  </a:moveTo>
                  <a:lnTo>
                    <a:pt x="3017" y="12651"/>
                  </a:lnTo>
                  <a:lnTo>
                    <a:pt x="3017" y="12651"/>
                  </a:lnTo>
                  <a:cubicBezTo>
                    <a:pt x="3005" y="12659"/>
                    <a:pt x="2997" y="12662"/>
                    <a:pt x="2992" y="12662"/>
                  </a:cubicBezTo>
                  <a:cubicBezTo>
                    <a:pt x="2982" y="12662"/>
                    <a:pt x="2980" y="12654"/>
                    <a:pt x="2980" y="12645"/>
                  </a:cubicBezTo>
                  <a:close/>
                  <a:moveTo>
                    <a:pt x="60124" y="12523"/>
                  </a:moveTo>
                  <a:lnTo>
                    <a:pt x="60245" y="12645"/>
                  </a:lnTo>
                  <a:lnTo>
                    <a:pt x="60154" y="12888"/>
                  </a:lnTo>
                  <a:lnTo>
                    <a:pt x="59972" y="12888"/>
                  </a:lnTo>
                  <a:lnTo>
                    <a:pt x="60124" y="12523"/>
                  </a:lnTo>
                  <a:close/>
                  <a:moveTo>
                    <a:pt x="3494" y="12359"/>
                  </a:moveTo>
                  <a:cubicBezTo>
                    <a:pt x="3516" y="12359"/>
                    <a:pt x="3537" y="12364"/>
                    <a:pt x="3557" y="12371"/>
                  </a:cubicBezTo>
                  <a:lnTo>
                    <a:pt x="3618" y="12462"/>
                  </a:lnTo>
                  <a:lnTo>
                    <a:pt x="3557" y="12554"/>
                  </a:lnTo>
                  <a:lnTo>
                    <a:pt x="3405" y="12432"/>
                  </a:lnTo>
                  <a:lnTo>
                    <a:pt x="3314" y="12645"/>
                  </a:lnTo>
                  <a:cubicBezTo>
                    <a:pt x="3305" y="12636"/>
                    <a:pt x="3301" y="12632"/>
                    <a:pt x="3301" y="12632"/>
                  </a:cubicBezTo>
                  <a:cubicBezTo>
                    <a:pt x="3299" y="12632"/>
                    <a:pt x="3314" y="12654"/>
                    <a:pt x="3314" y="12675"/>
                  </a:cubicBezTo>
                  <a:cubicBezTo>
                    <a:pt x="3284" y="12797"/>
                    <a:pt x="3162" y="12888"/>
                    <a:pt x="3071" y="12918"/>
                  </a:cubicBezTo>
                  <a:cubicBezTo>
                    <a:pt x="3050" y="12834"/>
                    <a:pt x="3058" y="12761"/>
                    <a:pt x="3080" y="12695"/>
                  </a:cubicBezTo>
                  <a:lnTo>
                    <a:pt x="3080" y="12695"/>
                  </a:lnTo>
                  <a:cubicBezTo>
                    <a:pt x="3310" y="12421"/>
                    <a:pt x="3416" y="12359"/>
                    <a:pt x="3494" y="12359"/>
                  </a:cubicBezTo>
                  <a:close/>
                  <a:moveTo>
                    <a:pt x="4621" y="12827"/>
                  </a:moveTo>
                  <a:cubicBezTo>
                    <a:pt x="4803" y="12858"/>
                    <a:pt x="4864" y="12979"/>
                    <a:pt x="4803" y="13131"/>
                  </a:cubicBezTo>
                  <a:lnTo>
                    <a:pt x="4591" y="13131"/>
                  </a:lnTo>
                  <a:lnTo>
                    <a:pt x="4621" y="12827"/>
                  </a:lnTo>
                  <a:close/>
                  <a:moveTo>
                    <a:pt x="72829" y="13101"/>
                  </a:moveTo>
                  <a:lnTo>
                    <a:pt x="72829" y="13162"/>
                  </a:lnTo>
                  <a:lnTo>
                    <a:pt x="72799" y="13162"/>
                  </a:lnTo>
                  <a:lnTo>
                    <a:pt x="72799" y="13101"/>
                  </a:lnTo>
                  <a:close/>
                  <a:moveTo>
                    <a:pt x="73024" y="12988"/>
                  </a:moveTo>
                  <a:cubicBezTo>
                    <a:pt x="73070" y="12988"/>
                    <a:pt x="73081" y="13024"/>
                    <a:pt x="73042" y="13162"/>
                  </a:cubicBezTo>
                  <a:lnTo>
                    <a:pt x="72920" y="13010"/>
                  </a:lnTo>
                  <a:cubicBezTo>
                    <a:pt x="72963" y="12999"/>
                    <a:pt x="72999" y="12988"/>
                    <a:pt x="73024" y="12988"/>
                  </a:cubicBezTo>
                  <a:close/>
                  <a:moveTo>
                    <a:pt x="3709" y="13070"/>
                  </a:moveTo>
                  <a:lnTo>
                    <a:pt x="3709" y="13222"/>
                  </a:lnTo>
                  <a:lnTo>
                    <a:pt x="3648" y="13222"/>
                  </a:lnTo>
                  <a:lnTo>
                    <a:pt x="3648" y="13070"/>
                  </a:lnTo>
                  <a:close/>
                  <a:moveTo>
                    <a:pt x="4955" y="13162"/>
                  </a:moveTo>
                  <a:lnTo>
                    <a:pt x="4955" y="13222"/>
                  </a:lnTo>
                  <a:lnTo>
                    <a:pt x="4925" y="13222"/>
                  </a:lnTo>
                  <a:lnTo>
                    <a:pt x="4925" y="13162"/>
                  </a:lnTo>
                  <a:close/>
                  <a:moveTo>
                    <a:pt x="68482" y="13162"/>
                  </a:moveTo>
                  <a:lnTo>
                    <a:pt x="68482" y="13222"/>
                  </a:lnTo>
                  <a:lnTo>
                    <a:pt x="68452" y="13222"/>
                  </a:lnTo>
                  <a:lnTo>
                    <a:pt x="68452" y="13162"/>
                  </a:lnTo>
                  <a:close/>
                  <a:moveTo>
                    <a:pt x="72008" y="13131"/>
                  </a:moveTo>
                  <a:lnTo>
                    <a:pt x="72008" y="13222"/>
                  </a:lnTo>
                  <a:lnTo>
                    <a:pt x="71978" y="13222"/>
                  </a:lnTo>
                  <a:lnTo>
                    <a:pt x="71978" y="13131"/>
                  </a:lnTo>
                  <a:close/>
                  <a:moveTo>
                    <a:pt x="73498" y="13070"/>
                  </a:moveTo>
                  <a:lnTo>
                    <a:pt x="73528" y="13222"/>
                  </a:lnTo>
                  <a:lnTo>
                    <a:pt x="73315" y="13192"/>
                  </a:lnTo>
                  <a:lnTo>
                    <a:pt x="73285" y="13070"/>
                  </a:lnTo>
                  <a:close/>
                  <a:moveTo>
                    <a:pt x="4074" y="13131"/>
                  </a:moveTo>
                  <a:lnTo>
                    <a:pt x="4074" y="13253"/>
                  </a:lnTo>
                  <a:lnTo>
                    <a:pt x="3892" y="13162"/>
                  </a:lnTo>
                  <a:lnTo>
                    <a:pt x="4074" y="13131"/>
                  </a:lnTo>
                  <a:close/>
                  <a:moveTo>
                    <a:pt x="74501" y="13089"/>
                  </a:moveTo>
                  <a:cubicBezTo>
                    <a:pt x="74541" y="13089"/>
                    <a:pt x="74582" y="13093"/>
                    <a:pt x="74622" y="13101"/>
                  </a:cubicBezTo>
                  <a:lnTo>
                    <a:pt x="74622" y="13283"/>
                  </a:lnTo>
                  <a:cubicBezTo>
                    <a:pt x="74613" y="13286"/>
                    <a:pt x="74604" y="13288"/>
                    <a:pt x="74596" y="13288"/>
                  </a:cubicBezTo>
                  <a:cubicBezTo>
                    <a:pt x="74530" y="13288"/>
                    <a:pt x="74525" y="13185"/>
                    <a:pt x="74470" y="13131"/>
                  </a:cubicBezTo>
                  <a:lnTo>
                    <a:pt x="74267" y="13131"/>
                  </a:lnTo>
                  <a:cubicBezTo>
                    <a:pt x="74339" y="13105"/>
                    <a:pt x="74419" y="13089"/>
                    <a:pt x="74501" y="13089"/>
                  </a:cubicBezTo>
                  <a:close/>
                  <a:moveTo>
                    <a:pt x="67145" y="13162"/>
                  </a:moveTo>
                  <a:lnTo>
                    <a:pt x="67145" y="13314"/>
                  </a:lnTo>
                  <a:lnTo>
                    <a:pt x="67115" y="13314"/>
                  </a:lnTo>
                  <a:lnTo>
                    <a:pt x="67115" y="13162"/>
                  </a:lnTo>
                  <a:close/>
                  <a:moveTo>
                    <a:pt x="72523" y="13140"/>
                  </a:moveTo>
                  <a:cubicBezTo>
                    <a:pt x="72567" y="13140"/>
                    <a:pt x="72584" y="13176"/>
                    <a:pt x="72525" y="13314"/>
                  </a:cubicBezTo>
                  <a:lnTo>
                    <a:pt x="72434" y="13162"/>
                  </a:lnTo>
                  <a:cubicBezTo>
                    <a:pt x="72466" y="13151"/>
                    <a:pt x="72498" y="13140"/>
                    <a:pt x="72523" y="13140"/>
                  </a:cubicBezTo>
                  <a:close/>
                  <a:moveTo>
                    <a:pt x="73954" y="13101"/>
                  </a:moveTo>
                  <a:lnTo>
                    <a:pt x="74166" y="13154"/>
                  </a:lnTo>
                  <a:lnTo>
                    <a:pt x="74166" y="13154"/>
                  </a:lnTo>
                  <a:cubicBezTo>
                    <a:pt x="74166" y="13199"/>
                    <a:pt x="74166" y="13249"/>
                    <a:pt x="74166" y="13314"/>
                  </a:cubicBezTo>
                  <a:cubicBezTo>
                    <a:pt x="74014" y="13314"/>
                    <a:pt x="73954" y="13222"/>
                    <a:pt x="73954" y="13101"/>
                  </a:cubicBezTo>
                  <a:close/>
                  <a:moveTo>
                    <a:pt x="66871" y="13131"/>
                  </a:moveTo>
                  <a:lnTo>
                    <a:pt x="66902" y="13344"/>
                  </a:lnTo>
                  <a:lnTo>
                    <a:pt x="66902" y="13344"/>
                  </a:lnTo>
                  <a:lnTo>
                    <a:pt x="66719" y="13162"/>
                  </a:lnTo>
                  <a:lnTo>
                    <a:pt x="66871" y="13131"/>
                  </a:lnTo>
                  <a:close/>
                  <a:moveTo>
                    <a:pt x="68999" y="13314"/>
                  </a:moveTo>
                  <a:lnTo>
                    <a:pt x="68999" y="13374"/>
                  </a:lnTo>
                  <a:lnTo>
                    <a:pt x="68969" y="13374"/>
                  </a:lnTo>
                  <a:lnTo>
                    <a:pt x="68969" y="13314"/>
                  </a:lnTo>
                  <a:close/>
                  <a:moveTo>
                    <a:pt x="73619" y="13070"/>
                  </a:moveTo>
                  <a:lnTo>
                    <a:pt x="73711" y="13101"/>
                  </a:lnTo>
                  <a:lnTo>
                    <a:pt x="73862" y="13192"/>
                  </a:lnTo>
                  <a:lnTo>
                    <a:pt x="73680" y="13374"/>
                  </a:lnTo>
                  <a:cubicBezTo>
                    <a:pt x="73711" y="13253"/>
                    <a:pt x="73498" y="13192"/>
                    <a:pt x="73619" y="13070"/>
                  </a:cubicBezTo>
                  <a:close/>
                  <a:moveTo>
                    <a:pt x="3192" y="13010"/>
                  </a:moveTo>
                  <a:lnTo>
                    <a:pt x="3162" y="13222"/>
                  </a:lnTo>
                  <a:lnTo>
                    <a:pt x="3223" y="13253"/>
                  </a:lnTo>
                  <a:lnTo>
                    <a:pt x="3010" y="13405"/>
                  </a:lnTo>
                  <a:lnTo>
                    <a:pt x="3010" y="13010"/>
                  </a:lnTo>
                  <a:close/>
                  <a:moveTo>
                    <a:pt x="67795" y="13224"/>
                  </a:moveTo>
                  <a:cubicBezTo>
                    <a:pt x="67869" y="13224"/>
                    <a:pt x="67933" y="13278"/>
                    <a:pt x="67996" y="13405"/>
                  </a:cubicBezTo>
                  <a:lnTo>
                    <a:pt x="67783" y="13314"/>
                  </a:lnTo>
                  <a:lnTo>
                    <a:pt x="67723" y="13405"/>
                  </a:lnTo>
                  <a:lnTo>
                    <a:pt x="67692" y="13253"/>
                  </a:lnTo>
                  <a:cubicBezTo>
                    <a:pt x="67729" y="13234"/>
                    <a:pt x="67763" y="13224"/>
                    <a:pt x="67795" y="13224"/>
                  </a:cubicBezTo>
                  <a:close/>
                  <a:moveTo>
                    <a:pt x="75382" y="13162"/>
                  </a:moveTo>
                  <a:lnTo>
                    <a:pt x="75382" y="13374"/>
                  </a:lnTo>
                  <a:cubicBezTo>
                    <a:pt x="75382" y="13374"/>
                    <a:pt x="75413" y="13374"/>
                    <a:pt x="75443" y="13405"/>
                  </a:cubicBezTo>
                  <a:lnTo>
                    <a:pt x="75413" y="13435"/>
                  </a:lnTo>
                  <a:lnTo>
                    <a:pt x="75352" y="13374"/>
                  </a:lnTo>
                  <a:cubicBezTo>
                    <a:pt x="75291" y="13374"/>
                    <a:pt x="75200" y="13374"/>
                    <a:pt x="75169" y="13405"/>
                  </a:cubicBezTo>
                  <a:cubicBezTo>
                    <a:pt x="75139" y="13435"/>
                    <a:pt x="75139" y="13466"/>
                    <a:pt x="75109" y="13466"/>
                  </a:cubicBezTo>
                  <a:lnTo>
                    <a:pt x="75078" y="13466"/>
                  </a:lnTo>
                  <a:lnTo>
                    <a:pt x="75139" y="13405"/>
                  </a:lnTo>
                  <a:cubicBezTo>
                    <a:pt x="75139" y="13314"/>
                    <a:pt x="75139" y="13253"/>
                    <a:pt x="75139" y="13162"/>
                  </a:cubicBezTo>
                  <a:cubicBezTo>
                    <a:pt x="75200" y="13192"/>
                    <a:pt x="75200" y="13222"/>
                    <a:pt x="75261" y="13222"/>
                  </a:cubicBezTo>
                  <a:cubicBezTo>
                    <a:pt x="75291" y="13222"/>
                    <a:pt x="75321" y="13192"/>
                    <a:pt x="75382" y="13162"/>
                  </a:cubicBezTo>
                  <a:close/>
                  <a:moveTo>
                    <a:pt x="3284" y="13192"/>
                  </a:moveTo>
                  <a:lnTo>
                    <a:pt x="3527" y="13344"/>
                  </a:lnTo>
                  <a:lnTo>
                    <a:pt x="3284" y="13496"/>
                  </a:lnTo>
                  <a:lnTo>
                    <a:pt x="3284" y="13192"/>
                  </a:lnTo>
                  <a:close/>
                  <a:moveTo>
                    <a:pt x="3983" y="13466"/>
                  </a:moveTo>
                  <a:lnTo>
                    <a:pt x="3983" y="13557"/>
                  </a:lnTo>
                  <a:lnTo>
                    <a:pt x="3952" y="13557"/>
                  </a:lnTo>
                  <a:lnTo>
                    <a:pt x="3952" y="13466"/>
                  </a:lnTo>
                  <a:close/>
                  <a:moveTo>
                    <a:pt x="68270" y="13557"/>
                  </a:moveTo>
                  <a:lnTo>
                    <a:pt x="68270" y="13618"/>
                  </a:lnTo>
                  <a:lnTo>
                    <a:pt x="68239" y="13618"/>
                  </a:lnTo>
                  <a:lnTo>
                    <a:pt x="68239" y="13557"/>
                  </a:lnTo>
                  <a:close/>
                  <a:moveTo>
                    <a:pt x="76811" y="13557"/>
                  </a:moveTo>
                  <a:lnTo>
                    <a:pt x="76811" y="13618"/>
                  </a:lnTo>
                  <a:lnTo>
                    <a:pt x="76780" y="13618"/>
                  </a:lnTo>
                  <a:lnTo>
                    <a:pt x="76780" y="13557"/>
                  </a:lnTo>
                  <a:close/>
                  <a:moveTo>
                    <a:pt x="59273" y="13648"/>
                  </a:moveTo>
                  <a:lnTo>
                    <a:pt x="59303" y="13769"/>
                  </a:lnTo>
                  <a:lnTo>
                    <a:pt x="59242" y="13769"/>
                  </a:lnTo>
                  <a:lnTo>
                    <a:pt x="59212" y="13648"/>
                  </a:lnTo>
                  <a:close/>
                  <a:moveTo>
                    <a:pt x="75473" y="13678"/>
                  </a:moveTo>
                  <a:lnTo>
                    <a:pt x="75473" y="13769"/>
                  </a:lnTo>
                  <a:lnTo>
                    <a:pt x="75443" y="13769"/>
                  </a:lnTo>
                  <a:lnTo>
                    <a:pt x="75443" y="13678"/>
                  </a:lnTo>
                  <a:close/>
                  <a:moveTo>
                    <a:pt x="59425" y="13769"/>
                  </a:moveTo>
                  <a:lnTo>
                    <a:pt x="59425" y="13800"/>
                  </a:lnTo>
                  <a:lnTo>
                    <a:pt x="59364" y="13800"/>
                  </a:lnTo>
                  <a:lnTo>
                    <a:pt x="59364" y="13769"/>
                  </a:lnTo>
                  <a:close/>
                  <a:moveTo>
                    <a:pt x="80337" y="13769"/>
                  </a:moveTo>
                  <a:lnTo>
                    <a:pt x="80337" y="13830"/>
                  </a:lnTo>
                  <a:lnTo>
                    <a:pt x="80306" y="13830"/>
                  </a:lnTo>
                  <a:lnTo>
                    <a:pt x="80306" y="13769"/>
                  </a:lnTo>
                  <a:close/>
                  <a:moveTo>
                    <a:pt x="83650" y="13800"/>
                  </a:moveTo>
                  <a:lnTo>
                    <a:pt x="83680" y="13921"/>
                  </a:lnTo>
                  <a:lnTo>
                    <a:pt x="83620" y="13921"/>
                  </a:lnTo>
                  <a:lnTo>
                    <a:pt x="83620" y="13800"/>
                  </a:lnTo>
                  <a:close/>
                  <a:moveTo>
                    <a:pt x="60245" y="13800"/>
                  </a:moveTo>
                  <a:lnTo>
                    <a:pt x="60093" y="14073"/>
                  </a:lnTo>
                  <a:lnTo>
                    <a:pt x="59820" y="14073"/>
                  </a:lnTo>
                  <a:lnTo>
                    <a:pt x="59820" y="13952"/>
                  </a:lnTo>
                  <a:lnTo>
                    <a:pt x="60245" y="13800"/>
                  </a:lnTo>
                  <a:close/>
                  <a:moveTo>
                    <a:pt x="65443" y="13891"/>
                  </a:moveTo>
                  <a:cubicBezTo>
                    <a:pt x="65443" y="14043"/>
                    <a:pt x="65443" y="14043"/>
                    <a:pt x="65291" y="14104"/>
                  </a:cubicBezTo>
                  <a:lnTo>
                    <a:pt x="65443" y="13891"/>
                  </a:lnTo>
                  <a:close/>
                  <a:moveTo>
                    <a:pt x="6171" y="14073"/>
                  </a:moveTo>
                  <a:lnTo>
                    <a:pt x="6232" y="14104"/>
                  </a:lnTo>
                  <a:lnTo>
                    <a:pt x="6110" y="14286"/>
                  </a:lnTo>
                  <a:lnTo>
                    <a:pt x="6080" y="14073"/>
                  </a:lnTo>
                  <a:close/>
                  <a:moveTo>
                    <a:pt x="59850" y="14134"/>
                  </a:moveTo>
                  <a:lnTo>
                    <a:pt x="59880" y="14256"/>
                  </a:lnTo>
                  <a:lnTo>
                    <a:pt x="59668" y="14317"/>
                  </a:lnTo>
                  <a:lnTo>
                    <a:pt x="59850" y="14134"/>
                  </a:lnTo>
                  <a:close/>
                  <a:moveTo>
                    <a:pt x="86781" y="14195"/>
                  </a:moveTo>
                  <a:lnTo>
                    <a:pt x="86781" y="14317"/>
                  </a:lnTo>
                  <a:lnTo>
                    <a:pt x="86750" y="14317"/>
                  </a:lnTo>
                  <a:lnTo>
                    <a:pt x="86750" y="14195"/>
                  </a:lnTo>
                  <a:close/>
                  <a:moveTo>
                    <a:pt x="56932" y="14286"/>
                  </a:moveTo>
                  <a:lnTo>
                    <a:pt x="56932" y="14347"/>
                  </a:lnTo>
                  <a:lnTo>
                    <a:pt x="56902" y="14347"/>
                  </a:lnTo>
                  <a:lnTo>
                    <a:pt x="56902" y="14286"/>
                  </a:lnTo>
                  <a:close/>
                  <a:moveTo>
                    <a:pt x="75291" y="14286"/>
                  </a:moveTo>
                  <a:lnTo>
                    <a:pt x="75291" y="14347"/>
                  </a:lnTo>
                  <a:lnTo>
                    <a:pt x="75169" y="14347"/>
                  </a:lnTo>
                  <a:lnTo>
                    <a:pt x="75169" y="14317"/>
                  </a:lnTo>
                  <a:lnTo>
                    <a:pt x="75291" y="14286"/>
                  </a:lnTo>
                  <a:close/>
                  <a:moveTo>
                    <a:pt x="4864" y="14438"/>
                  </a:moveTo>
                  <a:lnTo>
                    <a:pt x="4895" y="14469"/>
                  </a:lnTo>
                  <a:lnTo>
                    <a:pt x="4834" y="14529"/>
                  </a:lnTo>
                  <a:cubicBezTo>
                    <a:pt x="4834" y="14499"/>
                    <a:pt x="4834" y="14469"/>
                    <a:pt x="4864" y="14438"/>
                  </a:cubicBezTo>
                  <a:close/>
                  <a:moveTo>
                    <a:pt x="4803" y="13678"/>
                  </a:moveTo>
                  <a:lnTo>
                    <a:pt x="5229" y="14013"/>
                  </a:lnTo>
                  <a:lnTo>
                    <a:pt x="5472" y="13982"/>
                  </a:lnTo>
                  <a:lnTo>
                    <a:pt x="5533" y="13861"/>
                  </a:lnTo>
                  <a:lnTo>
                    <a:pt x="5776" y="14134"/>
                  </a:lnTo>
                  <a:lnTo>
                    <a:pt x="5715" y="14195"/>
                  </a:lnTo>
                  <a:lnTo>
                    <a:pt x="5837" y="14256"/>
                  </a:lnTo>
                  <a:cubicBezTo>
                    <a:pt x="5746" y="14469"/>
                    <a:pt x="5533" y="14317"/>
                    <a:pt x="5320" y="14438"/>
                  </a:cubicBezTo>
                  <a:lnTo>
                    <a:pt x="5411" y="14073"/>
                  </a:lnTo>
                  <a:lnTo>
                    <a:pt x="5229" y="14013"/>
                  </a:lnTo>
                  <a:cubicBezTo>
                    <a:pt x="5168" y="14104"/>
                    <a:pt x="5138" y="14165"/>
                    <a:pt x="5107" y="14256"/>
                  </a:cubicBezTo>
                  <a:cubicBezTo>
                    <a:pt x="5077" y="14317"/>
                    <a:pt x="5107" y="14408"/>
                    <a:pt x="5077" y="14529"/>
                  </a:cubicBezTo>
                  <a:cubicBezTo>
                    <a:pt x="5016" y="14286"/>
                    <a:pt x="4864" y="14256"/>
                    <a:pt x="4682" y="14195"/>
                  </a:cubicBezTo>
                  <a:lnTo>
                    <a:pt x="4348" y="14438"/>
                  </a:lnTo>
                  <a:lnTo>
                    <a:pt x="4196" y="14134"/>
                  </a:lnTo>
                  <a:lnTo>
                    <a:pt x="3922" y="14165"/>
                  </a:lnTo>
                  <a:lnTo>
                    <a:pt x="3740" y="13678"/>
                  </a:lnTo>
                  <a:lnTo>
                    <a:pt x="3983" y="13769"/>
                  </a:lnTo>
                  <a:lnTo>
                    <a:pt x="4013" y="13739"/>
                  </a:lnTo>
                  <a:cubicBezTo>
                    <a:pt x="4099" y="13761"/>
                    <a:pt x="4200" y="13782"/>
                    <a:pt x="4274" y="13782"/>
                  </a:cubicBezTo>
                  <a:cubicBezTo>
                    <a:pt x="4304" y="13782"/>
                    <a:pt x="4330" y="13778"/>
                    <a:pt x="4348" y="13769"/>
                  </a:cubicBezTo>
                  <a:cubicBezTo>
                    <a:pt x="4392" y="13714"/>
                    <a:pt x="4437" y="13695"/>
                    <a:pt x="4480" y="13695"/>
                  </a:cubicBezTo>
                  <a:cubicBezTo>
                    <a:pt x="4554" y="13695"/>
                    <a:pt x="4624" y="13750"/>
                    <a:pt x="4682" y="13769"/>
                  </a:cubicBezTo>
                  <a:lnTo>
                    <a:pt x="4803" y="13678"/>
                  </a:lnTo>
                  <a:close/>
                  <a:moveTo>
                    <a:pt x="3466" y="14225"/>
                  </a:moveTo>
                  <a:lnTo>
                    <a:pt x="3496" y="14256"/>
                  </a:lnTo>
                  <a:lnTo>
                    <a:pt x="3436" y="14317"/>
                  </a:lnTo>
                  <a:lnTo>
                    <a:pt x="3557" y="14560"/>
                  </a:lnTo>
                  <a:cubicBezTo>
                    <a:pt x="3436" y="14499"/>
                    <a:pt x="3344" y="14408"/>
                    <a:pt x="3253" y="14317"/>
                  </a:cubicBezTo>
                  <a:lnTo>
                    <a:pt x="3436" y="14317"/>
                  </a:lnTo>
                  <a:cubicBezTo>
                    <a:pt x="3436" y="14286"/>
                    <a:pt x="3466" y="14256"/>
                    <a:pt x="3466" y="14225"/>
                  </a:cubicBezTo>
                  <a:close/>
                  <a:moveTo>
                    <a:pt x="4802" y="14561"/>
                  </a:moveTo>
                  <a:cubicBezTo>
                    <a:pt x="4800" y="14581"/>
                    <a:pt x="4793" y="14601"/>
                    <a:pt x="4773" y="14621"/>
                  </a:cubicBezTo>
                  <a:lnTo>
                    <a:pt x="4773" y="14590"/>
                  </a:lnTo>
                  <a:lnTo>
                    <a:pt x="4802" y="14561"/>
                  </a:lnTo>
                  <a:close/>
                  <a:moveTo>
                    <a:pt x="86537" y="14529"/>
                  </a:moveTo>
                  <a:lnTo>
                    <a:pt x="86568" y="14560"/>
                  </a:lnTo>
                  <a:lnTo>
                    <a:pt x="86416" y="14621"/>
                  </a:lnTo>
                  <a:lnTo>
                    <a:pt x="86416" y="14529"/>
                  </a:lnTo>
                  <a:close/>
                  <a:moveTo>
                    <a:pt x="80124" y="14499"/>
                  </a:moveTo>
                  <a:lnTo>
                    <a:pt x="80215" y="14651"/>
                  </a:lnTo>
                  <a:cubicBezTo>
                    <a:pt x="80183" y="14662"/>
                    <a:pt x="80151" y="14672"/>
                    <a:pt x="80127" y="14672"/>
                  </a:cubicBezTo>
                  <a:cubicBezTo>
                    <a:pt x="80082" y="14672"/>
                    <a:pt x="80065" y="14637"/>
                    <a:pt x="80124" y="14499"/>
                  </a:cubicBezTo>
                  <a:close/>
                  <a:moveTo>
                    <a:pt x="6323" y="14621"/>
                  </a:moveTo>
                  <a:lnTo>
                    <a:pt x="6110" y="14742"/>
                  </a:lnTo>
                  <a:lnTo>
                    <a:pt x="6110" y="14621"/>
                  </a:lnTo>
                  <a:close/>
                  <a:moveTo>
                    <a:pt x="4682" y="14499"/>
                  </a:moveTo>
                  <a:lnTo>
                    <a:pt x="4682" y="14742"/>
                  </a:lnTo>
                  <a:lnTo>
                    <a:pt x="4408" y="14773"/>
                  </a:lnTo>
                  <a:cubicBezTo>
                    <a:pt x="4530" y="14651"/>
                    <a:pt x="4591" y="14590"/>
                    <a:pt x="4682" y="14499"/>
                  </a:cubicBezTo>
                  <a:close/>
                  <a:moveTo>
                    <a:pt x="3253" y="14681"/>
                  </a:moveTo>
                  <a:lnTo>
                    <a:pt x="3253" y="14803"/>
                  </a:lnTo>
                  <a:lnTo>
                    <a:pt x="3223" y="14803"/>
                  </a:lnTo>
                  <a:lnTo>
                    <a:pt x="3192" y="14681"/>
                  </a:lnTo>
                  <a:close/>
                  <a:moveTo>
                    <a:pt x="7235" y="14742"/>
                  </a:moveTo>
                  <a:lnTo>
                    <a:pt x="7235" y="14833"/>
                  </a:lnTo>
                  <a:lnTo>
                    <a:pt x="7205" y="14833"/>
                  </a:lnTo>
                  <a:lnTo>
                    <a:pt x="7205" y="14742"/>
                  </a:lnTo>
                  <a:close/>
                  <a:moveTo>
                    <a:pt x="88179" y="14742"/>
                  </a:moveTo>
                  <a:lnTo>
                    <a:pt x="88179" y="14833"/>
                  </a:lnTo>
                  <a:lnTo>
                    <a:pt x="88118" y="14833"/>
                  </a:lnTo>
                  <a:lnTo>
                    <a:pt x="88148" y="14742"/>
                  </a:lnTo>
                  <a:close/>
                  <a:moveTo>
                    <a:pt x="7022" y="14529"/>
                  </a:moveTo>
                  <a:lnTo>
                    <a:pt x="7022" y="14529"/>
                  </a:lnTo>
                  <a:cubicBezTo>
                    <a:pt x="7053" y="14712"/>
                    <a:pt x="6901" y="14742"/>
                    <a:pt x="6840" y="14864"/>
                  </a:cubicBezTo>
                  <a:cubicBezTo>
                    <a:pt x="6779" y="14651"/>
                    <a:pt x="6962" y="14621"/>
                    <a:pt x="7022" y="14529"/>
                  </a:cubicBezTo>
                  <a:close/>
                  <a:moveTo>
                    <a:pt x="67162" y="14771"/>
                  </a:moveTo>
                  <a:cubicBezTo>
                    <a:pt x="67188" y="14771"/>
                    <a:pt x="67224" y="14781"/>
                    <a:pt x="67267" y="14803"/>
                  </a:cubicBezTo>
                  <a:lnTo>
                    <a:pt x="67115" y="14864"/>
                  </a:lnTo>
                  <a:cubicBezTo>
                    <a:pt x="67095" y="14805"/>
                    <a:pt x="67113" y="14771"/>
                    <a:pt x="67162" y="14771"/>
                  </a:cubicBezTo>
                  <a:close/>
                  <a:moveTo>
                    <a:pt x="82434" y="15076"/>
                  </a:moveTo>
                  <a:lnTo>
                    <a:pt x="82434" y="15107"/>
                  </a:lnTo>
                  <a:lnTo>
                    <a:pt x="82373" y="15107"/>
                  </a:lnTo>
                  <a:lnTo>
                    <a:pt x="82373" y="15076"/>
                  </a:lnTo>
                  <a:close/>
                  <a:moveTo>
                    <a:pt x="79942" y="15168"/>
                  </a:moveTo>
                  <a:lnTo>
                    <a:pt x="79942" y="15198"/>
                  </a:lnTo>
                  <a:lnTo>
                    <a:pt x="79850" y="15198"/>
                  </a:lnTo>
                  <a:lnTo>
                    <a:pt x="79850" y="15168"/>
                  </a:lnTo>
                  <a:close/>
                  <a:moveTo>
                    <a:pt x="5199" y="15228"/>
                  </a:moveTo>
                  <a:lnTo>
                    <a:pt x="5199" y="15259"/>
                  </a:lnTo>
                  <a:lnTo>
                    <a:pt x="5107" y="15259"/>
                  </a:lnTo>
                  <a:lnTo>
                    <a:pt x="5107" y="15228"/>
                  </a:lnTo>
                  <a:close/>
                  <a:moveTo>
                    <a:pt x="61704" y="15198"/>
                  </a:moveTo>
                  <a:lnTo>
                    <a:pt x="61704" y="15289"/>
                  </a:lnTo>
                  <a:lnTo>
                    <a:pt x="61674" y="15289"/>
                  </a:lnTo>
                  <a:lnTo>
                    <a:pt x="61674" y="15198"/>
                  </a:lnTo>
                  <a:close/>
                  <a:moveTo>
                    <a:pt x="82586" y="15472"/>
                  </a:moveTo>
                  <a:lnTo>
                    <a:pt x="82586" y="15502"/>
                  </a:lnTo>
                  <a:lnTo>
                    <a:pt x="82495" y="15502"/>
                  </a:lnTo>
                  <a:lnTo>
                    <a:pt x="82495" y="15472"/>
                  </a:lnTo>
                  <a:close/>
                  <a:moveTo>
                    <a:pt x="6414" y="15441"/>
                  </a:moveTo>
                  <a:lnTo>
                    <a:pt x="6475" y="15532"/>
                  </a:lnTo>
                  <a:lnTo>
                    <a:pt x="6475" y="15532"/>
                  </a:lnTo>
                  <a:lnTo>
                    <a:pt x="6445" y="15502"/>
                  </a:lnTo>
                  <a:cubicBezTo>
                    <a:pt x="6414" y="15502"/>
                    <a:pt x="6384" y="15502"/>
                    <a:pt x="6384" y="15472"/>
                  </a:cubicBezTo>
                  <a:lnTo>
                    <a:pt x="6414" y="15441"/>
                  </a:lnTo>
                  <a:close/>
                  <a:moveTo>
                    <a:pt x="87814" y="15289"/>
                  </a:moveTo>
                  <a:lnTo>
                    <a:pt x="88179" y="15502"/>
                  </a:lnTo>
                  <a:lnTo>
                    <a:pt x="87814" y="15532"/>
                  </a:lnTo>
                  <a:lnTo>
                    <a:pt x="87814" y="15289"/>
                  </a:lnTo>
                  <a:close/>
                  <a:moveTo>
                    <a:pt x="6475" y="15532"/>
                  </a:moveTo>
                  <a:cubicBezTo>
                    <a:pt x="6475" y="15532"/>
                    <a:pt x="6506" y="15532"/>
                    <a:pt x="6536" y="15563"/>
                  </a:cubicBezTo>
                  <a:lnTo>
                    <a:pt x="6506" y="15593"/>
                  </a:lnTo>
                  <a:lnTo>
                    <a:pt x="6475" y="15532"/>
                  </a:lnTo>
                  <a:close/>
                  <a:moveTo>
                    <a:pt x="88604" y="15684"/>
                  </a:moveTo>
                  <a:lnTo>
                    <a:pt x="88604" y="15715"/>
                  </a:lnTo>
                  <a:lnTo>
                    <a:pt x="88544" y="15715"/>
                  </a:lnTo>
                  <a:lnTo>
                    <a:pt x="88544" y="15684"/>
                  </a:lnTo>
                  <a:close/>
                  <a:moveTo>
                    <a:pt x="86446" y="15046"/>
                  </a:moveTo>
                  <a:lnTo>
                    <a:pt x="86507" y="15350"/>
                  </a:lnTo>
                  <a:lnTo>
                    <a:pt x="86659" y="15411"/>
                  </a:lnTo>
                  <a:lnTo>
                    <a:pt x="86537" y="15745"/>
                  </a:lnTo>
                  <a:lnTo>
                    <a:pt x="86264" y="15745"/>
                  </a:lnTo>
                  <a:lnTo>
                    <a:pt x="86355" y="15502"/>
                  </a:lnTo>
                  <a:lnTo>
                    <a:pt x="86264" y="15380"/>
                  </a:lnTo>
                  <a:lnTo>
                    <a:pt x="86386" y="15350"/>
                  </a:lnTo>
                  <a:lnTo>
                    <a:pt x="86446" y="15046"/>
                  </a:lnTo>
                  <a:close/>
                  <a:moveTo>
                    <a:pt x="82495" y="15624"/>
                  </a:moveTo>
                  <a:lnTo>
                    <a:pt x="82495" y="15776"/>
                  </a:lnTo>
                  <a:lnTo>
                    <a:pt x="82464" y="15776"/>
                  </a:lnTo>
                  <a:lnTo>
                    <a:pt x="82464" y="15624"/>
                  </a:lnTo>
                  <a:close/>
                  <a:moveTo>
                    <a:pt x="85200" y="15836"/>
                  </a:moveTo>
                  <a:lnTo>
                    <a:pt x="85200" y="15897"/>
                  </a:lnTo>
                  <a:lnTo>
                    <a:pt x="85170" y="15897"/>
                  </a:lnTo>
                  <a:lnTo>
                    <a:pt x="85170" y="15836"/>
                  </a:lnTo>
                  <a:close/>
                  <a:moveTo>
                    <a:pt x="88209" y="15654"/>
                  </a:moveTo>
                  <a:lnTo>
                    <a:pt x="88331" y="15776"/>
                  </a:lnTo>
                  <a:lnTo>
                    <a:pt x="88148" y="15928"/>
                  </a:lnTo>
                  <a:lnTo>
                    <a:pt x="88088" y="15867"/>
                  </a:lnTo>
                  <a:lnTo>
                    <a:pt x="88209" y="15654"/>
                  </a:lnTo>
                  <a:close/>
                  <a:moveTo>
                    <a:pt x="87419" y="15137"/>
                  </a:moveTo>
                  <a:cubicBezTo>
                    <a:pt x="87510" y="15441"/>
                    <a:pt x="87237" y="15624"/>
                    <a:pt x="87267" y="15897"/>
                  </a:cubicBezTo>
                  <a:lnTo>
                    <a:pt x="87358" y="15897"/>
                  </a:lnTo>
                  <a:cubicBezTo>
                    <a:pt x="87371" y="15877"/>
                    <a:pt x="87380" y="15865"/>
                    <a:pt x="87386" y="15857"/>
                  </a:cubicBezTo>
                  <a:lnTo>
                    <a:pt x="87386" y="15857"/>
                  </a:lnTo>
                  <a:cubicBezTo>
                    <a:pt x="87386" y="15859"/>
                    <a:pt x="87387" y="15861"/>
                    <a:pt x="87387" y="15862"/>
                  </a:cubicBezTo>
                  <a:lnTo>
                    <a:pt x="87387" y="15862"/>
                  </a:lnTo>
                  <a:cubicBezTo>
                    <a:pt x="87388" y="15859"/>
                    <a:pt x="87389" y="15856"/>
                    <a:pt x="87390" y="15853"/>
                  </a:cubicBezTo>
                  <a:lnTo>
                    <a:pt x="87390" y="15853"/>
                  </a:lnTo>
                  <a:cubicBezTo>
                    <a:pt x="87389" y="15854"/>
                    <a:pt x="87388" y="15856"/>
                    <a:pt x="87386" y="15857"/>
                  </a:cubicBezTo>
                  <a:lnTo>
                    <a:pt x="87386" y="15857"/>
                  </a:lnTo>
                  <a:cubicBezTo>
                    <a:pt x="87383" y="15840"/>
                    <a:pt x="87375" y="15823"/>
                    <a:pt x="87358" y="15806"/>
                  </a:cubicBezTo>
                  <a:cubicBezTo>
                    <a:pt x="87358" y="15806"/>
                    <a:pt x="87389" y="15776"/>
                    <a:pt x="87449" y="15715"/>
                  </a:cubicBezTo>
                  <a:lnTo>
                    <a:pt x="87449" y="15715"/>
                  </a:lnTo>
                  <a:cubicBezTo>
                    <a:pt x="87425" y="15764"/>
                    <a:pt x="87405" y="15809"/>
                    <a:pt x="87390" y="15853"/>
                  </a:cubicBezTo>
                  <a:lnTo>
                    <a:pt x="87390" y="15853"/>
                  </a:lnTo>
                  <a:cubicBezTo>
                    <a:pt x="87392" y="15850"/>
                    <a:pt x="87394" y="15849"/>
                    <a:pt x="87395" y="15849"/>
                  </a:cubicBezTo>
                  <a:lnTo>
                    <a:pt x="87395" y="15849"/>
                  </a:lnTo>
                  <a:cubicBezTo>
                    <a:pt x="87400" y="15849"/>
                    <a:pt x="87389" y="15879"/>
                    <a:pt x="87389" y="15897"/>
                  </a:cubicBezTo>
                  <a:cubicBezTo>
                    <a:pt x="87389" y="15886"/>
                    <a:pt x="87389" y="15874"/>
                    <a:pt x="87387" y="15862"/>
                  </a:cubicBezTo>
                  <a:lnTo>
                    <a:pt x="87387" y="15862"/>
                  </a:lnTo>
                  <a:cubicBezTo>
                    <a:pt x="87368" y="15922"/>
                    <a:pt x="87358" y="15981"/>
                    <a:pt x="87358" y="16049"/>
                  </a:cubicBezTo>
                  <a:lnTo>
                    <a:pt x="87145" y="16080"/>
                  </a:lnTo>
                  <a:lnTo>
                    <a:pt x="87145" y="16201"/>
                  </a:lnTo>
                  <a:lnTo>
                    <a:pt x="87024" y="16201"/>
                  </a:lnTo>
                  <a:cubicBezTo>
                    <a:pt x="87024" y="16140"/>
                    <a:pt x="87085" y="16049"/>
                    <a:pt x="87085" y="15988"/>
                  </a:cubicBezTo>
                  <a:lnTo>
                    <a:pt x="87085" y="15745"/>
                  </a:lnTo>
                  <a:lnTo>
                    <a:pt x="86963" y="15836"/>
                  </a:lnTo>
                  <a:lnTo>
                    <a:pt x="86902" y="15715"/>
                  </a:lnTo>
                  <a:lnTo>
                    <a:pt x="87085" y="15624"/>
                  </a:lnTo>
                  <a:lnTo>
                    <a:pt x="86963" y="15350"/>
                  </a:lnTo>
                  <a:lnTo>
                    <a:pt x="86963" y="15350"/>
                  </a:lnTo>
                  <a:lnTo>
                    <a:pt x="87297" y="15411"/>
                  </a:lnTo>
                  <a:lnTo>
                    <a:pt x="87297" y="15137"/>
                  </a:lnTo>
                  <a:close/>
                  <a:moveTo>
                    <a:pt x="12129" y="16232"/>
                  </a:moveTo>
                  <a:lnTo>
                    <a:pt x="12129" y="16262"/>
                  </a:lnTo>
                  <a:lnTo>
                    <a:pt x="12038" y="16262"/>
                  </a:lnTo>
                  <a:lnTo>
                    <a:pt x="12038" y="16232"/>
                  </a:lnTo>
                  <a:close/>
                  <a:moveTo>
                    <a:pt x="23831" y="16110"/>
                  </a:moveTo>
                  <a:lnTo>
                    <a:pt x="23831" y="16292"/>
                  </a:lnTo>
                  <a:lnTo>
                    <a:pt x="23770" y="16292"/>
                  </a:lnTo>
                  <a:lnTo>
                    <a:pt x="23770" y="16110"/>
                  </a:lnTo>
                  <a:close/>
                  <a:moveTo>
                    <a:pt x="24135" y="16201"/>
                  </a:moveTo>
                  <a:lnTo>
                    <a:pt x="24409" y="16353"/>
                  </a:lnTo>
                  <a:lnTo>
                    <a:pt x="24166" y="16353"/>
                  </a:lnTo>
                  <a:lnTo>
                    <a:pt x="24135" y="16201"/>
                  </a:lnTo>
                  <a:close/>
                  <a:moveTo>
                    <a:pt x="88817" y="16292"/>
                  </a:moveTo>
                  <a:lnTo>
                    <a:pt x="88817" y="16353"/>
                  </a:lnTo>
                  <a:lnTo>
                    <a:pt x="88787" y="16353"/>
                  </a:lnTo>
                  <a:lnTo>
                    <a:pt x="88787" y="16292"/>
                  </a:lnTo>
                  <a:close/>
                  <a:moveTo>
                    <a:pt x="19971" y="16262"/>
                  </a:moveTo>
                  <a:lnTo>
                    <a:pt x="20062" y="16414"/>
                  </a:lnTo>
                  <a:lnTo>
                    <a:pt x="19941" y="16414"/>
                  </a:lnTo>
                  <a:lnTo>
                    <a:pt x="19941" y="16292"/>
                  </a:lnTo>
                  <a:lnTo>
                    <a:pt x="19971" y="16262"/>
                  </a:lnTo>
                  <a:close/>
                  <a:moveTo>
                    <a:pt x="18208" y="16292"/>
                  </a:moveTo>
                  <a:lnTo>
                    <a:pt x="18208" y="16444"/>
                  </a:lnTo>
                  <a:lnTo>
                    <a:pt x="18178" y="16444"/>
                  </a:lnTo>
                  <a:lnTo>
                    <a:pt x="18178" y="16292"/>
                  </a:lnTo>
                  <a:close/>
                  <a:moveTo>
                    <a:pt x="19089" y="16262"/>
                  </a:moveTo>
                  <a:lnTo>
                    <a:pt x="18937" y="16444"/>
                  </a:lnTo>
                  <a:lnTo>
                    <a:pt x="18816" y="16323"/>
                  </a:lnTo>
                  <a:lnTo>
                    <a:pt x="19089" y="16262"/>
                  </a:lnTo>
                  <a:close/>
                  <a:moveTo>
                    <a:pt x="26992" y="16444"/>
                  </a:moveTo>
                  <a:lnTo>
                    <a:pt x="26992" y="16475"/>
                  </a:lnTo>
                  <a:lnTo>
                    <a:pt x="26962" y="16475"/>
                  </a:lnTo>
                  <a:lnTo>
                    <a:pt x="26962" y="16444"/>
                  </a:lnTo>
                  <a:close/>
                  <a:moveTo>
                    <a:pt x="87480" y="16444"/>
                  </a:moveTo>
                  <a:lnTo>
                    <a:pt x="87480" y="16475"/>
                  </a:lnTo>
                  <a:lnTo>
                    <a:pt x="87358" y="16505"/>
                  </a:lnTo>
                  <a:lnTo>
                    <a:pt x="87358" y="16444"/>
                  </a:lnTo>
                  <a:close/>
                  <a:moveTo>
                    <a:pt x="87233" y="16209"/>
                  </a:moveTo>
                  <a:cubicBezTo>
                    <a:pt x="87259" y="16209"/>
                    <a:pt x="87282" y="16216"/>
                    <a:pt x="87297" y="16232"/>
                  </a:cubicBezTo>
                  <a:lnTo>
                    <a:pt x="87176" y="16566"/>
                  </a:lnTo>
                  <a:lnTo>
                    <a:pt x="87148" y="16230"/>
                  </a:lnTo>
                  <a:lnTo>
                    <a:pt x="87148" y="16230"/>
                  </a:lnTo>
                  <a:cubicBezTo>
                    <a:pt x="87177" y="16216"/>
                    <a:pt x="87207" y="16209"/>
                    <a:pt x="87233" y="16209"/>
                  </a:cubicBezTo>
                  <a:close/>
                  <a:moveTo>
                    <a:pt x="25351" y="16292"/>
                  </a:moveTo>
                  <a:lnTo>
                    <a:pt x="25351" y="16292"/>
                  </a:lnTo>
                  <a:cubicBezTo>
                    <a:pt x="25503" y="16384"/>
                    <a:pt x="25473" y="16505"/>
                    <a:pt x="25442" y="16657"/>
                  </a:cubicBezTo>
                  <a:cubicBezTo>
                    <a:pt x="25199" y="16566"/>
                    <a:pt x="25169" y="16505"/>
                    <a:pt x="25351" y="16292"/>
                  </a:cubicBezTo>
                  <a:close/>
                  <a:moveTo>
                    <a:pt x="35290" y="16687"/>
                  </a:moveTo>
                  <a:lnTo>
                    <a:pt x="35290" y="16718"/>
                  </a:lnTo>
                  <a:lnTo>
                    <a:pt x="35199" y="16718"/>
                  </a:lnTo>
                  <a:lnTo>
                    <a:pt x="35199" y="16687"/>
                  </a:lnTo>
                  <a:close/>
                  <a:moveTo>
                    <a:pt x="26445" y="16563"/>
                  </a:moveTo>
                  <a:cubicBezTo>
                    <a:pt x="26465" y="16563"/>
                    <a:pt x="26486" y="16586"/>
                    <a:pt x="26506" y="16657"/>
                  </a:cubicBezTo>
                  <a:cubicBezTo>
                    <a:pt x="26536" y="16657"/>
                    <a:pt x="26567" y="16657"/>
                    <a:pt x="26567" y="16687"/>
                  </a:cubicBezTo>
                  <a:lnTo>
                    <a:pt x="26567" y="16718"/>
                  </a:lnTo>
                  <a:lnTo>
                    <a:pt x="26506" y="16657"/>
                  </a:lnTo>
                  <a:cubicBezTo>
                    <a:pt x="26437" y="16680"/>
                    <a:pt x="26367" y="16738"/>
                    <a:pt x="26298" y="16738"/>
                  </a:cubicBezTo>
                  <a:cubicBezTo>
                    <a:pt x="26276" y="16738"/>
                    <a:pt x="26254" y="16732"/>
                    <a:pt x="26232" y="16718"/>
                  </a:cubicBezTo>
                  <a:lnTo>
                    <a:pt x="26232" y="16566"/>
                  </a:lnTo>
                  <a:lnTo>
                    <a:pt x="26324" y="16657"/>
                  </a:lnTo>
                  <a:cubicBezTo>
                    <a:pt x="26364" y="16657"/>
                    <a:pt x="26405" y="16563"/>
                    <a:pt x="26445" y="16563"/>
                  </a:cubicBezTo>
                  <a:close/>
                  <a:moveTo>
                    <a:pt x="86720" y="16748"/>
                  </a:moveTo>
                  <a:lnTo>
                    <a:pt x="86720" y="16779"/>
                  </a:lnTo>
                  <a:lnTo>
                    <a:pt x="86659" y="16779"/>
                  </a:lnTo>
                  <a:lnTo>
                    <a:pt x="86659" y="16748"/>
                  </a:lnTo>
                  <a:close/>
                  <a:moveTo>
                    <a:pt x="29576" y="16748"/>
                  </a:moveTo>
                  <a:lnTo>
                    <a:pt x="29576" y="16779"/>
                  </a:lnTo>
                  <a:lnTo>
                    <a:pt x="29454" y="16809"/>
                  </a:lnTo>
                  <a:lnTo>
                    <a:pt x="29454" y="16748"/>
                  </a:lnTo>
                  <a:close/>
                  <a:moveTo>
                    <a:pt x="29971" y="16566"/>
                  </a:moveTo>
                  <a:lnTo>
                    <a:pt x="30093" y="16809"/>
                  </a:lnTo>
                  <a:lnTo>
                    <a:pt x="29971" y="16809"/>
                  </a:lnTo>
                  <a:lnTo>
                    <a:pt x="29971" y="16566"/>
                  </a:lnTo>
                  <a:close/>
                  <a:moveTo>
                    <a:pt x="33102" y="16596"/>
                  </a:moveTo>
                  <a:lnTo>
                    <a:pt x="33132" y="16809"/>
                  </a:lnTo>
                  <a:lnTo>
                    <a:pt x="33011" y="16809"/>
                  </a:lnTo>
                  <a:lnTo>
                    <a:pt x="33102" y="16596"/>
                  </a:lnTo>
                  <a:close/>
                  <a:moveTo>
                    <a:pt x="28816" y="16596"/>
                  </a:moveTo>
                  <a:lnTo>
                    <a:pt x="28998" y="16839"/>
                  </a:lnTo>
                  <a:lnTo>
                    <a:pt x="28816" y="16748"/>
                  </a:lnTo>
                  <a:lnTo>
                    <a:pt x="28725" y="16809"/>
                  </a:lnTo>
                  <a:lnTo>
                    <a:pt x="28634" y="16687"/>
                  </a:lnTo>
                  <a:lnTo>
                    <a:pt x="28816" y="16596"/>
                  </a:lnTo>
                  <a:close/>
                  <a:moveTo>
                    <a:pt x="32372" y="16809"/>
                  </a:moveTo>
                  <a:lnTo>
                    <a:pt x="32372" y="16870"/>
                  </a:lnTo>
                  <a:lnTo>
                    <a:pt x="32342" y="16870"/>
                  </a:lnTo>
                  <a:lnTo>
                    <a:pt x="32342" y="16809"/>
                  </a:lnTo>
                  <a:close/>
                  <a:moveTo>
                    <a:pt x="23071" y="16809"/>
                  </a:moveTo>
                  <a:cubicBezTo>
                    <a:pt x="23071" y="16870"/>
                    <a:pt x="23071" y="16900"/>
                    <a:pt x="23071" y="16900"/>
                  </a:cubicBezTo>
                  <a:cubicBezTo>
                    <a:pt x="23081" y="16890"/>
                    <a:pt x="23091" y="16881"/>
                    <a:pt x="23100" y="16873"/>
                  </a:cubicBezTo>
                  <a:lnTo>
                    <a:pt x="23100" y="16873"/>
                  </a:lnTo>
                  <a:cubicBezTo>
                    <a:pt x="23097" y="16847"/>
                    <a:pt x="23090" y="16828"/>
                    <a:pt x="23071" y="16809"/>
                  </a:cubicBezTo>
                  <a:close/>
                  <a:moveTo>
                    <a:pt x="33254" y="16687"/>
                  </a:moveTo>
                  <a:lnTo>
                    <a:pt x="33284" y="16900"/>
                  </a:lnTo>
                  <a:lnTo>
                    <a:pt x="33223" y="16900"/>
                  </a:lnTo>
                  <a:lnTo>
                    <a:pt x="33223" y="16687"/>
                  </a:lnTo>
                  <a:close/>
                  <a:moveTo>
                    <a:pt x="26688" y="16839"/>
                  </a:moveTo>
                  <a:cubicBezTo>
                    <a:pt x="26840" y="16839"/>
                    <a:pt x="26840" y="16839"/>
                    <a:pt x="26840" y="16961"/>
                  </a:cubicBezTo>
                  <a:lnTo>
                    <a:pt x="26688" y="16839"/>
                  </a:lnTo>
                  <a:close/>
                  <a:moveTo>
                    <a:pt x="35412" y="16991"/>
                  </a:moveTo>
                  <a:lnTo>
                    <a:pt x="35412" y="17022"/>
                  </a:lnTo>
                  <a:lnTo>
                    <a:pt x="35351" y="17022"/>
                  </a:lnTo>
                  <a:lnTo>
                    <a:pt x="35351" y="16991"/>
                  </a:lnTo>
                  <a:close/>
                  <a:moveTo>
                    <a:pt x="87054" y="16444"/>
                  </a:moveTo>
                  <a:lnTo>
                    <a:pt x="87024" y="16657"/>
                  </a:lnTo>
                  <a:lnTo>
                    <a:pt x="87115" y="16748"/>
                  </a:lnTo>
                  <a:lnTo>
                    <a:pt x="87176" y="16596"/>
                  </a:lnTo>
                  <a:lnTo>
                    <a:pt x="87267" y="16596"/>
                  </a:lnTo>
                  <a:lnTo>
                    <a:pt x="87328" y="17022"/>
                  </a:lnTo>
                  <a:lnTo>
                    <a:pt x="86598" y="16931"/>
                  </a:lnTo>
                  <a:lnTo>
                    <a:pt x="86781" y="16839"/>
                  </a:lnTo>
                  <a:lnTo>
                    <a:pt x="86902" y="16444"/>
                  </a:lnTo>
                  <a:close/>
                  <a:moveTo>
                    <a:pt x="36141" y="16961"/>
                  </a:moveTo>
                  <a:lnTo>
                    <a:pt x="36202" y="17022"/>
                  </a:lnTo>
                  <a:cubicBezTo>
                    <a:pt x="36212" y="17032"/>
                    <a:pt x="36222" y="17041"/>
                    <a:pt x="36231" y="17051"/>
                  </a:cubicBezTo>
                  <a:lnTo>
                    <a:pt x="36231" y="17051"/>
                  </a:lnTo>
                  <a:cubicBezTo>
                    <a:pt x="36171" y="17022"/>
                    <a:pt x="36141" y="17021"/>
                    <a:pt x="36111" y="16991"/>
                  </a:cubicBezTo>
                  <a:lnTo>
                    <a:pt x="36141" y="16961"/>
                  </a:lnTo>
                  <a:close/>
                  <a:moveTo>
                    <a:pt x="42828" y="16961"/>
                  </a:moveTo>
                  <a:lnTo>
                    <a:pt x="42828" y="17052"/>
                  </a:lnTo>
                  <a:lnTo>
                    <a:pt x="42798" y="17052"/>
                  </a:lnTo>
                  <a:lnTo>
                    <a:pt x="42798" y="16961"/>
                  </a:lnTo>
                  <a:close/>
                  <a:moveTo>
                    <a:pt x="36780" y="16961"/>
                  </a:moveTo>
                  <a:lnTo>
                    <a:pt x="36780" y="17113"/>
                  </a:lnTo>
                  <a:lnTo>
                    <a:pt x="36749" y="17113"/>
                  </a:lnTo>
                  <a:lnTo>
                    <a:pt x="36749" y="16961"/>
                  </a:lnTo>
                  <a:close/>
                  <a:moveTo>
                    <a:pt x="37813" y="17052"/>
                  </a:moveTo>
                  <a:lnTo>
                    <a:pt x="37813" y="17113"/>
                  </a:lnTo>
                  <a:lnTo>
                    <a:pt x="37692" y="17113"/>
                  </a:lnTo>
                  <a:lnTo>
                    <a:pt x="37692" y="17052"/>
                  </a:lnTo>
                  <a:close/>
                  <a:moveTo>
                    <a:pt x="40792" y="17052"/>
                  </a:moveTo>
                  <a:cubicBezTo>
                    <a:pt x="40792" y="17083"/>
                    <a:pt x="40762" y="17083"/>
                    <a:pt x="40762" y="17113"/>
                  </a:cubicBezTo>
                  <a:lnTo>
                    <a:pt x="40731" y="17083"/>
                  </a:lnTo>
                  <a:lnTo>
                    <a:pt x="40792" y="17052"/>
                  </a:lnTo>
                  <a:close/>
                  <a:moveTo>
                    <a:pt x="43923" y="16961"/>
                  </a:moveTo>
                  <a:lnTo>
                    <a:pt x="43832" y="17143"/>
                  </a:lnTo>
                  <a:lnTo>
                    <a:pt x="43649" y="16961"/>
                  </a:lnTo>
                  <a:close/>
                  <a:moveTo>
                    <a:pt x="87480" y="16991"/>
                  </a:moveTo>
                  <a:lnTo>
                    <a:pt x="87510" y="17143"/>
                  </a:lnTo>
                  <a:lnTo>
                    <a:pt x="87449" y="17143"/>
                  </a:lnTo>
                  <a:lnTo>
                    <a:pt x="87449" y="17022"/>
                  </a:lnTo>
                  <a:lnTo>
                    <a:pt x="87480" y="16991"/>
                  </a:lnTo>
                  <a:close/>
                  <a:moveTo>
                    <a:pt x="36658" y="16900"/>
                  </a:moveTo>
                  <a:lnTo>
                    <a:pt x="36658" y="16900"/>
                  </a:lnTo>
                  <a:cubicBezTo>
                    <a:pt x="36572" y="17044"/>
                    <a:pt x="36459" y="17187"/>
                    <a:pt x="36293" y="17254"/>
                  </a:cubicBezTo>
                  <a:lnTo>
                    <a:pt x="36293" y="17254"/>
                  </a:lnTo>
                  <a:lnTo>
                    <a:pt x="36293" y="17113"/>
                  </a:lnTo>
                  <a:lnTo>
                    <a:pt x="36283" y="17103"/>
                  </a:lnTo>
                  <a:lnTo>
                    <a:pt x="36283" y="17103"/>
                  </a:lnTo>
                  <a:cubicBezTo>
                    <a:pt x="36337" y="17076"/>
                    <a:pt x="36391" y="17052"/>
                    <a:pt x="36445" y="17052"/>
                  </a:cubicBezTo>
                  <a:cubicBezTo>
                    <a:pt x="36506" y="17022"/>
                    <a:pt x="36537" y="16961"/>
                    <a:pt x="36658" y="16900"/>
                  </a:cubicBezTo>
                  <a:close/>
                  <a:moveTo>
                    <a:pt x="33315" y="17113"/>
                  </a:moveTo>
                  <a:lnTo>
                    <a:pt x="33406" y="17265"/>
                  </a:lnTo>
                  <a:cubicBezTo>
                    <a:pt x="33379" y="17274"/>
                    <a:pt x="33353" y="17280"/>
                    <a:pt x="33331" y="17280"/>
                  </a:cubicBezTo>
                  <a:cubicBezTo>
                    <a:pt x="33277" y="17280"/>
                    <a:pt x="33250" y="17243"/>
                    <a:pt x="33315" y="17113"/>
                  </a:cubicBezTo>
                  <a:close/>
                  <a:moveTo>
                    <a:pt x="42190" y="16961"/>
                  </a:moveTo>
                  <a:lnTo>
                    <a:pt x="42190" y="17022"/>
                  </a:lnTo>
                  <a:lnTo>
                    <a:pt x="42038" y="17052"/>
                  </a:lnTo>
                  <a:lnTo>
                    <a:pt x="42038" y="17387"/>
                  </a:lnTo>
                  <a:lnTo>
                    <a:pt x="41825" y="17235"/>
                  </a:lnTo>
                  <a:cubicBezTo>
                    <a:pt x="41856" y="17113"/>
                    <a:pt x="41917" y="17052"/>
                    <a:pt x="42038" y="17052"/>
                  </a:cubicBezTo>
                  <a:cubicBezTo>
                    <a:pt x="42069" y="16991"/>
                    <a:pt x="42129" y="16961"/>
                    <a:pt x="42190" y="16961"/>
                  </a:cubicBezTo>
                  <a:close/>
                  <a:moveTo>
                    <a:pt x="36263" y="17265"/>
                  </a:moveTo>
                  <a:lnTo>
                    <a:pt x="36263" y="17417"/>
                  </a:lnTo>
                  <a:lnTo>
                    <a:pt x="36141" y="17417"/>
                  </a:lnTo>
                  <a:lnTo>
                    <a:pt x="36141" y="17265"/>
                  </a:lnTo>
                  <a:close/>
                  <a:moveTo>
                    <a:pt x="37965" y="17356"/>
                  </a:moveTo>
                  <a:lnTo>
                    <a:pt x="37965" y="17417"/>
                  </a:lnTo>
                  <a:lnTo>
                    <a:pt x="37935" y="17417"/>
                  </a:lnTo>
                  <a:lnTo>
                    <a:pt x="37935" y="17356"/>
                  </a:lnTo>
                  <a:close/>
                  <a:moveTo>
                    <a:pt x="39090" y="17356"/>
                  </a:moveTo>
                  <a:lnTo>
                    <a:pt x="39090" y="17387"/>
                  </a:lnTo>
                  <a:lnTo>
                    <a:pt x="38968" y="17417"/>
                  </a:lnTo>
                  <a:lnTo>
                    <a:pt x="38968" y="17356"/>
                  </a:lnTo>
                  <a:close/>
                  <a:moveTo>
                    <a:pt x="42433" y="16961"/>
                  </a:moveTo>
                  <a:cubicBezTo>
                    <a:pt x="42555" y="17052"/>
                    <a:pt x="42676" y="17083"/>
                    <a:pt x="42676" y="17265"/>
                  </a:cubicBezTo>
                  <a:lnTo>
                    <a:pt x="42464" y="17356"/>
                  </a:lnTo>
                  <a:lnTo>
                    <a:pt x="42342" y="17295"/>
                  </a:lnTo>
                  <a:lnTo>
                    <a:pt x="42312" y="17447"/>
                  </a:lnTo>
                  <a:lnTo>
                    <a:pt x="42190" y="17356"/>
                  </a:lnTo>
                  <a:lnTo>
                    <a:pt x="42433" y="16961"/>
                  </a:lnTo>
                  <a:close/>
                  <a:moveTo>
                    <a:pt x="45868" y="17447"/>
                  </a:moveTo>
                  <a:lnTo>
                    <a:pt x="45868" y="17569"/>
                  </a:lnTo>
                  <a:lnTo>
                    <a:pt x="45726" y="17569"/>
                  </a:lnTo>
                  <a:cubicBezTo>
                    <a:pt x="45735" y="17523"/>
                    <a:pt x="45746" y="17485"/>
                    <a:pt x="45746" y="17447"/>
                  </a:cubicBezTo>
                  <a:close/>
                  <a:moveTo>
                    <a:pt x="45506" y="17353"/>
                  </a:moveTo>
                  <a:cubicBezTo>
                    <a:pt x="45620" y="17353"/>
                    <a:pt x="45632" y="17472"/>
                    <a:pt x="45673" y="17578"/>
                  </a:cubicBezTo>
                  <a:lnTo>
                    <a:pt x="45673" y="17578"/>
                  </a:lnTo>
                  <a:cubicBezTo>
                    <a:pt x="45637" y="17585"/>
                    <a:pt x="45602" y="17589"/>
                    <a:pt x="45567" y="17589"/>
                  </a:cubicBezTo>
                  <a:cubicBezTo>
                    <a:pt x="45499" y="17589"/>
                    <a:pt x="45435" y="17574"/>
                    <a:pt x="45382" y="17539"/>
                  </a:cubicBezTo>
                  <a:lnTo>
                    <a:pt x="45473" y="17356"/>
                  </a:lnTo>
                  <a:cubicBezTo>
                    <a:pt x="45485" y="17354"/>
                    <a:pt x="45496" y="17353"/>
                    <a:pt x="45506" y="17353"/>
                  </a:cubicBezTo>
                  <a:close/>
                  <a:moveTo>
                    <a:pt x="39059" y="17569"/>
                  </a:moveTo>
                  <a:lnTo>
                    <a:pt x="39151" y="17721"/>
                  </a:lnTo>
                  <a:lnTo>
                    <a:pt x="38847" y="17721"/>
                  </a:lnTo>
                  <a:lnTo>
                    <a:pt x="38816" y="17691"/>
                  </a:lnTo>
                  <a:lnTo>
                    <a:pt x="39059" y="17569"/>
                  </a:lnTo>
                  <a:close/>
                  <a:moveTo>
                    <a:pt x="43041" y="17660"/>
                  </a:moveTo>
                  <a:lnTo>
                    <a:pt x="43041" y="17721"/>
                  </a:lnTo>
                  <a:lnTo>
                    <a:pt x="43011" y="17721"/>
                  </a:lnTo>
                  <a:lnTo>
                    <a:pt x="43011" y="17660"/>
                  </a:lnTo>
                  <a:close/>
                  <a:moveTo>
                    <a:pt x="44470" y="17660"/>
                  </a:moveTo>
                  <a:lnTo>
                    <a:pt x="44561" y="17691"/>
                  </a:lnTo>
                  <a:lnTo>
                    <a:pt x="44561" y="17721"/>
                  </a:lnTo>
                  <a:lnTo>
                    <a:pt x="44470" y="17721"/>
                  </a:lnTo>
                  <a:lnTo>
                    <a:pt x="44470" y="17660"/>
                  </a:lnTo>
                  <a:close/>
                  <a:moveTo>
                    <a:pt x="51096" y="17660"/>
                  </a:moveTo>
                  <a:lnTo>
                    <a:pt x="51187" y="17691"/>
                  </a:lnTo>
                  <a:lnTo>
                    <a:pt x="51187" y="17721"/>
                  </a:lnTo>
                  <a:lnTo>
                    <a:pt x="51096" y="17721"/>
                  </a:lnTo>
                  <a:lnTo>
                    <a:pt x="51096" y="17660"/>
                  </a:lnTo>
                  <a:close/>
                  <a:moveTo>
                    <a:pt x="41673" y="17660"/>
                  </a:moveTo>
                  <a:cubicBezTo>
                    <a:pt x="41673" y="17691"/>
                    <a:pt x="41673" y="17721"/>
                    <a:pt x="41643" y="17751"/>
                  </a:cubicBezTo>
                  <a:lnTo>
                    <a:pt x="41613" y="17721"/>
                  </a:lnTo>
                  <a:lnTo>
                    <a:pt x="41673" y="17660"/>
                  </a:lnTo>
                  <a:close/>
                  <a:moveTo>
                    <a:pt x="42007" y="17741"/>
                  </a:moveTo>
                  <a:lnTo>
                    <a:pt x="41977" y="17751"/>
                  </a:lnTo>
                  <a:cubicBezTo>
                    <a:pt x="41993" y="17751"/>
                    <a:pt x="42015" y="17759"/>
                    <a:pt x="42023" y="17759"/>
                  </a:cubicBezTo>
                  <a:cubicBezTo>
                    <a:pt x="42028" y="17759"/>
                    <a:pt x="42026" y="17755"/>
                    <a:pt x="42007" y="17741"/>
                  </a:cubicBezTo>
                  <a:close/>
                  <a:moveTo>
                    <a:pt x="41066" y="16687"/>
                  </a:moveTo>
                  <a:lnTo>
                    <a:pt x="41096" y="16870"/>
                  </a:lnTo>
                  <a:lnTo>
                    <a:pt x="41491" y="16870"/>
                  </a:lnTo>
                  <a:lnTo>
                    <a:pt x="41643" y="16718"/>
                  </a:lnTo>
                  <a:lnTo>
                    <a:pt x="41673" y="16870"/>
                  </a:lnTo>
                  <a:lnTo>
                    <a:pt x="41886" y="16779"/>
                  </a:lnTo>
                  <a:cubicBezTo>
                    <a:pt x="41886" y="16870"/>
                    <a:pt x="41947" y="16900"/>
                    <a:pt x="41886" y="16931"/>
                  </a:cubicBezTo>
                  <a:cubicBezTo>
                    <a:pt x="41825" y="16961"/>
                    <a:pt x="41734" y="16991"/>
                    <a:pt x="41734" y="17113"/>
                  </a:cubicBezTo>
                  <a:lnTo>
                    <a:pt x="41369" y="17113"/>
                  </a:lnTo>
                  <a:lnTo>
                    <a:pt x="41369" y="17539"/>
                  </a:lnTo>
                  <a:lnTo>
                    <a:pt x="41187" y="17599"/>
                  </a:lnTo>
                  <a:lnTo>
                    <a:pt x="41126" y="17812"/>
                  </a:lnTo>
                  <a:lnTo>
                    <a:pt x="40883" y="17660"/>
                  </a:lnTo>
                  <a:lnTo>
                    <a:pt x="40822" y="17204"/>
                  </a:lnTo>
                  <a:lnTo>
                    <a:pt x="41005" y="17265"/>
                  </a:lnTo>
                  <a:cubicBezTo>
                    <a:pt x="41005" y="17204"/>
                    <a:pt x="40974" y="17174"/>
                    <a:pt x="40944" y="17113"/>
                  </a:cubicBezTo>
                  <a:cubicBezTo>
                    <a:pt x="40914" y="17083"/>
                    <a:pt x="40883" y="17052"/>
                    <a:pt x="40853" y="17052"/>
                  </a:cubicBezTo>
                  <a:lnTo>
                    <a:pt x="40792" y="17052"/>
                  </a:lnTo>
                  <a:cubicBezTo>
                    <a:pt x="40792" y="17022"/>
                    <a:pt x="40822" y="16991"/>
                    <a:pt x="40822" y="16961"/>
                  </a:cubicBezTo>
                  <a:lnTo>
                    <a:pt x="40853" y="17052"/>
                  </a:lnTo>
                  <a:lnTo>
                    <a:pt x="41005" y="16931"/>
                  </a:lnTo>
                  <a:lnTo>
                    <a:pt x="40944" y="16870"/>
                  </a:lnTo>
                  <a:lnTo>
                    <a:pt x="41066" y="16687"/>
                  </a:lnTo>
                  <a:close/>
                  <a:moveTo>
                    <a:pt x="42008" y="17417"/>
                  </a:moveTo>
                  <a:lnTo>
                    <a:pt x="41977" y="17721"/>
                  </a:lnTo>
                  <a:cubicBezTo>
                    <a:pt x="41990" y="17729"/>
                    <a:pt x="42000" y="17736"/>
                    <a:pt x="42007" y="17741"/>
                  </a:cubicBezTo>
                  <a:lnTo>
                    <a:pt x="42007" y="17741"/>
                  </a:lnTo>
                  <a:lnTo>
                    <a:pt x="42069" y="17721"/>
                  </a:lnTo>
                  <a:cubicBezTo>
                    <a:pt x="42099" y="17721"/>
                    <a:pt x="42099" y="17751"/>
                    <a:pt x="42160" y="17812"/>
                  </a:cubicBezTo>
                  <a:cubicBezTo>
                    <a:pt x="41977" y="17782"/>
                    <a:pt x="41825" y="17721"/>
                    <a:pt x="41673" y="17660"/>
                  </a:cubicBezTo>
                  <a:cubicBezTo>
                    <a:pt x="41734" y="17630"/>
                    <a:pt x="41765" y="17599"/>
                    <a:pt x="41795" y="17569"/>
                  </a:cubicBezTo>
                  <a:cubicBezTo>
                    <a:pt x="41825" y="17508"/>
                    <a:pt x="41825" y="17478"/>
                    <a:pt x="41856" y="17417"/>
                  </a:cubicBezTo>
                  <a:close/>
                  <a:moveTo>
                    <a:pt x="89256" y="17784"/>
                  </a:moveTo>
                  <a:lnTo>
                    <a:pt x="89273" y="17812"/>
                  </a:lnTo>
                  <a:cubicBezTo>
                    <a:pt x="89273" y="17812"/>
                    <a:pt x="89273" y="17792"/>
                    <a:pt x="89256" y="17784"/>
                  </a:cubicBezTo>
                  <a:close/>
                  <a:moveTo>
                    <a:pt x="46324" y="17447"/>
                  </a:moveTo>
                  <a:cubicBezTo>
                    <a:pt x="46324" y="17630"/>
                    <a:pt x="46202" y="17782"/>
                    <a:pt x="46050" y="17842"/>
                  </a:cubicBezTo>
                  <a:lnTo>
                    <a:pt x="46020" y="17630"/>
                  </a:lnTo>
                  <a:lnTo>
                    <a:pt x="46324" y="17447"/>
                  </a:lnTo>
                  <a:close/>
                  <a:moveTo>
                    <a:pt x="48756" y="17812"/>
                  </a:moveTo>
                  <a:lnTo>
                    <a:pt x="48756" y="17842"/>
                  </a:lnTo>
                  <a:lnTo>
                    <a:pt x="48664" y="17842"/>
                  </a:lnTo>
                  <a:lnTo>
                    <a:pt x="48664" y="17812"/>
                  </a:lnTo>
                  <a:close/>
                  <a:moveTo>
                    <a:pt x="43531" y="17378"/>
                  </a:moveTo>
                  <a:cubicBezTo>
                    <a:pt x="43716" y="17378"/>
                    <a:pt x="43900" y="17469"/>
                    <a:pt x="44084" y="17469"/>
                  </a:cubicBezTo>
                  <a:cubicBezTo>
                    <a:pt x="44172" y="17469"/>
                    <a:pt x="44260" y="17448"/>
                    <a:pt x="44348" y="17387"/>
                  </a:cubicBezTo>
                  <a:lnTo>
                    <a:pt x="44348" y="17630"/>
                  </a:lnTo>
                  <a:lnTo>
                    <a:pt x="44135" y="17539"/>
                  </a:lnTo>
                  <a:cubicBezTo>
                    <a:pt x="44135" y="17630"/>
                    <a:pt x="44135" y="17691"/>
                    <a:pt x="44135" y="17751"/>
                  </a:cubicBezTo>
                  <a:cubicBezTo>
                    <a:pt x="44113" y="17820"/>
                    <a:pt x="44090" y="17888"/>
                    <a:pt x="44054" y="17944"/>
                  </a:cubicBezTo>
                  <a:lnTo>
                    <a:pt x="44054" y="17944"/>
                  </a:lnTo>
                  <a:lnTo>
                    <a:pt x="44044" y="17934"/>
                  </a:lnTo>
                  <a:lnTo>
                    <a:pt x="44044" y="17958"/>
                  </a:lnTo>
                  <a:lnTo>
                    <a:pt x="44044" y="17958"/>
                  </a:lnTo>
                  <a:cubicBezTo>
                    <a:pt x="44044" y="17959"/>
                    <a:pt x="44043" y="17960"/>
                    <a:pt x="44042" y="17961"/>
                  </a:cubicBezTo>
                  <a:lnTo>
                    <a:pt x="44042" y="17961"/>
                  </a:lnTo>
                  <a:cubicBezTo>
                    <a:pt x="43983" y="17871"/>
                    <a:pt x="43953" y="17781"/>
                    <a:pt x="43984" y="17691"/>
                  </a:cubicBezTo>
                  <a:lnTo>
                    <a:pt x="43649" y="17478"/>
                  </a:lnTo>
                  <a:lnTo>
                    <a:pt x="43497" y="17569"/>
                  </a:lnTo>
                  <a:lnTo>
                    <a:pt x="43558" y="17721"/>
                  </a:lnTo>
                  <a:lnTo>
                    <a:pt x="43345" y="17599"/>
                  </a:lnTo>
                  <a:lnTo>
                    <a:pt x="43436" y="17387"/>
                  </a:lnTo>
                  <a:cubicBezTo>
                    <a:pt x="43468" y="17380"/>
                    <a:pt x="43500" y="17378"/>
                    <a:pt x="43531" y="17378"/>
                  </a:cubicBezTo>
                  <a:close/>
                  <a:moveTo>
                    <a:pt x="37448" y="17873"/>
                  </a:moveTo>
                  <a:lnTo>
                    <a:pt x="37448" y="17964"/>
                  </a:lnTo>
                  <a:lnTo>
                    <a:pt x="37418" y="17964"/>
                  </a:lnTo>
                  <a:lnTo>
                    <a:pt x="37418" y="17873"/>
                  </a:lnTo>
                  <a:close/>
                  <a:moveTo>
                    <a:pt x="46081" y="17873"/>
                  </a:moveTo>
                  <a:lnTo>
                    <a:pt x="46081" y="17964"/>
                  </a:lnTo>
                  <a:lnTo>
                    <a:pt x="46050" y="17964"/>
                  </a:lnTo>
                  <a:lnTo>
                    <a:pt x="46050" y="17873"/>
                  </a:lnTo>
                  <a:close/>
                  <a:moveTo>
                    <a:pt x="44082" y="17956"/>
                  </a:moveTo>
                  <a:cubicBezTo>
                    <a:pt x="44097" y="17956"/>
                    <a:pt x="44105" y="17964"/>
                    <a:pt x="44105" y="17964"/>
                  </a:cubicBezTo>
                  <a:lnTo>
                    <a:pt x="44105" y="17994"/>
                  </a:lnTo>
                  <a:lnTo>
                    <a:pt x="44069" y="17958"/>
                  </a:lnTo>
                  <a:lnTo>
                    <a:pt x="44069" y="17958"/>
                  </a:lnTo>
                  <a:cubicBezTo>
                    <a:pt x="44074" y="17957"/>
                    <a:pt x="44078" y="17956"/>
                    <a:pt x="44082" y="17956"/>
                  </a:cubicBezTo>
                  <a:close/>
                  <a:moveTo>
                    <a:pt x="87966" y="17630"/>
                  </a:moveTo>
                  <a:cubicBezTo>
                    <a:pt x="87996" y="17660"/>
                    <a:pt x="87996" y="17691"/>
                    <a:pt x="88027" y="17751"/>
                  </a:cubicBezTo>
                  <a:cubicBezTo>
                    <a:pt x="88057" y="17782"/>
                    <a:pt x="88088" y="17842"/>
                    <a:pt x="88088" y="17873"/>
                  </a:cubicBezTo>
                  <a:lnTo>
                    <a:pt x="87905" y="18025"/>
                  </a:lnTo>
                  <a:lnTo>
                    <a:pt x="87875" y="17691"/>
                  </a:lnTo>
                  <a:lnTo>
                    <a:pt x="87966" y="17660"/>
                  </a:lnTo>
                  <a:lnTo>
                    <a:pt x="87966" y="17630"/>
                  </a:lnTo>
                  <a:close/>
                  <a:moveTo>
                    <a:pt x="44591" y="17873"/>
                  </a:moveTo>
                  <a:lnTo>
                    <a:pt x="44683" y="17994"/>
                  </a:lnTo>
                  <a:lnTo>
                    <a:pt x="44439" y="18055"/>
                  </a:lnTo>
                  <a:lnTo>
                    <a:pt x="44439" y="18055"/>
                  </a:lnTo>
                  <a:lnTo>
                    <a:pt x="44591" y="17873"/>
                  </a:lnTo>
                  <a:close/>
                  <a:moveTo>
                    <a:pt x="34713" y="18025"/>
                  </a:moveTo>
                  <a:lnTo>
                    <a:pt x="34774" y="18055"/>
                  </a:lnTo>
                  <a:lnTo>
                    <a:pt x="34743" y="18086"/>
                  </a:lnTo>
                  <a:lnTo>
                    <a:pt x="34713" y="18025"/>
                  </a:lnTo>
                  <a:close/>
                  <a:moveTo>
                    <a:pt x="40610" y="17204"/>
                  </a:moveTo>
                  <a:lnTo>
                    <a:pt x="40701" y="17660"/>
                  </a:lnTo>
                  <a:lnTo>
                    <a:pt x="40549" y="17721"/>
                  </a:lnTo>
                  <a:lnTo>
                    <a:pt x="40701" y="17782"/>
                  </a:lnTo>
                  <a:lnTo>
                    <a:pt x="40701" y="17903"/>
                  </a:lnTo>
                  <a:lnTo>
                    <a:pt x="40306" y="17630"/>
                  </a:lnTo>
                  <a:lnTo>
                    <a:pt x="40275" y="17873"/>
                  </a:lnTo>
                  <a:lnTo>
                    <a:pt x="40123" y="17812"/>
                  </a:lnTo>
                  <a:cubicBezTo>
                    <a:pt x="40093" y="17812"/>
                    <a:pt x="40032" y="17782"/>
                    <a:pt x="40002" y="17751"/>
                  </a:cubicBezTo>
                  <a:lnTo>
                    <a:pt x="39850" y="18086"/>
                  </a:lnTo>
                  <a:lnTo>
                    <a:pt x="39667" y="17934"/>
                  </a:lnTo>
                  <a:lnTo>
                    <a:pt x="39759" y="17721"/>
                  </a:lnTo>
                  <a:lnTo>
                    <a:pt x="39759" y="17691"/>
                  </a:lnTo>
                  <a:cubicBezTo>
                    <a:pt x="39646" y="17728"/>
                    <a:pt x="39545" y="17800"/>
                    <a:pt x="39463" y="17800"/>
                  </a:cubicBezTo>
                  <a:cubicBezTo>
                    <a:pt x="39412" y="17800"/>
                    <a:pt x="39368" y="17772"/>
                    <a:pt x="39333" y="17691"/>
                  </a:cubicBezTo>
                  <a:lnTo>
                    <a:pt x="39424" y="17599"/>
                  </a:lnTo>
                  <a:cubicBezTo>
                    <a:pt x="39470" y="17584"/>
                    <a:pt x="39515" y="17577"/>
                    <a:pt x="39561" y="17577"/>
                  </a:cubicBezTo>
                  <a:cubicBezTo>
                    <a:pt x="39607" y="17577"/>
                    <a:pt x="39652" y="17584"/>
                    <a:pt x="39698" y="17599"/>
                  </a:cubicBezTo>
                  <a:cubicBezTo>
                    <a:pt x="39705" y="17602"/>
                    <a:pt x="39712" y="17603"/>
                    <a:pt x="39719" y="17603"/>
                  </a:cubicBezTo>
                  <a:cubicBezTo>
                    <a:pt x="39776" y="17603"/>
                    <a:pt x="39831" y="17538"/>
                    <a:pt x="39878" y="17538"/>
                  </a:cubicBezTo>
                  <a:cubicBezTo>
                    <a:pt x="39901" y="17538"/>
                    <a:pt x="39923" y="17553"/>
                    <a:pt x="39941" y="17599"/>
                  </a:cubicBezTo>
                  <a:cubicBezTo>
                    <a:pt x="39981" y="17518"/>
                    <a:pt x="40049" y="17518"/>
                    <a:pt x="40116" y="17518"/>
                  </a:cubicBezTo>
                  <a:lnTo>
                    <a:pt x="40116" y="17518"/>
                  </a:lnTo>
                  <a:cubicBezTo>
                    <a:pt x="40150" y="17518"/>
                    <a:pt x="40184" y="17518"/>
                    <a:pt x="40214" y="17508"/>
                  </a:cubicBezTo>
                  <a:cubicBezTo>
                    <a:pt x="40306" y="17478"/>
                    <a:pt x="40397" y="17447"/>
                    <a:pt x="40488" y="17417"/>
                  </a:cubicBezTo>
                  <a:lnTo>
                    <a:pt x="40610" y="17204"/>
                  </a:lnTo>
                  <a:close/>
                  <a:moveTo>
                    <a:pt x="41734" y="18025"/>
                  </a:moveTo>
                  <a:lnTo>
                    <a:pt x="41734" y="18116"/>
                  </a:lnTo>
                  <a:lnTo>
                    <a:pt x="41704" y="18116"/>
                  </a:lnTo>
                  <a:lnTo>
                    <a:pt x="41704" y="18025"/>
                  </a:lnTo>
                  <a:close/>
                  <a:moveTo>
                    <a:pt x="42707" y="17842"/>
                  </a:moveTo>
                  <a:lnTo>
                    <a:pt x="42707" y="18116"/>
                  </a:lnTo>
                  <a:lnTo>
                    <a:pt x="42525" y="18086"/>
                  </a:lnTo>
                  <a:lnTo>
                    <a:pt x="42707" y="17842"/>
                  </a:lnTo>
                  <a:close/>
                  <a:moveTo>
                    <a:pt x="40792" y="18116"/>
                  </a:moveTo>
                  <a:lnTo>
                    <a:pt x="40792" y="18146"/>
                  </a:lnTo>
                  <a:lnTo>
                    <a:pt x="40670" y="18177"/>
                  </a:lnTo>
                  <a:lnTo>
                    <a:pt x="40670" y="18116"/>
                  </a:lnTo>
                  <a:close/>
                  <a:moveTo>
                    <a:pt x="42099" y="17934"/>
                  </a:moveTo>
                  <a:lnTo>
                    <a:pt x="42281" y="18055"/>
                  </a:lnTo>
                  <a:lnTo>
                    <a:pt x="42160" y="18177"/>
                  </a:lnTo>
                  <a:lnTo>
                    <a:pt x="41977" y="18086"/>
                  </a:lnTo>
                  <a:lnTo>
                    <a:pt x="42099" y="17934"/>
                  </a:lnTo>
                  <a:close/>
                  <a:moveTo>
                    <a:pt x="44865" y="17842"/>
                  </a:moveTo>
                  <a:lnTo>
                    <a:pt x="45108" y="17994"/>
                  </a:lnTo>
                  <a:lnTo>
                    <a:pt x="44865" y="18177"/>
                  </a:lnTo>
                  <a:lnTo>
                    <a:pt x="44865" y="17842"/>
                  </a:lnTo>
                  <a:close/>
                  <a:moveTo>
                    <a:pt x="86568" y="18055"/>
                  </a:moveTo>
                  <a:lnTo>
                    <a:pt x="86537" y="18177"/>
                  </a:lnTo>
                  <a:lnTo>
                    <a:pt x="86507" y="18177"/>
                  </a:lnTo>
                  <a:lnTo>
                    <a:pt x="86477" y="18055"/>
                  </a:lnTo>
                  <a:close/>
                  <a:moveTo>
                    <a:pt x="87693" y="18055"/>
                  </a:moveTo>
                  <a:lnTo>
                    <a:pt x="87753" y="18116"/>
                  </a:lnTo>
                  <a:cubicBezTo>
                    <a:pt x="87784" y="18116"/>
                    <a:pt x="87784" y="18116"/>
                    <a:pt x="87814" y="18146"/>
                  </a:cubicBezTo>
                  <a:lnTo>
                    <a:pt x="87784" y="18177"/>
                  </a:lnTo>
                  <a:lnTo>
                    <a:pt x="87753" y="18116"/>
                  </a:lnTo>
                  <a:cubicBezTo>
                    <a:pt x="87723" y="18086"/>
                    <a:pt x="87693" y="18086"/>
                    <a:pt x="87662" y="18055"/>
                  </a:cubicBezTo>
                  <a:close/>
                  <a:moveTo>
                    <a:pt x="89516" y="18268"/>
                  </a:moveTo>
                  <a:lnTo>
                    <a:pt x="89516" y="18298"/>
                  </a:lnTo>
                  <a:lnTo>
                    <a:pt x="89364" y="18298"/>
                  </a:lnTo>
                  <a:lnTo>
                    <a:pt x="89364" y="18268"/>
                  </a:lnTo>
                  <a:close/>
                  <a:moveTo>
                    <a:pt x="56689" y="18268"/>
                  </a:moveTo>
                  <a:lnTo>
                    <a:pt x="56689" y="18329"/>
                  </a:lnTo>
                  <a:lnTo>
                    <a:pt x="56659" y="18329"/>
                  </a:lnTo>
                  <a:lnTo>
                    <a:pt x="56659" y="18268"/>
                  </a:lnTo>
                  <a:close/>
                  <a:moveTo>
                    <a:pt x="36081" y="18268"/>
                  </a:moveTo>
                  <a:lnTo>
                    <a:pt x="36081" y="18420"/>
                  </a:lnTo>
                  <a:lnTo>
                    <a:pt x="36050" y="18420"/>
                  </a:lnTo>
                  <a:lnTo>
                    <a:pt x="36020" y="18268"/>
                  </a:lnTo>
                  <a:close/>
                  <a:moveTo>
                    <a:pt x="33102" y="18390"/>
                  </a:moveTo>
                  <a:lnTo>
                    <a:pt x="33102" y="18481"/>
                  </a:lnTo>
                  <a:lnTo>
                    <a:pt x="33071" y="18481"/>
                  </a:lnTo>
                  <a:lnTo>
                    <a:pt x="33071" y="18390"/>
                  </a:lnTo>
                  <a:close/>
                  <a:moveTo>
                    <a:pt x="55321" y="18238"/>
                  </a:moveTo>
                  <a:lnTo>
                    <a:pt x="55503" y="18298"/>
                  </a:lnTo>
                  <a:lnTo>
                    <a:pt x="55321" y="18511"/>
                  </a:lnTo>
                  <a:lnTo>
                    <a:pt x="55321" y="18238"/>
                  </a:lnTo>
                  <a:close/>
                  <a:moveTo>
                    <a:pt x="42251" y="18481"/>
                  </a:moveTo>
                  <a:lnTo>
                    <a:pt x="42251" y="18572"/>
                  </a:lnTo>
                  <a:lnTo>
                    <a:pt x="42221" y="18572"/>
                  </a:lnTo>
                  <a:lnTo>
                    <a:pt x="42221" y="18481"/>
                  </a:lnTo>
                  <a:close/>
                  <a:moveTo>
                    <a:pt x="54744" y="18390"/>
                  </a:moveTo>
                  <a:lnTo>
                    <a:pt x="54811" y="18457"/>
                  </a:lnTo>
                  <a:lnTo>
                    <a:pt x="54811" y="18457"/>
                  </a:lnTo>
                  <a:cubicBezTo>
                    <a:pt x="54829" y="18572"/>
                    <a:pt x="54799" y="18572"/>
                    <a:pt x="54744" y="18572"/>
                  </a:cubicBezTo>
                  <a:lnTo>
                    <a:pt x="54744" y="18390"/>
                  </a:lnTo>
                  <a:close/>
                  <a:moveTo>
                    <a:pt x="55747" y="18359"/>
                  </a:moveTo>
                  <a:lnTo>
                    <a:pt x="55747" y="18572"/>
                  </a:lnTo>
                  <a:lnTo>
                    <a:pt x="55686" y="18572"/>
                  </a:lnTo>
                  <a:lnTo>
                    <a:pt x="55686" y="18359"/>
                  </a:lnTo>
                  <a:close/>
                  <a:moveTo>
                    <a:pt x="54987" y="18572"/>
                  </a:moveTo>
                  <a:cubicBezTo>
                    <a:pt x="54968" y="18590"/>
                    <a:pt x="54961" y="18620"/>
                    <a:pt x="54972" y="18620"/>
                  </a:cubicBezTo>
                  <a:cubicBezTo>
                    <a:pt x="54977" y="18620"/>
                    <a:pt x="54987" y="18613"/>
                    <a:pt x="55003" y="18592"/>
                  </a:cubicBezTo>
                  <a:lnTo>
                    <a:pt x="55003" y="18592"/>
                  </a:lnTo>
                  <a:cubicBezTo>
                    <a:pt x="54999" y="18585"/>
                    <a:pt x="54993" y="18579"/>
                    <a:pt x="54987" y="18572"/>
                  </a:cubicBezTo>
                  <a:close/>
                  <a:moveTo>
                    <a:pt x="31096" y="18542"/>
                  </a:moveTo>
                  <a:lnTo>
                    <a:pt x="31278" y="18633"/>
                  </a:lnTo>
                  <a:lnTo>
                    <a:pt x="31005" y="18633"/>
                  </a:lnTo>
                  <a:lnTo>
                    <a:pt x="30974" y="18602"/>
                  </a:lnTo>
                  <a:lnTo>
                    <a:pt x="31096" y="18542"/>
                  </a:lnTo>
                  <a:close/>
                  <a:moveTo>
                    <a:pt x="86781" y="18633"/>
                  </a:moveTo>
                  <a:lnTo>
                    <a:pt x="86781" y="18694"/>
                  </a:lnTo>
                  <a:lnTo>
                    <a:pt x="86659" y="18694"/>
                  </a:lnTo>
                  <a:lnTo>
                    <a:pt x="86659" y="18663"/>
                  </a:lnTo>
                  <a:lnTo>
                    <a:pt x="86781" y="18633"/>
                  </a:lnTo>
                  <a:close/>
                  <a:moveTo>
                    <a:pt x="54988" y="18346"/>
                  </a:moveTo>
                  <a:cubicBezTo>
                    <a:pt x="55023" y="18346"/>
                    <a:pt x="55075" y="18383"/>
                    <a:pt x="55169" y="18450"/>
                  </a:cubicBezTo>
                  <a:lnTo>
                    <a:pt x="55017" y="18572"/>
                  </a:lnTo>
                  <a:cubicBezTo>
                    <a:pt x="55012" y="18580"/>
                    <a:pt x="55007" y="18587"/>
                    <a:pt x="55003" y="18592"/>
                  </a:cubicBezTo>
                  <a:lnTo>
                    <a:pt x="55003" y="18592"/>
                  </a:lnTo>
                  <a:cubicBezTo>
                    <a:pt x="55017" y="18616"/>
                    <a:pt x="55017" y="18640"/>
                    <a:pt x="55017" y="18663"/>
                  </a:cubicBezTo>
                  <a:cubicBezTo>
                    <a:pt x="55017" y="18694"/>
                    <a:pt x="54987" y="18694"/>
                    <a:pt x="54926" y="18754"/>
                  </a:cubicBezTo>
                  <a:cubicBezTo>
                    <a:pt x="54962" y="18575"/>
                    <a:pt x="54955" y="18490"/>
                    <a:pt x="54919" y="18452"/>
                  </a:cubicBezTo>
                  <a:lnTo>
                    <a:pt x="54919" y="18452"/>
                  </a:lnTo>
                  <a:cubicBezTo>
                    <a:pt x="54939" y="18379"/>
                    <a:pt x="54956" y="18346"/>
                    <a:pt x="54988" y="18346"/>
                  </a:cubicBezTo>
                  <a:close/>
                  <a:moveTo>
                    <a:pt x="27205" y="18724"/>
                  </a:moveTo>
                  <a:lnTo>
                    <a:pt x="27205" y="18785"/>
                  </a:lnTo>
                  <a:lnTo>
                    <a:pt x="27175" y="18785"/>
                  </a:lnTo>
                  <a:lnTo>
                    <a:pt x="27175" y="18724"/>
                  </a:lnTo>
                  <a:close/>
                  <a:moveTo>
                    <a:pt x="56294" y="18359"/>
                  </a:moveTo>
                  <a:lnTo>
                    <a:pt x="56294" y="18785"/>
                  </a:lnTo>
                  <a:lnTo>
                    <a:pt x="56263" y="18785"/>
                  </a:lnTo>
                  <a:cubicBezTo>
                    <a:pt x="56081" y="18694"/>
                    <a:pt x="55868" y="18633"/>
                    <a:pt x="55929" y="18359"/>
                  </a:cubicBezTo>
                  <a:close/>
                  <a:moveTo>
                    <a:pt x="56294" y="18785"/>
                  </a:moveTo>
                  <a:cubicBezTo>
                    <a:pt x="56294" y="18785"/>
                    <a:pt x="56324" y="18785"/>
                    <a:pt x="56355" y="18815"/>
                  </a:cubicBezTo>
                  <a:lnTo>
                    <a:pt x="56324" y="18846"/>
                  </a:lnTo>
                  <a:lnTo>
                    <a:pt x="56294" y="18785"/>
                  </a:lnTo>
                  <a:close/>
                  <a:moveTo>
                    <a:pt x="55564" y="18602"/>
                  </a:moveTo>
                  <a:lnTo>
                    <a:pt x="55959" y="18754"/>
                  </a:lnTo>
                  <a:lnTo>
                    <a:pt x="55959" y="18876"/>
                  </a:lnTo>
                  <a:cubicBezTo>
                    <a:pt x="55868" y="18846"/>
                    <a:pt x="55777" y="18815"/>
                    <a:pt x="55686" y="18815"/>
                  </a:cubicBezTo>
                  <a:cubicBezTo>
                    <a:pt x="55577" y="18815"/>
                    <a:pt x="55484" y="18831"/>
                    <a:pt x="55396" y="18862"/>
                  </a:cubicBezTo>
                  <a:lnTo>
                    <a:pt x="55396" y="18862"/>
                  </a:lnTo>
                  <a:cubicBezTo>
                    <a:pt x="55452" y="18802"/>
                    <a:pt x="55510" y="18722"/>
                    <a:pt x="55595" y="18694"/>
                  </a:cubicBezTo>
                  <a:lnTo>
                    <a:pt x="55564" y="18602"/>
                  </a:lnTo>
                  <a:close/>
                  <a:moveTo>
                    <a:pt x="27631" y="18724"/>
                  </a:moveTo>
                  <a:lnTo>
                    <a:pt x="27691" y="18876"/>
                  </a:lnTo>
                  <a:cubicBezTo>
                    <a:pt x="27678" y="18889"/>
                    <a:pt x="27666" y="18895"/>
                    <a:pt x="27656" y="18895"/>
                  </a:cubicBezTo>
                  <a:cubicBezTo>
                    <a:pt x="27620" y="18895"/>
                    <a:pt x="27607" y="18819"/>
                    <a:pt x="27631" y="18724"/>
                  </a:cubicBezTo>
                  <a:close/>
                  <a:moveTo>
                    <a:pt x="55230" y="18906"/>
                  </a:moveTo>
                  <a:lnTo>
                    <a:pt x="55169" y="18937"/>
                  </a:lnTo>
                  <a:lnTo>
                    <a:pt x="55169" y="18906"/>
                  </a:lnTo>
                  <a:close/>
                  <a:moveTo>
                    <a:pt x="55341" y="18917"/>
                  </a:moveTo>
                  <a:cubicBezTo>
                    <a:pt x="55368" y="18935"/>
                    <a:pt x="55352" y="18967"/>
                    <a:pt x="55352" y="18967"/>
                  </a:cubicBezTo>
                  <a:lnTo>
                    <a:pt x="55321" y="18937"/>
                  </a:lnTo>
                  <a:lnTo>
                    <a:pt x="55341" y="18917"/>
                  </a:lnTo>
                  <a:close/>
                  <a:moveTo>
                    <a:pt x="47509" y="18967"/>
                  </a:moveTo>
                  <a:lnTo>
                    <a:pt x="47509" y="18998"/>
                  </a:lnTo>
                  <a:lnTo>
                    <a:pt x="47449" y="18998"/>
                  </a:lnTo>
                  <a:lnTo>
                    <a:pt x="47449" y="18967"/>
                  </a:lnTo>
                  <a:close/>
                  <a:moveTo>
                    <a:pt x="52677" y="18967"/>
                  </a:moveTo>
                  <a:lnTo>
                    <a:pt x="52677" y="18998"/>
                  </a:lnTo>
                  <a:lnTo>
                    <a:pt x="52585" y="18998"/>
                  </a:lnTo>
                  <a:lnTo>
                    <a:pt x="52585" y="18967"/>
                  </a:lnTo>
                  <a:close/>
                  <a:moveTo>
                    <a:pt x="24986" y="18967"/>
                  </a:moveTo>
                  <a:lnTo>
                    <a:pt x="25017" y="19089"/>
                  </a:lnTo>
                  <a:lnTo>
                    <a:pt x="24956" y="19089"/>
                  </a:lnTo>
                  <a:lnTo>
                    <a:pt x="24956" y="18967"/>
                  </a:lnTo>
                  <a:close/>
                  <a:moveTo>
                    <a:pt x="54379" y="19058"/>
                  </a:moveTo>
                  <a:lnTo>
                    <a:pt x="54379" y="19089"/>
                  </a:lnTo>
                  <a:lnTo>
                    <a:pt x="54288" y="19089"/>
                  </a:lnTo>
                  <a:lnTo>
                    <a:pt x="54288" y="19058"/>
                  </a:lnTo>
                  <a:close/>
                  <a:moveTo>
                    <a:pt x="28846" y="19028"/>
                  </a:moveTo>
                  <a:lnTo>
                    <a:pt x="28846" y="19089"/>
                  </a:lnTo>
                  <a:lnTo>
                    <a:pt x="28725" y="19119"/>
                  </a:lnTo>
                  <a:lnTo>
                    <a:pt x="28725" y="19028"/>
                  </a:lnTo>
                  <a:close/>
                  <a:moveTo>
                    <a:pt x="84501" y="19119"/>
                  </a:moveTo>
                  <a:lnTo>
                    <a:pt x="84501" y="19150"/>
                  </a:lnTo>
                  <a:lnTo>
                    <a:pt x="84440" y="19150"/>
                  </a:lnTo>
                  <a:lnTo>
                    <a:pt x="84440" y="19119"/>
                  </a:lnTo>
                  <a:close/>
                  <a:moveTo>
                    <a:pt x="23041" y="19210"/>
                  </a:moveTo>
                  <a:lnTo>
                    <a:pt x="23041" y="19241"/>
                  </a:lnTo>
                  <a:lnTo>
                    <a:pt x="22950" y="19241"/>
                  </a:lnTo>
                  <a:lnTo>
                    <a:pt x="22950" y="19210"/>
                  </a:lnTo>
                  <a:close/>
                  <a:moveTo>
                    <a:pt x="86355" y="18724"/>
                  </a:moveTo>
                  <a:lnTo>
                    <a:pt x="86537" y="18937"/>
                  </a:lnTo>
                  <a:lnTo>
                    <a:pt x="86720" y="19119"/>
                  </a:lnTo>
                  <a:lnTo>
                    <a:pt x="86477" y="19271"/>
                  </a:lnTo>
                  <a:lnTo>
                    <a:pt x="86477" y="19058"/>
                  </a:lnTo>
                  <a:lnTo>
                    <a:pt x="86355" y="19028"/>
                  </a:lnTo>
                  <a:lnTo>
                    <a:pt x="86355" y="18724"/>
                  </a:lnTo>
                  <a:close/>
                  <a:moveTo>
                    <a:pt x="53528" y="19362"/>
                  </a:moveTo>
                  <a:lnTo>
                    <a:pt x="53528" y="19393"/>
                  </a:lnTo>
                  <a:lnTo>
                    <a:pt x="53467" y="19393"/>
                  </a:lnTo>
                  <a:lnTo>
                    <a:pt x="53467" y="19362"/>
                  </a:lnTo>
                  <a:close/>
                  <a:moveTo>
                    <a:pt x="84015" y="19362"/>
                  </a:moveTo>
                  <a:lnTo>
                    <a:pt x="84167" y="19453"/>
                  </a:lnTo>
                  <a:cubicBezTo>
                    <a:pt x="84106" y="19464"/>
                    <a:pt x="84065" y="19470"/>
                    <a:pt x="84039" y="19470"/>
                  </a:cubicBezTo>
                  <a:cubicBezTo>
                    <a:pt x="83988" y="19470"/>
                    <a:pt x="83994" y="19443"/>
                    <a:pt x="84015" y="19362"/>
                  </a:cubicBezTo>
                  <a:close/>
                  <a:moveTo>
                    <a:pt x="30913" y="19514"/>
                  </a:moveTo>
                  <a:lnTo>
                    <a:pt x="30913" y="19545"/>
                  </a:lnTo>
                  <a:lnTo>
                    <a:pt x="30853" y="19545"/>
                  </a:lnTo>
                  <a:lnTo>
                    <a:pt x="30853" y="19514"/>
                  </a:lnTo>
                  <a:close/>
                  <a:moveTo>
                    <a:pt x="31187" y="19362"/>
                  </a:moveTo>
                  <a:lnTo>
                    <a:pt x="31187" y="19545"/>
                  </a:lnTo>
                  <a:lnTo>
                    <a:pt x="31157" y="19545"/>
                  </a:lnTo>
                  <a:lnTo>
                    <a:pt x="31126" y="19362"/>
                  </a:lnTo>
                  <a:close/>
                  <a:moveTo>
                    <a:pt x="55230" y="19271"/>
                  </a:moveTo>
                  <a:lnTo>
                    <a:pt x="55230" y="19484"/>
                  </a:lnTo>
                  <a:cubicBezTo>
                    <a:pt x="55260" y="19484"/>
                    <a:pt x="55291" y="19484"/>
                    <a:pt x="55321" y="19514"/>
                  </a:cubicBezTo>
                  <a:lnTo>
                    <a:pt x="55291" y="19545"/>
                  </a:lnTo>
                  <a:lnTo>
                    <a:pt x="55230" y="19484"/>
                  </a:lnTo>
                  <a:cubicBezTo>
                    <a:pt x="55200" y="19453"/>
                    <a:pt x="55139" y="19393"/>
                    <a:pt x="55108" y="19362"/>
                  </a:cubicBezTo>
                  <a:lnTo>
                    <a:pt x="55230" y="19271"/>
                  </a:lnTo>
                  <a:close/>
                  <a:moveTo>
                    <a:pt x="84927" y="19484"/>
                  </a:moveTo>
                  <a:lnTo>
                    <a:pt x="84927" y="19575"/>
                  </a:lnTo>
                  <a:lnTo>
                    <a:pt x="84896" y="19575"/>
                  </a:lnTo>
                  <a:lnTo>
                    <a:pt x="84896" y="19484"/>
                  </a:lnTo>
                  <a:close/>
                  <a:moveTo>
                    <a:pt x="81461" y="19484"/>
                  </a:moveTo>
                  <a:cubicBezTo>
                    <a:pt x="81483" y="19571"/>
                    <a:pt x="81489" y="19642"/>
                    <a:pt x="81424" y="19642"/>
                  </a:cubicBezTo>
                  <a:cubicBezTo>
                    <a:pt x="81398" y="19642"/>
                    <a:pt x="81361" y="19631"/>
                    <a:pt x="81309" y="19605"/>
                  </a:cubicBezTo>
                  <a:lnTo>
                    <a:pt x="81461" y="19484"/>
                  </a:lnTo>
                  <a:close/>
                  <a:moveTo>
                    <a:pt x="54926" y="19605"/>
                  </a:moveTo>
                  <a:lnTo>
                    <a:pt x="54744" y="19818"/>
                  </a:lnTo>
                  <a:lnTo>
                    <a:pt x="54713" y="19666"/>
                  </a:lnTo>
                  <a:lnTo>
                    <a:pt x="54926" y="19605"/>
                  </a:lnTo>
                  <a:close/>
                  <a:moveTo>
                    <a:pt x="18269" y="19727"/>
                  </a:moveTo>
                  <a:lnTo>
                    <a:pt x="18299" y="19909"/>
                  </a:lnTo>
                  <a:lnTo>
                    <a:pt x="18178" y="19909"/>
                  </a:lnTo>
                  <a:lnTo>
                    <a:pt x="18269" y="19727"/>
                  </a:lnTo>
                  <a:close/>
                  <a:moveTo>
                    <a:pt x="17387" y="19575"/>
                  </a:moveTo>
                  <a:cubicBezTo>
                    <a:pt x="17418" y="19666"/>
                    <a:pt x="17448" y="19757"/>
                    <a:pt x="17448" y="19849"/>
                  </a:cubicBezTo>
                  <a:lnTo>
                    <a:pt x="17661" y="19940"/>
                  </a:lnTo>
                  <a:lnTo>
                    <a:pt x="17114" y="19940"/>
                  </a:lnTo>
                  <a:cubicBezTo>
                    <a:pt x="17205" y="19879"/>
                    <a:pt x="17266" y="19849"/>
                    <a:pt x="17296" y="19788"/>
                  </a:cubicBezTo>
                  <a:cubicBezTo>
                    <a:pt x="17326" y="19727"/>
                    <a:pt x="17357" y="19666"/>
                    <a:pt x="17387" y="19575"/>
                  </a:cubicBezTo>
                  <a:close/>
                  <a:moveTo>
                    <a:pt x="64653" y="19879"/>
                  </a:moveTo>
                  <a:lnTo>
                    <a:pt x="64622" y="19940"/>
                  </a:lnTo>
                  <a:lnTo>
                    <a:pt x="64622" y="19879"/>
                  </a:lnTo>
                  <a:close/>
                  <a:moveTo>
                    <a:pt x="82069" y="19849"/>
                  </a:moveTo>
                  <a:lnTo>
                    <a:pt x="82100" y="19879"/>
                  </a:lnTo>
                  <a:lnTo>
                    <a:pt x="82039" y="19940"/>
                  </a:lnTo>
                  <a:cubicBezTo>
                    <a:pt x="82049" y="19909"/>
                    <a:pt x="82059" y="19879"/>
                    <a:pt x="82069" y="19849"/>
                  </a:cubicBezTo>
                  <a:close/>
                  <a:moveTo>
                    <a:pt x="27935" y="19757"/>
                  </a:moveTo>
                  <a:lnTo>
                    <a:pt x="28026" y="19940"/>
                  </a:lnTo>
                  <a:cubicBezTo>
                    <a:pt x="28005" y="19940"/>
                    <a:pt x="27985" y="19941"/>
                    <a:pt x="27967" y="19941"/>
                  </a:cubicBezTo>
                  <a:cubicBezTo>
                    <a:pt x="27903" y="19941"/>
                    <a:pt x="27864" y="19923"/>
                    <a:pt x="27935" y="19757"/>
                  </a:cubicBezTo>
                  <a:close/>
                  <a:moveTo>
                    <a:pt x="82009" y="19940"/>
                  </a:moveTo>
                  <a:cubicBezTo>
                    <a:pt x="82015" y="19947"/>
                    <a:pt x="82021" y="19954"/>
                    <a:pt x="82025" y="19961"/>
                  </a:cubicBezTo>
                  <a:lnTo>
                    <a:pt x="82025" y="19961"/>
                  </a:lnTo>
                  <a:cubicBezTo>
                    <a:pt x="82008" y="19987"/>
                    <a:pt x="82002" y="19997"/>
                    <a:pt x="82001" y="19997"/>
                  </a:cubicBezTo>
                  <a:cubicBezTo>
                    <a:pt x="81999" y="19997"/>
                    <a:pt x="82009" y="19973"/>
                    <a:pt x="82009" y="19940"/>
                  </a:cubicBezTo>
                  <a:close/>
                  <a:moveTo>
                    <a:pt x="80428" y="19940"/>
                  </a:moveTo>
                  <a:lnTo>
                    <a:pt x="80428" y="20031"/>
                  </a:lnTo>
                  <a:lnTo>
                    <a:pt x="80398" y="20031"/>
                  </a:lnTo>
                  <a:lnTo>
                    <a:pt x="80398" y="19940"/>
                  </a:lnTo>
                  <a:close/>
                  <a:moveTo>
                    <a:pt x="82029" y="19969"/>
                  </a:moveTo>
                  <a:cubicBezTo>
                    <a:pt x="82039" y="19992"/>
                    <a:pt x="82039" y="20020"/>
                    <a:pt x="82039" y="20061"/>
                  </a:cubicBezTo>
                  <a:cubicBezTo>
                    <a:pt x="82039" y="20061"/>
                    <a:pt x="82009" y="20061"/>
                    <a:pt x="81978" y="20122"/>
                  </a:cubicBezTo>
                  <a:cubicBezTo>
                    <a:pt x="81995" y="20071"/>
                    <a:pt x="82012" y="20020"/>
                    <a:pt x="82029" y="19969"/>
                  </a:cubicBezTo>
                  <a:close/>
                  <a:moveTo>
                    <a:pt x="72616" y="20244"/>
                  </a:moveTo>
                  <a:lnTo>
                    <a:pt x="72556" y="20304"/>
                  </a:lnTo>
                  <a:lnTo>
                    <a:pt x="72556" y="20304"/>
                  </a:lnTo>
                  <a:cubicBezTo>
                    <a:pt x="72558" y="20275"/>
                    <a:pt x="72564" y="20244"/>
                    <a:pt x="72586" y="20244"/>
                  </a:cubicBezTo>
                  <a:close/>
                  <a:moveTo>
                    <a:pt x="71218" y="20183"/>
                  </a:moveTo>
                  <a:lnTo>
                    <a:pt x="71218" y="20305"/>
                  </a:lnTo>
                  <a:lnTo>
                    <a:pt x="71157" y="20305"/>
                  </a:lnTo>
                  <a:lnTo>
                    <a:pt x="71157" y="20183"/>
                  </a:lnTo>
                  <a:close/>
                  <a:moveTo>
                    <a:pt x="13649" y="20335"/>
                  </a:moveTo>
                  <a:lnTo>
                    <a:pt x="13649" y="20396"/>
                  </a:lnTo>
                  <a:lnTo>
                    <a:pt x="13618" y="20396"/>
                  </a:lnTo>
                  <a:lnTo>
                    <a:pt x="13618" y="20335"/>
                  </a:lnTo>
                  <a:close/>
                  <a:moveTo>
                    <a:pt x="71704" y="20305"/>
                  </a:moveTo>
                  <a:lnTo>
                    <a:pt x="71917" y="20426"/>
                  </a:lnTo>
                  <a:cubicBezTo>
                    <a:pt x="71877" y="20458"/>
                    <a:pt x="71845" y="20471"/>
                    <a:pt x="71820" y="20471"/>
                  </a:cubicBezTo>
                  <a:cubicBezTo>
                    <a:pt x="71749" y="20471"/>
                    <a:pt x="71727" y="20372"/>
                    <a:pt x="71704" y="20305"/>
                  </a:cubicBezTo>
                  <a:close/>
                  <a:moveTo>
                    <a:pt x="12798" y="20092"/>
                  </a:moveTo>
                  <a:cubicBezTo>
                    <a:pt x="12767" y="20153"/>
                    <a:pt x="12767" y="20213"/>
                    <a:pt x="12737" y="20274"/>
                  </a:cubicBezTo>
                  <a:cubicBezTo>
                    <a:pt x="12676" y="20396"/>
                    <a:pt x="12676" y="20487"/>
                    <a:pt x="12828" y="20578"/>
                  </a:cubicBezTo>
                  <a:lnTo>
                    <a:pt x="12585" y="20578"/>
                  </a:lnTo>
                  <a:cubicBezTo>
                    <a:pt x="12554" y="20487"/>
                    <a:pt x="12524" y="20365"/>
                    <a:pt x="12494" y="20274"/>
                  </a:cubicBezTo>
                  <a:lnTo>
                    <a:pt x="12494" y="20274"/>
                  </a:lnTo>
                  <a:cubicBezTo>
                    <a:pt x="12513" y="20284"/>
                    <a:pt x="12531" y="20288"/>
                    <a:pt x="12547" y="20288"/>
                  </a:cubicBezTo>
                  <a:cubicBezTo>
                    <a:pt x="12636" y="20288"/>
                    <a:pt x="12695" y="20168"/>
                    <a:pt x="12798" y="20092"/>
                  </a:cubicBezTo>
                  <a:close/>
                  <a:moveTo>
                    <a:pt x="70549" y="20639"/>
                  </a:moveTo>
                  <a:lnTo>
                    <a:pt x="70580" y="20760"/>
                  </a:lnTo>
                  <a:lnTo>
                    <a:pt x="70519" y="20760"/>
                  </a:lnTo>
                  <a:lnTo>
                    <a:pt x="70519" y="20639"/>
                  </a:lnTo>
                  <a:close/>
                  <a:moveTo>
                    <a:pt x="77632" y="20608"/>
                  </a:moveTo>
                  <a:lnTo>
                    <a:pt x="77632" y="20760"/>
                  </a:lnTo>
                  <a:lnTo>
                    <a:pt x="77601" y="20760"/>
                  </a:lnTo>
                  <a:lnTo>
                    <a:pt x="77601" y="20608"/>
                  </a:lnTo>
                  <a:close/>
                  <a:moveTo>
                    <a:pt x="69486" y="20608"/>
                  </a:moveTo>
                  <a:lnTo>
                    <a:pt x="69486" y="20760"/>
                  </a:lnTo>
                  <a:lnTo>
                    <a:pt x="69465" y="20771"/>
                  </a:lnTo>
                  <a:lnTo>
                    <a:pt x="69465" y="20771"/>
                  </a:lnTo>
                  <a:lnTo>
                    <a:pt x="69455" y="20760"/>
                  </a:lnTo>
                  <a:cubicBezTo>
                    <a:pt x="69394" y="20760"/>
                    <a:pt x="69364" y="20700"/>
                    <a:pt x="69334" y="20608"/>
                  </a:cubicBezTo>
                  <a:close/>
                  <a:moveTo>
                    <a:pt x="72555" y="20305"/>
                  </a:moveTo>
                  <a:cubicBezTo>
                    <a:pt x="72555" y="20365"/>
                    <a:pt x="72555" y="20426"/>
                    <a:pt x="72555" y="20457"/>
                  </a:cubicBezTo>
                  <a:lnTo>
                    <a:pt x="72890" y="20457"/>
                  </a:lnTo>
                  <a:lnTo>
                    <a:pt x="72890" y="20791"/>
                  </a:lnTo>
                  <a:cubicBezTo>
                    <a:pt x="72707" y="20730"/>
                    <a:pt x="72647" y="20578"/>
                    <a:pt x="72495" y="20457"/>
                  </a:cubicBezTo>
                  <a:lnTo>
                    <a:pt x="72343" y="20457"/>
                  </a:lnTo>
                  <a:lnTo>
                    <a:pt x="72555" y="20305"/>
                  </a:lnTo>
                  <a:close/>
                  <a:moveTo>
                    <a:pt x="69476" y="20777"/>
                  </a:moveTo>
                  <a:cubicBezTo>
                    <a:pt x="69506" y="20777"/>
                    <a:pt x="69526" y="20791"/>
                    <a:pt x="69546" y="20791"/>
                  </a:cubicBezTo>
                  <a:lnTo>
                    <a:pt x="69516" y="20821"/>
                  </a:lnTo>
                  <a:lnTo>
                    <a:pt x="69472" y="20777"/>
                  </a:lnTo>
                  <a:lnTo>
                    <a:pt x="69472" y="20777"/>
                  </a:lnTo>
                  <a:cubicBezTo>
                    <a:pt x="69474" y="20777"/>
                    <a:pt x="69475" y="20777"/>
                    <a:pt x="69476" y="20777"/>
                  </a:cubicBezTo>
                  <a:close/>
                  <a:moveTo>
                    <a:pt x="70762" y="20730"/>
                  </a:moveTo>
                  <a:lnTo>
                    <a:pt x="70762" y="20852"/>
                  </a:lnTo>
                  <a:lnTo>
                    <a:pt x="70701" y="20852"/>
                  </a:lnTo>
                  <a:lnTo>
                    <a:pt x="70701" y="20730"/>
                  </a:lnTo>
                  <a:close/>
                  <a:moveTo>
                    <a:pt x="34500" y="20852"/>
                  </a:moveTo>
                  <a:lnTo>
                    <a:pt x="34500" y="20943"/>
                  </a:lnTo>
                  <a:lnTo>
                    <a:pt x="34470" y="20943"/>
                  </a:lnTo>
                  <a:lnTo>
                    <a:pt x="34470" y="20852"/>
                  </a:lnTo>
                  <a:close/>
                  <a:moveTo>
                    <a:pt x="21673" y="20943"/>
                  </a:moveTo>
                  <a:lnTo>
                    <a:pt x="21703" y="21004"/>
                  </a:lnTo>
                  <a:cubicBezTo>
                    <a:pt x="21734" y="21004"/>
                    <a:pt x="21764" y="21034"/>
                    <a:pt x="21795" y="21034"/>
                  </a:cubicBezTo>
                  <a:lnTo>
                    <a:pt x="21764" y="21064"/>
                  </a:lnTo>
                  <a:lnTo>
                    <a:pt x="21703" y="21004"/>
                  </a:lnTo>
                  <a:cubicBezTo>
                    <a:pt x="21673" y="21004"/>
                    <a:pt x="21643" y="20973"/>
                    <a:pt x="21643" y="20973"/>
                  </a:cubicBezTo>
                  <a:lnTo>
                    <a:pt x="21673" y="20943"/>
                  </a:lnTo>
                  <a:close/>
                  <a:moveTo>
                    <a:pt x="73011" y="21034"/>
                  </a:moveTo>
                  <a:lnTo>
                    <a:pt x="73011" y="21064"/>
                  </a:lnTo>
                  <a:lnTo>
                    <a:pt x="72859" y="21064"/>
                  </a:lnTo>
                  <a:lnTo>
                    <a:pt x="72859" y="21034"/>
                  </a:lnTo>
                  <a:close/>
                  <a:moveTo>
                    <a:pt x="70580" y="21004"/>
                  </a:moveTo>
                  <a:lnTo>
                    <a:pt x="70610" y="21034"/>
                  </a:lnTo>
                  <a:lnTo>
                    <a:pt x="70574" y="21070"/>
                  </a:lnTo>
                  <a:lnTo>
                    <a:pt x="70574" y="21070"/>
                  </a:lnTo>
                  <a:cubicBezTo>
                    <a:pt x="70565" y="21045"/>
                    <a:pt x="70563" y="21020"/>
                    <a:pt x="70580" y="21004"/>
                  </a:cubicBezTo>
                  <a:close/>
                  <a:moveTo>
                    <a:pt x="70578" y="21079"/>
                  </a:moveTo>
                  <a:cubicBezTo>
                    <a:pt x="70589" y="21084"/>
                    <a:pt x="70599" y="21089"/>
                    <a:pt x="70610" y="21095"/>
                  </a:cubicBezTo>
                  <a:lnTo>
                    <a:pt x="70610" y="21125"/>
                  </a:lnTo>
                  <a:cubicBezTo>
                    <a:pt x="70598" y="21113"/>
                    <a:pt x="70586" y="21097"/>
                    <a:pt x="70578" y="21079"/>
                  </a:cubicBezTo>
                  <a:close/>
                  <a:moveTo>
                    <a:pt x="66689" y="20912"/>
                  </a:moveTo>
                  <a:lnTo>
                    <a:pt x="66811" y="21156"/>
                  </a:lnTo>
                  <a:lnTo>
                    <a:pt x="66568" y="21156"/>
                  </a:lnTo>
                  <a:lnTo>
                    <a:pt x="66689" y="20912"/>
                  </a:lnTo>
                  <a:close/>
                  <a:moveTo>
                    <a:pt x="68118" y="20943"/>
                  </a:moveTo>
                  <a:lnTo>
                    <a:pt x="68239" y="21064"/>
                  </a:lnTo>
                  <a:lnTo>
                    <a:pt x="68057" y="21064"/>
                  </a:lnTo>
                  <a:lnTo>
                    <a:pt x="68118" y="21156"/>
                  </a:lnTo>
                  <a:cubicBezTo>
                    <a:pt x="68072" y="21163"/>
                    <a:pt x="68027" y="21167"/>
                    <a:pt x="67981" y="21167"/>
                  </a:cubicBezTo>
                  <a:cubicBezTo>
                    <a:pt x="67846" y="21167"/>
                    <a:pt x="67715" y="21133"/>
                    <a:pt x="67601" y="21064"/>
                  </a:cubicBezTo>
                  <a:lnTo>
                    <a:pt x="67844" y="20943"/>
                  </a:lnTo>
                  <a:lnTo>
                    <a:pt x="67996" y="21034"/>
                  </a:lnTo>
                  <a:lnTo>
                    <a:pt x="68118" y="20943"/>
                  </a:lnTo>
                  <a:close/>
                  <a:moveTo>
                    <a:pt x="67236" y="21095"/>
                  </a:moveTo>
                  <a:lnTo>
                    <a:pt x="67236" y="21186"/>
                  </a:lnTo>
                  <a:lnTo>
                    <a:pt x="67206" y="21186"/>
                  </a:lnTo>
                  <a:lnTo>
                    <a:pt x="67206" y="21095"/>
                  </a:lnTo>
                  <a:close/>
                  <a:moveTo>
                    <a:pt x="67023" y="20943"/>
                  </a:moveTo>
                  <a:lnTo>
                    <a:pt x="67145" y="21216"/>
                  </a:lnTo>
                  <a:lnTo>
                    <a:pt x="66841" y="21064"/>
                  </a:lnTo>
                  <a:lnTo>
                    <a:pt x="67023" y="20943"/>
                  </a:lnTo>
                  <a:close/>
                  <a:moveTo>
                    <a:pt x="65321" y="21095"/>
                  </a:moveTo>
                  <a:lnTo>
                    <a:pt x="65352" y="21247"/>
                  </a:lnTo>
                  <a:lnTo>
                    <a:pt x="65291" y="21247"/>
                  </a:lnTo>
                  <a:lnTo>
                    <a:pt x="65291" y="21095"/>
                  </a:lnTo>
                  <a:close/>
                  <a:moveTo>
                    <a:pt x="65838" y="21186"/>
                  </a:moveTo>
                  <a:lnTo>
                    <a:pt x="65838" y="21247"/>
                  </a:lnTo>
                  <a:lnTo>
                    <a:pt x="65808" y="21247"/>
                  </a:lnTo>
                  <a:lnTo>
                    <a:pt x="65808" y="21186"/>
                  </a:lnTo>
                  <a:close/>
                  <a:moveTo>
                    <a:pt x="68270" y="21156"/>
                  </a:moveTo>
                  <a:cubicBezTo>
                    <a:pt x="68270" y="21186"/>
                    <a:pt x="68270" y="21216"/>
                    <a:pt x="68239" y="21247"/>
                  </a:cubicBezTo>
                  <a:lnTo>
                    <a:pt x="68239" y="21216"/>
                  </a:lnTo>
                  <a:lnTo>
                    <a:pt x="68270" y="21156"/>
                  </a:lnTo>
                  <a:close/>
                  <a:moveTo>
                    <a:pt x="68817" y="20669"/>
                  </a:moveTo>
                  <a:lnTo>
                    <a:pt x="69090" y="21034"/>
                  </a:lnTo>
                  <a:lnTo>
                    <a:pt x="69273" y="20730"/>
                  </a:lnTo>
                  <a:lnTo>
                    <a:pt x="69394" y="21034"/>
                  </a:lnTo>
                  <a:lnTo>
                    <a:pt x="69182" y="21156"/>
                  </a:lnTo>
                  <a:lnTo>
                    <a:pt x="69121" y="21095"/>
                  </a:lnTo>
                  <a:lnTo>
                    <a:pt x="68969" y="21247"/>
                  </a:lnTo>
                  <a:lnTo>
                    <a:pt x="68908" y="21095"/>
                  </a:lnTo>
                  <a:lnTo>
                    <a:pt x="68665" y="21095"/>
                  </a:lnTo>
                  <a:lnTo>
                    <a:pt x="68574" y="21247"/>
                  </a:lnTo>
                  <a:lnTo>
                    <a:pt x="68270" y="21156"/>
                  </a:lnTo>
                  <a:cubicBezTo>
                    <a:pt x="68330" y="20821"/>
                    <a:pt x="68604" y="20912"/>
                    <a:pt x="68786" y="20821"/>
                  </a:cubicBezTo>
                  <a:lnTo>
                    <a:pt x="68817" y="20669"/>
                  </a:lnTo>
                  <a:close/>
                  <a:moveTo>
                    <a:pt x="77170" y="20148"/>
                  </a:moveTo>
                  <a:cubicBezTo>
                    <a:pt x="77317" y="20148"/>
                    <a:pt x="77468" y="20188"/>
                    <a:pt x="77629" y="20188"/>
                  </a:cubicBezTo>
                  <a:cubicBezTo>
                    <a:pt x="77660" y="20188"/>
                    <a:pt x="77691" y="20186"/>
                    <a:pt x="77723" y="20183"/>
                  </a:cubicBezTo>
                  <a:lnTo>
                    <a:pt x="77723" y="20183"/>
                  </a:lnTo>
                  <a:cubicBezTo>
                    <a:pt x="77662" y="20335"/>
                    <a:pt x="77632" y="20457"/>
                    <a:pt x="77601" y="20578"/>
                  </a:cubicBezTo>
                  <a:lnTo>
                    <a:pt x="77510" y="20578"/>
                  </a:lnTo>
                  <a:lnTo>
                    <a:pt x="77510" y="20821"/>
                  </a:lnTo>
                  <a:lnTo>
                    <a:pt x="77176" y="21095"/>
                  </a:lnTo>
                  <a:lnTo>
                    <a:pt x="76993" y="21095"/>
                  </a:lnTo>
                  <a:lnTo>
                    <a:pt x="76932" y="21277"/>
                  </a:lnTo>
                  <a:lnTo>
                    <a:pt x="76872" y="21095"/>
                  </a:lnTo>
                  <a:lnTo>
                    <a:pt x="76325" y="21095"/>
                  </a:lnTo>
                  <a:lnTo>
                    <a:pt x="76325" y="20700"/>
                  </a:lnTo>
                  <a:lnTo>
                    <a:pt x="76659" y="20791"/>
                  </a:lnTo>
                  <a:cubicBezTo>
                    <a:pt x="76689" y="20548"/>
                    <a:pt x="76689" y="20548"/>
                    <a:pt x="76537" y="20305"/>
                  </a:cubicBezTo>
                  <a:lnTo>
                    <a:pt x="76355" y="20487"/>
                  </a:lnTo>
                  <a:lnTo>
                    <a:pt x="76264" y="20274"/>
                  </a:lnTo>
                  <a:lnTo>
                    <a:pt x="76233" y="20517"/>
                  </a:lnTo>
                  <a:lnTo>
                    <a:pt x="76081" y="20639"/>
                  </a:lnTo>
                  <a:lnTo>
                    <a:pt x="76142" y="21034"/>
                  </a:lnTo>
                  <a:cubicBezTo>
                    <a:pt x="76081" y="21110"/>
                    <a:pt x="75983" y="21110"/>
                    <a:pt x="75880" y="21110"/>
                  </a:cubicBezTo>
                  <a:cubicBezTo>
                    <a:pt x="75777" y="21110"/>
                    <a:pt x="75671" y="21110"/>
                    <a:pt x="75595" y="21186"/>
                  </a:cubicBezTo>
                  <a:cubicBezTo>
                    <a:pt x="75495" y="21161"/>
                    <a:pt x="75436" y="21011"/>
                    <a:pt x="75316" y="21011"/>
                  </a:cubicBezTo>
                  <a:cubicBezTo>
                    <a:pt x="75290" y="21011"/>
                    <a:pt x="75262" y="21018"/>
                    <a:pt x="75230" y="21034"/>
                  </a:cubicBezTo>
                  <a:lnTo>
                    <a:pt x="75169" y="21186"/>
                  </a:lnTo>
                  <a:lnTo>
                    <a:pt x="74774" y="21064"/>
                  </a:lnTo>
                  <a:lnTo>
                    <a:pt x="74774" y="20882"/>
                  </a:lnTo>
                  <a:lnTo>
                    <a:pt x="75048" y="21064"/>
                  </a:lnTo>
                  <a:lnTo>
                    <a:pt x="75048" y="20730"/>
                  </a:lnTo>
                  <a:lnTo>
                    <a:pt x="74866" y="20700"/>
                  </a:lnTo>
                  <a:lnTo>
                    <a:pt x="74744" y="20578"/>
                  </a:lnTo>
                  <a:lnTo>
                    <a:pt x="74531" y="20578"/>
                  </a:lnTo>
                  <a:cubicBezTo>
                    <a:pt x="74482" y="20504"/>
                    <a:pt x="74393" y="20470"/>
                    <a:pt x="74361" y="20363"/>
                  </a:cubicBezTo>
                  <a:lnTo>
                    <a:pt x="74361" y="20363"/>
                  </a:lnTo>
                  <a:cubicBezTo>
                    <a:pt x="74403" y="20332"/>
                    <a:pt x="74439" y="20320"/>
                    <a:pt x="74470" y="20320"/>
                  </a:cubicBezTo>
                  <a:cubicBezTo>
                    <a:pt x="74553" y="20320"/>
                    <a:pt x="74606" y="20409"/>
                    <a:pt x="74683" y="20487"/>
                  </a:cubicBezTo>
                  <a:lnTo>
                    <a:pt x="74805" y="20274"/>
                  </a:lnTo>
                  <a:lnTo>
                    <a:pt x="74957" y="20365"/>
                  </a:lnTo>
                  <a:lnTo>
                    <a:pt x="75109" y="20274"/>
                  </a:lnTo>
                  <a:cubicBezTo>
                    <a:pt x="75169" y="20274"/>
                    <a:pt x="75244" y="20342"/>
                    <a:pt x="75323" y="20342"/>
                  </a:cubicBezTo>
                  <a:cubicBezTo>
                    <a:pt x="75362" y="20342"/>
                    <a:pt x="75403" y="20325"/>
                    <a:pt x="75443" y="20274"/>
                  </a:cubicBezTo>
                  <a:cubicBezTo>
                    <a:pt x="75449" y="20268"/>
                    <a:pt x="75459" y="20266"/>
                    <a:pt x="75472" y="20266"/>
                  </a:cubicBezTo>
                  <a:cubicBezTo>
                    <a:pt x="75522" y="20266"/>
                    <a:pt x="75619" y="20305"/>
                    <a:pt x="75717" y="20305"/>
                  </a:cubicBezTo>
                  <a:cubicBezTo>
                    <a:pt x="75823" y="20213"/>
                    <a:pt x="75967" y="20206"/>
                    <a:pt x="76119" y="20206"/>
                  </a:cubicBezTo>
                  <a:cubicBezTo>
                    <a:pt x="76150" y="20206"/>
                    <a:pt x="76180" y="20206"/>
                    <a:pt x="76211" y="20206"/>
                  </a:cubicBezTo>
                  <a:cubicBezTo>
                    <a:pt x="76334" y="20206"/>
                    <a:pt x="76458" y="20201"/>
                    <a:pt x="76568" y="20153"/>
                  </a:cubicBezTo>
                  <a:cubicBezTo>
                    <a:pt x="76689" y="20153"/>
                    <a:pt x="76791" y="20191"/>
                    <a:pt x="76890" y="20191"/>
                  </a:cubicBezTo>
                  <a:cubicBezTo>
                    <a:pt x="76914" y="20191"/>
                    <a:pt x="76939" y="20189"/>
                    <a:pt x="76963" y="20183"/>
                  </a:cubicBezTo>
                  <a:cubicBezTo>
                    <a:pt x="77032" y="20157"/>
                    <a:pt x="77100" y="20148"/>
                    <a:pt x="77170" y="20148"/>
                  </a:cubicBezTo>
                  <a:close/>
                  <a:moveTo>
                    <a:pt x="64805" y="21186"/>
                  </a:moveTo>
                  <a:lnTo>
                    <a:pt x="64835" y="21308"/>
                  </a:lnTo>
                  <a:lnTo>
                    <a:pt x="64774" y="21308"/>
                  </a:lnTo>
                  <a:lnTo>
                    <a:pt x="64774" y="21186"/>
                  </a:lnTo>
                  <a:close/>
                  <a:moveTo>
                    <a:pt x="71613" y="20517"/>
                  </a:moveTo>
                  <a:lnTo>
                    <a:pt x="72191" y="20973"/>
                  </a:lnTo>
                  <a:lnTo>
                    <a:pt x="72525" y="20760"/>
                  </a:lnTo>
                  <a:cubicBezTo>
                    <a:pt x="72582" y="20818"/>
                    <a:pt x="72628" y="20899"/>
                    <a:pt x="72654" y="20990"/>
                  </a:cubicBezTo>
                  <a:lnTo>
                    <a:pt x="72654" y="20990"/>
                  </a:lnTo>
                  <a:cubicBezTo>
                    <a:pt x="72581" y="21038"/>
                    <a:pt x="72499" y="21066"/>
                    <a:pt x="72420" y="21066"/>
                  </a:cubicBezTo>
                  <a:cubicBezTo>
                    <a:pt x="72372" y="21066"/>
                    <a:pt x="72325" y="21056"/>
                    <a:pt x="72282" y="21034"/>
                  </a:cubicBezTo>
                  <a:lnTo>
                    <a:pt x="72252" y="21247"/>
                  </a:lnTo>
                  <a:cubicBezTo>
                    <a:pt x="72213" y="21276"/>
                    <a:pt x="72177" y="21286"/>
                    <a:pt x="72144" y="21286"/>
                  </a:cubicBezTo>
                  <a:cubicBezTo>
                    <a:pt x="72072" y="21286"/>
                    <a:pt x="72010" y="21237"/>
                    <a:pt x="71948" y="21216"/>
                  </a:cubicBezTo>
                  <a:lnTo>
                    <a:pt x="71765" y="21308"/>
                  </a:lnTo>
                  <a:lnTo>
                    <a:pt x="71704" y="21004"/>
                  </a:lnTo>
                  <a:lnTo>
                    <a:pt x="71583" y="21247"/>
                  </a:lnTo>
                  <a:lnTo>
                    <a:pt x="71218" y="21064"/>
                  </a:lnTo>
                  <a:lnTo>
                    <a:pt x="71005" y="21064"/>
                  </a:lnTo>
                  <a:lnTo>
                    <a:pt x="70853" y="21247"/>
                  </a:lnTo>
                  <a:lnTo>
                    <a:pt x="70853" y="20791"/>
                  </a:lnTo>
                  <a:cubicBezTo>
                    <a:pt x="70944" y="20669"/>
                    <a:pt x="71127" y="20760"/>
                    <a:pt x="71309" y="20639"/>
                  </a:cubicBezTo>
                  <a:lnTo>
                    <a:pt x="71309" y="20639"/>
                  </a:lnTo>
                  <a:lnTo>
                    <a:pt x="71218" y="20791"/>
                  </a:lnTo>
                  <a:lnTo>
                    <a:pt x="71279" y="20852"/>
                  </a:lnTo>
                  <a:lnTo>
                    <a:pt x="71218" y="20943"/>
                  </a:lnTo>
                  <a:cubicBezTo>
                    <a:pt x="71248" y="20973"/>
                    <a:pt x="71309" y="20973"/>
                    <a:pt x="71309" y="20973"/>
                  </a:cubicBezTo>
                  <a:cubicBezTo>
                    <a:pt x="71370" y="20943"/>
                    <a:pt x="71400" y="20882"/>
                    <a:pt x="71431" y="20821"/>
                  </a:cubicBezTo>
                  <a:cubicBezTo>
                    <a:pt x="71492" y="20730"/>
                    <a:pt x="71552" y="20639"/>
                    <a:pt x="71613" y="20517"/>
                  </a:cubicBezTo>
                  <a:close/>
                  <a:moveTo>
                    <a:pt x="69692" y="20781"/>
                  </a:moveTo>
                  <a:cubicBezTo>
                    <a:pt x="69757" y="20781"/>
                    <a:pt x="69882" y="20811"/>
                    <a:pt x="70185" y="20882"/>
                  </a:cubicBezTo>
                  <a:lnTo>
                    <a:pt x="70215" y="21004"/>
                  </a:lnTo>
                  <a:lnTo>
                    <a:pt x="70397" y="21004"/>
                  </a:lnTo>
                  <a:cubicBezTo>
                    <a:pt x="70468" y="21027"/>
                    <a:pt x="70521" y="21051"/>
                    <a:pt x="70570" y="21075"/>
                  </a:cubicBezTo>
                  <a:lnTo>
                    <a:pt x="70570" y="21075"/>
                  </a:lnTo>
                  <a:lnTo>
                    <a:pt x="70549" y="21095"/>
                  </a:lnTo>
                  <a:cubicBezTo>
                    <a:pt x="70489" y="21156"/>
                    <a:pt x="70397" y="21216"/>
                    <a:pt x="70306" y="21247"/>
                  </a:cubicBezTo>
                  <a:lnTo>
                    <a:pt x="70215" y="21064"/>
                  </a:lnTo>
                  <a:lnTo>
                    <a:pt x="69911" y="21338"/>
                  </a:lnTo>
                  <a:lnTo>
                    <a:pt x="69607" y="21125"/>
                  </a:lnTo>
                  <a:lnTo>
                    <a:pt x="69607" y="20821"/>
                  </a:lnTo>
                  <a:cubicBezTo>
                    <a:pt x="69632" y="20796"/>
                    <a:pt x="69647" y="20781"/>
                    <a:pt x="69692" y="20781"/>
                  </a:cubicBezTo>
                  <a:close/>
                  <a:moveTo>
                    <a:pt x="74337" y="20381"/>
                  </a:moveTo>
                  <a:lnTo>
                    <a:pt x="74337" y="20381"/>
                  </a:lnTo>
                  <a:cubicBezTo>
                    <a:pt x="74311" y="20616"/>
                    <a:pt x="74284" y="20749"/>
                    <a:pt x="74258" y="20882"/>
                  </a:cubicBezTo>
                  <a:lnTo>
                    <a:pt x="74410" y="20791"/>
                  </a:lnTo>
                  <a:cubicBezTo>
                    <a:pt x="74410" y="20760"/>
                    <a:pt x="74410" y="20760"/>
                    <a:pt x="74410" y="20730"/>
                  </a:cubicBezTo>
                  <a:lnTo>
                    <a:pt x="74440" y="20760"/>
                  </a:lnTo>
                  <a:lnTo>
                    <a:pt x="74379" y="20821"/>
                  </a:lnTo>
                  <a:lnTo>
                    <a:pt x="74379" y="21125"/>
                  </a:lnTo>
                  <a:cubicBezTo>
                    <a:pt x="74258" y="21064"/>
                    <a:pt x="74227" y="21004"/>
                    <a:pt x="74227" y="20912"/>
                  </a:cubicBezTo>
                  <a:lnTo>
                    <a:pt x="74014" y="21004"/>
                  </a:lnTo>
                  <a:lnTo>
                    <a:pt x="74014" y="20700"/>
                  </a:lnTo>
                  <a:lnTo>
                    <a:pt x="73802" y="20517"/>
                  </a:lnTo>
                  <a:lnTo>
                    <a:pt x="73802" y="20517"/>
                  </a:lnTo>
                  <a:cubicBezTo>
                    <a:pt x="73741" y="20669"/>
                    <a:pt x="73893" y="20700"/>
                    <a:pt x="73954" y="20821"/>
                  </a:cubicBezTo>
                  <a:lnTo>
                    <a:pt x="73832" y="21247"/>
                  </a:lnTo>
                  <a:lnTo>
                    <a:pt x="73346" y="21368"/>
                  </a:lnTo>
                  <a:lnTo>
                    <a:pt x="73042" y="21156"/>
                  </a:lnTo>
                  <a:lnTo>
                    <a:pt x="73011" y="20912"/>
                  </a:lnTo>
                  <a:lnTo>
                    <a:pt x="73194" y="20821"/>
                  </a:lnTo>
                  <a:lnTo>
                    <a:pt x="73619" y="21064"/>
                  </a:lnTo>
                  <a:lnTo>
                    <a:pt x="73771" y="20791"/>
                  </a:lnTo>
                  <a:cubicBezTo>
                    <a:pt x="73711" y="20669"/>
                    <a:pt x="73559" y="20639"/>
                    <a:pt x="73559" y="20457"/>
                  </a:cubicBezTo>
                  <a:lnTo>
                    <a:pt x="73559" y="20457"/>
                  </a:lnTo>
                  <a:lnTo>
                    <a:pt x="73771" y="20517"/>
                  </a:lnTo>
                  <a:cubicBezTo>
                    <a:pt x="73805" y="20461"/>
                    <a:pt x="73834" y="20442"/>
                    <a:pt x="73860" y="20442"/>
                  </a:cubicBezTo>
                  <a:cubicBezTo>
                    <a:pt x="73903" y="20442"/>
                    <a:pt x="73934" y="20498"/>
                    <a:pt x="73954" y="20517"/>
                  </a:cubicBezTo>
                  <a:lnTo>
                    <a:pt x="74288" y="20426"/>
                  </a:lnTo>
                  <a:cubicBezTo>
                    <a:pt x="74305" y="20409"/>
                    <a:pt x="74322" y="20394"/>
                    <a:pt x="74337" y="20381"/>
                  </a:cubicBezTo>
                  <a:close/>
                  <a:moveTo>
                    <a:pt x="7174" y="21338"/>
                  </a:moveTo>
                  <a:cubicBezTo>
                    <a:pt x="7235" y="21368"/>
                    <a:pt x="7296" y="21429"/>
                    <a:pt x="7326" y="21490"/>
                  </a:cubicBezTo>
                  <a:lnTo>
                    <a:pt x="7174" y="21490"/>
                  </a:lnTo>
                  <a:lnTo>
                    <a:pt x="7174" y="21338"/>
                  </a:lnTo>
                  <a:close/>
                  <a:moveTo>
                    <a:pt x="77510" y="21642"/>
                  </a:moveTo>
                  <a:lnTo>
                    <a:pt x="77510" y="21672"/>
                  </a:lnTo>
                  <a:lnTo>
                    <a:pt x="77419" y="21672"/>
                  </a:lnTo>
                  <a:lnTo>
                    <a:pt x="77419" y="21642"/>
                  </a:lnTo>
                  <a:close/>
                  <a:moveTo>
                    <a:pt x="64470" y="21551"/>
                  </a:moveTo>
                  <a:lnTo>
                    <a:pt x="64653" y="21672"/>
                  </a:lnTo>
                  <a:lnTo>
                    <a:pt x="64622" y="21703"/>
                  </a:lnTo>
                  <a:lnTo>
                    <a:pt x="64470" y="21703"/>
                  </a:lnTo>
                  <a:lnTo>
                    <a:pt x="64470" y="21551"/>
                  </a:lnTo>
                  <a:close/>
                  <a:moveTo>
                    <a:pt x="4530" y="21733"/>
                  </a:moveTo>
                  <a:lnTo>
                    <a:pt x="4530" y="21764"/>
                  </a:lnTo>
                  <a:lnTo>
                    <a:pt x="4469" y="21764"/>
                  </a:lnTo>
                  <a:lnTo>
                    <a:pt x="4469" y="21733"/>
                  </a:lnTo>
                  <a:close/>
                  <a:moveTo>
                    <a:pt x="62950" y="21703"/>
                  </a:moveTo>
                  <a:lnTo>
                    <a:pt x="62950" y="21764"/>
                  </a:lnTo>
                  <a:lnTo>
                    <a:pt x="62920" y="21764"/>
                  </a:lnTo>
                  <a:lnTo>
                    <a:pt x="62920" y="21703"/>
                  </a:lnTo>
                  <a:close/>
                  <a:moveTo>
                    <a:pt x="69455" y="21733"/>
                  </a:moveTo>
                  <a:lnTo>
                    <a:pt x="69455" y="21764"/>
                  </a:lnTo>
                  <a:lnTo>
                    <a:pt x="69394" y="21764"/>
                  </a:lnTo>
                  <a:lnTo>
                    <a:pt x="69394" y="21733"/>
                  </a:lnTo>
                  <a:close/>
                  <a:moveTo>
                    <a:pt x="21916" y="21794"/>
                  </a:moveTo>
                  <a:lnTo>
                    <a:pt x="21916" y="21824"/>
                  </a:lnTo>
                  <a:lnTo>
                    <a:pt x="21855" y="21824"/>
                  </a:lnTo>
                  <a:lnTo>
                    <a:pt x="21855" y="21794"/>
                  </a:lnTo>
                  <a:close/>
                  <a:moveTo>
                    <a:pt x="64622" y="21703"/>
                  </a:moveTo>
                  <a:lnTo>
                    <a:pt x="64622" y="21703"/>
                  </a:lnTo>
                  <a:cubicBezTo>
                    <a:pt x="64653" y="21733"/>
                    <a:pt x="64683" y="21794"/>
                    <a:pt x="64683" y="21855"/>
                  </a:cubicBezTo>
                  <a:lnTo>
                    <a:pt x="64653" y="21855"/>
                  </a:lnTo>
                  <a:lnTo>
                    <a:pt x="64622" y="21703"/>
                  </a:lnTo>
                  <a:close/>
                  <a:moveTo>
                    <a:pt x="78008" y="21161"/>
                  </a:moveTo>
                  <a:cubicBezTo>
                    <a:pt x="78060" y="21161"/>
                    <a:pt x="78117" y="21174"/>
                    <a:pt x="78179" y="21186"/>
                  </a:cubicBezTo>
                  <a:lnTo>
                    <a:pt x="78118" y="21460"/>
                  </a:lnTo>
                  <a:lnTo>
                    <a:pt x="78209" y="21551"/>
                  </a:lnTo>
                  <a:lnTo>
                    <a:pt x="78148" y="21855"/>
                  </a:lnTo>
                  <a:lnTo>
                    <a:pt x="77814" y="21612"/>
                  </a:lnTo>
                  <a:lnTo>
                    <a:pt x="77814" y="21277"/>
                  </a:lnTo>
                  <a:cubicBezTo>
                    <a:pt x="77868" y="21187"/>
                    <a:pt x="77932" y="21161"/>
                    <a:pt x="78008" y="21161"/>
                  </a:cubicBezTo>
                  <a:close/>
                  <a:moveTo>
                    <a:pt x="64166" y="21764"/>
                  </a:moveTo>
                  <a:lnTo>
                    <a:pt x="64166" y="21916"/>
                  </a:lnTo>
                  <a:lnTo>
                    <a:pt x="64105" y="21916"/>
                  </a:lnTo>
                  <a:lnTo>
                    <a:pt x="64105" y="21764"/>
                  </a:lnTo>
                  <a:close/>
                  <a:moveTo>
                    <a:pt x="5624" y="21855"/>
                  </a:moveTo>
                  <a:lnTo>
                    <a:pt x="5624" y="21946"/>
                  </a:lnTo>
                  <a:lnTo>
                    <a:pt x="5594" y="21946"/>
                  </a:lnTo>
                  <a:lnTo>
                    <a:pt x="5594" y="21855"/>
                  </a:lnTo>
                  <a:close/>
                  <a:moveTo>
                    <a:pt x="77996" y="21855"/>
                  </a:moveTo>
                  <a:lnTo>
                    <a:pt x="77996" y="21946"/>
                  </a:lnTo>
                  <a:lnTo>
                    <a:pt x="77966" y="21946"/>
                  </a:lnTo>
                  <a:lnTo>
                    <a:pt x="77966" y="21855"/>
                  </a:lnTo>
                  <a:close/>
                  <a:moveTo>
                    <a:pt x="72768" y="21551"/>
                  </a:moveTo>
                  <a:cubicBezTo>
                    <a:pt x="72768" y="21672"/>
                    <a:pt x="72799" y="21764"/>
                    <a:pt x="72799" y="21855"/>
                  </a:cubicBezTo>
                  <a:cubicBezTo>
                    <a:pt x="72799" y="21855"/>
                    <a:pt x="72859" y="21916"/>
                    <a:pt x="72859" y="21916"/>
                  </a:cubicBezTo>
                  <a:lnTo>
                    <a:pt x="72616" y="22007"/>
                  </a:lnTo>
                  <a:cubicBezTo>
                    <a:pt x="72647" y="21855"/>
                    <a:pt x="72555" y="21672"/>
                    <a:pt x="72768" y="21551"/>
                  </a:cubicBezTo>
                  <a:close/>
                  <a:moveTo>
                    <a:pt x="5867" y="22067"/>
                  </a:moveTo>
                  <a:lnTo>
                    <a:pt x="5867" y="22067"/>
                  </a:lnTo>
                  <a:cubicBezTo>
                    <a:pt x="5888" y="22088"/>
                    <a:pt x="5880" y="22124"/>
                    <a:pt x="5823" y="22124"/>
                  </a:cubicBezTo>
                  <a:cubicBezTo>
                    <a:pt x="5798" y="22124"/>
                    <a:pt x="5762" y="22117"/>
                    <a:pt x="5715" y="22098"/>
                  </a:cubicBezTo>
                  <a:lnTo>
                    <a:pt x="5867" y="22067"/>
                  </a:lnTo>
                  <a:close/>
                  <a:moveTo>
                    <a:pt x="77692" y="21946"/>
                  </a:moveTo>
                  <a:lnTo>
                    <a:pt x="77875" y="22037"/>
                  </a:lnTo>
                  <a:lnTo>
                    <a:pt x="77844" y="22159"/>
                  </a:lnTo>
                  <a:lnTo>
                    <a:pt x="77571" y="22037"/>
                  </a:lnTo>
                  <a:lnTo>
                    <a:pt x="77692" y="21946"/>
                  </a:lnTo>
                  <a:close/>
                  <a:moveTo>
                    <a:pt x="5381" y="22159"/>
                  </a:moveTo>
                  <a:lnTo>
                    <a:pt x="5381" y="22250"/>
                  </a:lnTo>
                  <a:lnTo>
                    <a:pt x="5351" y="22250"/>
                  </a:lnTo>
                  <a:lnTo>
                    <a:pt x="5351" y="22159"/>
                  </a:lnTo>
                  <a:close/>
                  <a:moveTo>
                    <a:pt x="8269" y="22159"/>
                  </a:moveTo>
                  <a:lnTo>
                    <a:pt x="8269" y="22250"/>
                  </a:lnTo>
                  <a:lnTo>
                    <a:pt x="8238" y="22250"/>
                  </a:lnTo>
                  <a:lnTo>
                    <a:pt x="8238" y="22159"/>
                  </a:lnTo>
                  <a:close/>
                  <a:moveTo>
                    <a:pt x="8816" y="22128"/>
                  </a:moveTo>
                  <a:lnTo>
                    <a:pt x="8785" y="22280"/>
                  </a:lnTo>
                  <a:lnTo>
                    <a:pt x="8755" y="22280"/>
                  </a:lnTo>
                  <a:lnTo>
                    <a:pt x="8755" y="22128"/>
                  </a:lnTo>
                  <a:close/>
                  <a:moveTo>
                    <a:pt x="79546" y="22159"/>
                  </a:moveTo>
                  <a:lnTo>
                    <a:pt x="79577" y="22280"/>
                  </a:lnTo>
                  <a:lnTo>
                    <a:pt x="79516" y="22280"/>
                  </a:lnTo>
                  <a:lnTo>
                    <a:pt x="79516" y="22159"/>
                  </a:lnTo>
                  <a:close/>
                  <a:moveTo>
                    <a:pt x="4317" y="22341"/>
                  </a:moveTo>
                  <a:lnTo>
                    <a:pt x="4317" y="22371"/>
                  </a:lnTo>
                  <a:lnTo>
                    <a:pt x="4226" y="22371"/>
                  </a:lnTo>
                  <a:lnTo>
                    <a:pt x="4226" y="22341"/>
                  </a:lnTo>
                  <a:close/>
                  <a:moveTo>
                    <a:pt x="59425" y="22037"/>
                  </a:moveTo>
                  <a:lnTo>
                    <a:pt x="59698" y="22159"/>
                  </a:lnTo>
                  <a:lnTo>
                    <a:pt x="59516" y="22371"/>
                  </a:lnTo>
                  <a:cubicBezTo>
                    <a:pt x="59485" y="22280"/>
                    <a:pt x="59455" y="22189"/>
                    <a:pt x="59425" y="22037"/>
                  </a:cubicBezTo>
                  <a:close/>
                  <a:moveTo>
                    <a:pt x="78300" y="22067"/>
                  </a:moveTo>
                  <a:cubicBezTo>
                    <a:pt x="78513" y="22159"/>
                    <a:pt x="78422" y="22311"/>
                    <a:pt x="78391" y="22463"/>
                  </a:cubicBezTo>
                  <a:cubicBezTo>
                    <a:pt x="78391" y="22371"/>
                    <a:pt x="78361" y="22311"/>
                    <a:pt x="78361" y="22250"/>
                  </a:cubicBezTo>
                  <a:cubicBezTo>
                    <a:pt x="78331" y="22189"/>
                    <a:pt x="78300" y="22128"/>
                    <a:pt x="78300" y="22067"/>
                  </a:cubicBezTo>
                  <a:close/>
                  <a:moveTo>
                    <a:pt x="81218" y="22402"/>
                  </a:moveTo>
                  <a:lnTo>
                    <a:pt x="81218" y="22463"/>
                  </a:lnTo>
                  <a:lnTo>
                    <a:pt x="81188" y="22463"/>
                  </a:lnTo>
                  <a:lnTo>
                    <a:pt x="81188" y="22402"/>
                  </a:lnTo>
                  <a:close/>
                  <a:moveTo>
                    <a:pt x="80702" y="22189"/>
                  </a:moveTo>
                  <a:lnTo>
                    <a:pt x="80702" y="22189"/>
                  </a:lnTo>
                  <a:cubicBezTo>
                    <a:pt x="80823" y="22250"/>
                    <a:pt x="80884" y="22341"/>
                    <a:pt x="80762" y="22493"/>
                  </a:cubicBezTo>
                  <a:cubicBezTo>
                    <a:pt x="80702" y="22371"/>
                    <a:pt x="80610" y="22311"/>
                    <a:pt x="80702" y="22189"/>
                  </a:cubicBezTo>
                  <a:close/>
                  <a:moveTo>
                    <a:pt x="3831" y="22189"/>
                  </a:moveTo>
                  <a:lnTo>
                    <a:pt x="4013" y="22341"/>
                  </a:lnTo>
                  <a:cubicBezTo>
                    <a:pt x="3944" y="22411"/>
                    <a:pt x="3892" y="22534"/>
                    <a:pt x="3763" y="22534"/>
                  </a:cubicBezTo>
                  <a:cubicBezTo>
                    <a:pt x="3723" y="22534"/>
                    <a:pt x="3675" y="22522"/>
                    <a:pt x="3618" y="22493"/>
                  </a:cubicBezTo>
                  <a:lnTo>
                    <a:pt x="3770" y="22432"/>
                  </a:lnTo>
                  <a:lnTo>
                    <a:pt x="3831" y="22189"/>
                  </a:lnTo>
                  <a:close/>
                  <a:moveTo>
                    <a:pt x="80732" y="22523"/>
                  </a:moveTo>
                  <a:cubicBezTo>
                    <a:pt x="80732" y="22534"/>
                    <a:pt x="80732" y="22544"/>
                    <a:pt x="80732" y="22554"/>
                  </a:cubicBezTo>
                  <a:lnTo>
                    <a:pt x="80702" y="22554"/>
                  </a:lnTo>
                  <a:lnTo>
                    <a:pt x="80732" y="22523"/>
                  </a:lnTo>
                  <a:close/>
                  <a:moveTo>
                    <a:pt x="4074" y="22463"/>
                  </a:moveTo>
                  <a:lnTo>
                    <a:pt x="4074" y="22615"/>
                  </a:lnTo>
                  <a:lnTo>
                    <a:pt x="4044" y="22615"/>
                  </a:lnTo>
                  <a:lnTo>
                    <a:pt x="4044" y="22463"/>
                  </a:lnTo>
                  <a:close/>
                  <a:moveTo>
                    <a:pt x="4621" y="22098"/>
                  </a:moveTo>
                  <a:lnTo>
                    <a:pt x="4986" y="22189"/>
                  </a:lnTo>
                  <a:lnTo>
                    <a:pt x="4986" y="22280"/>
                  </a:lnTo>
                  <a:cubicBezTo>
                    <a:pt x="4712" y="22341"/>
                    <a:pt x="4712" y="22341"/>
                    <a:pt x="4651" y="22615"/>
                  </a:cubicBezTo>
                  <a:lnTo>
                    <a:pt x="4469" y="22432"/>
                  </a:lnTo>
                  <a:lnTo>
                    <a:pt x="4621" y="22098"/>
                  </a:lnTo>
                  <a:close/>
                  <a:moveTo>
                    <a:pt x="47388" y="22615"/>
                  </a:moveTo>
                  <a:lnTo>
                    <a:pt x="47418" y="22645"/>
                  </a:lnTo>
                  <a:lnTo>
                    <a:pt x="47357" y="22675"/>
                  </a:lnTo>
                  <a:cubicBezTo>
                    <a:pt x="47357" y="22645"/>
                    <a:pt x="47357" y="22615"/>
                    <a:pt x="47388" y="22615"/>
                  </a:cubicBezTo>
                  <a:close/>
                  <a:moveTo>
                    <a:pt x="5989" y="22615"/>
                  </a:moveTo>
                  <a:lnTo>
                    <a:pt x="5989" y="22706"/>
                  </a:lnTo>
                  <a:lnTo>
                    <a:pt x="5958" y="22706"/>
                  </a:lnTo>
                  <a:lnTo>
                    <a:pt x="5958" y="22615"/>
                  </a:lnTo>
                  <a:close/>
                  <a:moveTo>
                    <a:pt x="78665" y="22706"/>
                  </a:moveTo>
                  <a:lnTo>
                    <a:pt x="78665" y="22736"/>
                  </a:lnTo>
                  <a:lnTo>
                    <a:pt x="78565" y="22761"/>
                  </a:lnTo>
                  <a:lnTo>
                    <a:pt x="78565" y="22761"/>
                  </a:lnTo>
                  <a:cubicBezTo>
                    <a:pt x="78597" y="22706"/>
                    <a:pt x="78624" y="22706"/>
                    <a:pt x="78665" y="22706"/>
                  </a:cubicBezTo>
                  <a:close/>
                  <a:moveTo>
                    <a:pt x="47357" y="22675"/>
                  </a:moveTo>
                  <a:cubicBezTo>
                    <a:pt x="47357" y="22706"/>
                    <a:pt x="47327" y="22736"/>
                    <a:pt x="47327" y="22767"/>
                  </a:cubicBezTo>
                  <a:lnTo>
                    <a:pt x="47297" y="22736"/>
                  </a:lnTo>
                  <a:lnTo>
                    <a:pt x="47357" y="22675"/>
                  </a:lnTo>
                  <a:close/>
                  <a:moveTo>
                    <a:pt x="78969" y="22706"/>
                  </a:moveTo>
                  <a:lnTo>
                    <a:pt x="78969" y="22797"/>
                  </a:lnTo>
                  <a:lnTo>
                    <a:pt x="78787" y="22858"/>
                  </a:lnTo>
                  <a:lnTo>
                    <a:pt x="78756" y="22706"/>
                  </a:lnTo>
                  <a:close/>
                  <a:moveTo>
                    <a:pt x="3648" y="22767"/>
                  </a:moveTo>
                  <a:lnTo>
                    <a:pt x="3648" y="22979"/>
                  </a:lnTo>
                  <a:lnTo>
                    <a:pt x="3618" y="22979"/>
                  </a:lnTo>
                  <a:lnTo>
                    <a:pt x="3588" y="22767"/>
                  </a:lnTo>
                  <a:close/>
                  <a:moveTo>
                    <a:pt x="4895" y="22949"/>
                  </a:moveTo>
                  <a:lnTo>
                    <a:pt x="4895" y="22979"/>
                  </a:lnTo>
                  <a:lnTo>
                    <a:pt x="4834" y="22979"/>
                  </a:lnTo>
                  <a:lnTo>
                    <a:pt x="4834" y="22949"/>
                  </a:lnTo>
                  <a:close/>
                  <a:moveTo>
                    <a:pt x="3344" y="22919"/>
                  </a:moveTo>
                  <a:lnTo>
                    <a:pt x="3375" y="23040"/>
                  </a:lnTo>
                  <a:lnTo>
                    <a:pt x="3314" y="23040"/>
                  </a:lnTo>
                  <a:lnTo>
                    <a:pt x="3314" y="22919"/>
                  </a:lnTo>
                  <a:close/>
                  <a:moveTo>
                    <a:pt x="4895" y="23071"/>
                  </a:moveTo>
                  <a:lnTo>
                    <a:pt x="4895" y="23101"/>
                  </a:lnTo>
                  <a:lnTo>
                    <a:pt x="4773" y="23131"/>
                  </a:lnTo>
                  <a:lnTo>
                    <a:pt x="4773" y="23071"/>
                  </a:lnTo>
                  <a:close/>
                  <a:moveTo>
                    <a:pt x="78087" y="22554"/>
                  </a:moveTo>
                  <a:lnTo>
                    <a:pt x="78239" y="22797"/>
                  </a:lnTo>
                  <a:lnTo>
                    <a:pt x="78361" y="22675"/>
                  </a:lnTo>
                  <a:cubicBezTo>
                    <a:pt x="78415" y="22711"/>
                    <a:pt x="78468" y="22736"/>
                    <a:pt x="78497" y="22776"/>
                  </a:cubicBezTo>
                  <a:lnTo>
                    <a:pt x="78497" y="22776"/>
                  </a:lnTo>
                  <a:cubicBezTo>
                    <a:pt x="78412" y="22894"/>
                    <a:pt x="78302" y="22984"/>
                    <a:pt x="78148" y="23010"/>
                  </a:cubicBezTo>
                  <a:lnTo>
                    <a:pt x="78239" y="23131"/>
                  </a:lnTo>
                  <a:cubicBezTo>
                    <a:pt x="78210" y="23143"/>
                    <a:pt x="78186" y="23148"/>
                    <a:pt x="78165" y="23148"/>
                  </a:cubicBezTo>
                  <a:cubicBezTo>
                    <a:pt x="78075" y="23148"/>
                    <a:pt x="78045" y="23059"/>
                    <a:pt x="77996" y="23010"/>
                  </a:cubicBezTo>
                  <a:lnTo>
                    <a:pt x="77692" y="23071"/>
                  </a:lnTo>
                  <a:lnTo>
                    <a:pt x="77571" y="22979"/>
                  </a:lnTo>
                  <a:lnTo>
                    <a:pt x="77571" y="22675"/>
                  </a:lnTo>
                  <a:lnTo>
                    <a:pt x="77753" y="22736"/>
                  </a:lnTo>
                  <a:lnTo>
                    <a:pt x="77966" y="22645"/>
                  </a:lnTo>
                  <a:lnTo>
                    <a:pt x="77966" y="22645"/>
                  </a:lnTo>
                  <a:lnTo>
                    <a:pt x="77844" y="22827"/>
                  </a:lnTo>
                  <a:lnTo>
                    <a:pt x="77966" y="22888"/>
                  </a:lnTo>
                  <a:lnTo>
                    <a:pt x="78087" y="22554"/>
                  </a:lnTo>
                  <a:close/>
                  <a:moveTo>
                    <a:pt x="62798" y="23071"/>
                  </a:moveTo>
                  <a:lnTo>
                    <a:pt x="62798" y="23162"/>
                  </a:lnTo>
                  <a:lnTo>
                    <a:pt x="62768" y="23162"/>
                  </a:lnTo>
                  <a:lnTo>
                    <a:pt x="62768" y="23071"/>
                  </a:lnTo>
                  <a:close/>
                  <a:moveTo>
                    <a:pt x="3314" y="23192"/>
                  </a:moveTo>
                  <a:lnTo>
                    <a:pt x="3527" y="23344"/>
                  </a:lnTo>
                  <a:lnTo>
                    <a:pt x="3284" y="23374"/>
                  </a:lnTo>
                  <a:lnTo>
                    <a:pt x="3314" y="23192"/>
                  </a:lnTo>
                  <a:close/>
                  <a:moveTo>
                    <a:pt x="3922" y="23526"/>
                  </a:moveTo>
                  <a:lnTo>
                    <a:pt x="3922" y="23618"/>
                  </a:lnTo>
                  <a:lnTo>
                    <a:pt x="3892" y="23618"/>
                  </a:lnTo>
                  <a:lnTo>
                    <a:pt x="3892" y="23526"/>
                  </a:lnTo>
                  <a:close/>
                  <a:moveTo>
                    <a:pt x="80154" y="23557"/>
                  </a:moveTo>
                  <a:lnTo>
                    <a:pt x="79942" y="23709"/>
                  </a:lnTo>
                  <a:lnTo>
                    <a:pt x="79911" y="23557"/>
                  </a:lnTo>
                  <a:close/>
                  <a:moveTo>
                    <a:pt x="77844" y="23830"/>
                  </a:moveTo>
                  <a:lnTo>
                    <a:pt x="77844" y="23922"/>
                  </a:lnTo>
                  <a:lnTo>
                    <a:pt x="77814" y="23922"/>
                  </a:lnTo>
                  <a:lnTo>
                    <a:pt x="77814" y="23830"/>
                  </a:lnTo>
                  <a:close/>
                  <a:moveTo>
                    <a:pt x="45047" y="23861"/>
                  </a:moveTo>
                  <a:cubicBezTo>
                    <a:pt x="45230" y="23861"/>
                    <a:pt x="45230" y="23861"/>
                    <a:pt x="45199" y="23982"/>
                  </a:cubicBezTo>
                  <a:lnTo>
                    <a:pt x="45047" y="23861"/>
                  </a:lnTo>
                  <a:close/>
                  <a:moveTo>
                    <a:pt x="46598" y="24134"/>
                  </a:moveTo>
                  <a:lnTo>
                    <a:pt x="46598" y="24226"/>
                  </a:lnTo>
                  <a:lnTo>
                    <a:pt x="46567" y="24226"/>
                  </a:lnTo>
                  <a:lnTo>
                    <a:pt x="46567" y="24134"/>
                  </a:lnTo>
                  <a:close/>
                  <a:moveTo>
                    <a:pt x="81742" y="24061"/>
                  </a:moveTo>
                  <a:cubicBezTo>
                    <a:pt x="81753" y="24061"/>
                    <a:pt x="81769" y="24065"/>
                    <a:pt x="81796" y="24074"/>
                  </a:cubicBezTo>
                  <a:cubicBezTo>
                    <a:pt x="81857" y="24104"/>
                    <a:pt x="81917" y="24134"/>
                    <a:pt x="82039" y="24195"/>
                  </a:cubicBezTo>
                  <a:lnTo>
                    <a:pt x="81796" y="24226"/>
                  </a:lnTo>
                  <a:lnTo>
                    <a:pt x="81674" y="24104"/>
                  </a:lnTo>
                  <a:cubicBezTo>
                    <a:pt x="81717" y="24082"/>
                    <a:pt x="81715" y="24061"/>
                    <a:pt x="81742" y="24061"/>
                  </a:cubicBezTo>
                  <a:close/>
                  <a:moveTo>
                    <a:pt x="2676" y="23770"/>
                  </a:moveTo>
                  <a:lnTo>
                    <a:pt x="2676" y="23922"/>
                  </a:lnTo>
                  <a:lnTo>
                    <a:pt x="2797" y="23830"/>
                  </a:lnTo>
                  <a:lnTo>
                    <a:pt x="2919" y="23952"/>
                  </a:lnTo>
                  <a:lnTo>
                    <a:pt x="2676" y="23982"/>
                  </a:lnTo>
                  <a:lnTo>
                    <a:pt x="2737" y="24195"/>
                  </a:lnTo>
                  <a:lnTo>
                    <a:pt x="2645" y="24378"/>
                  </a:lnTo>
                  <a:cubicBezTo>
                    <a:pt x="2645" y="24347"/>
                    <a:pt x="2615" y="24317"/>
                    <a:pt x="2615" y="24317"/>
                  </a:cubicBezTo>
                  <a:cubicBezTo>
                    <a:pt x="2585" y="24226"/>
                    <a:pt x="2585" y="24104"/>
                    <a:pt x="2554" y="24043"/>
                  </a:cubicBezTo>
                  <a:cubicBezTo>
                    <a:pt x="2524" y="23982"/>
                    <a:pt x="2524" y="23861"/>
                    <a:pt x="2524" y="23770"/>
                  </a:cubicBezTo>
                  <a:close/>
                  <a:moveTo>
                    <a:pt x="80762" y="24134"/>
                  </a:moveTo>
                  <a:cubicBezTo>
                    <a:pt x="80884" y="24134"/>
                    <a:pt x="80945" y="24226"/>
                    <a:pt x="80975" y="24378"/>
                  </a:cubicBezTo>
                  <a:lnTo>
                    <a:pt x="80732" y="24256"/>
                  </a:lnTo>
                  <a:lnTo>
                    <a:pt x="80762" y="24134"/>
                  </a:lnTo>
                  <a:close/>
                  <a:moveTo>
                    <a:pt x="80732" y="24378"/>
                  </a:moveTo>
                  <a:lnTo>
                    <a:pt x="80732" y="24408"/>
                  </a:lnTo>
                  <a:lnTo>
                    <a:pt x="80428" y="24408"/>
                  </a:lnTo>
                  <a:lnTo>
                    <a:pt x="80428" y="24378"/>
                  </a:lnTo>
                  <a:close/>
                  <a:moveTo>
                    <a:pt x="80276" y="24378"/>
                  </a:moveTo>
                  <a:lnTo>
                    <a:pt x="80276" y="24438"/>
                  </a:lnTo>
                  <a:lnTo>
                    <a:pt x="80246" y="24438"/>
                  </a:lnTo>
                  <a:lnTo>
                    <a:pt x="80246" y="24378"/>
                  </a:lnTo>
                  <a:close/>
                  <a:moveTo>
                    <a:pt x="3800" y="24469"/>
                  </a:moveTo>
                  <a:lnTo>
                    <a:pt x="3800" y="24499"/>
                  </a:lnTo>
                  <a:lnTo>
                    <a:pt x="3709" y="24499"/>
                  </a:lnTo>
                  <a:lnTo>
                    <a:pt x="3709" y="24469"/>
                  </a:lnTo>
                  <a:close/>
                  <a:moveTo>
                    <a:pt x="81340" y="24104"/>
                  </a:moveTo>
                  <a:lnTo>
                    <a:pt x="81127" y="24499"/>
                  </a:lnTo>
                  <a:cubicBezTo>
                    <a:pt x="81097" y="24165"/>
                    <a:pt x="81097" y="24165"/>
                    <a:pt x="81340" y="24104"/>
                  </a:cubicBezTo>
                  <a:close/>
                  <a:moveTo>
                    <a:pt x="64683" y="24256"/>
                  </a:moveTo>
                  <a:lnTo>
                    <a:pt x="64926" y="24408"/>
                  </a:lnTo>
                  <a:lnTo>
                    <a:pt x="64774" y="24530"/>
                  </a:lnTo>
                  <a:lnTo>
                    <a:pt x="64683" y="24256"/>
                  </a:lnTo>
                  <a:close/>
                  <a:moveTo>
                    <a:pt x="80063" y="24438"/>
                  </a:moveTo>
                  <a:lnTo>
                    <a:pt x="80063" y="24530"/>
                  </a:lnTo>
                  <a:lnTo>
                    <a:pt x="80033" y="24530"/>
                  </a:lnTo>
                  <a:lnTo>
                    <a:pt x="80033" y="24438"/>
                  </a:lnTo>
                  <a:close/>
                  <a:moveTo>
                    <a:pt x="61704" y="24530"/>
                  </a:moveTo>
                  <a:lnTo>
                    <a:pt x="61704" y="24590"/>
                  </a:lnTo>
                  <a:lnTo>
                    <a:pt x="61583" y="24590"/>
                  </a:lnTo>
                  <a:lnTo>
                    <a:pt x="61583" y="24560"/>
                  </a:lnTo>
                  <a:lnTo>
                    <a:pt x="61704" y="24530"/>
                  </a:lnTo>
                  <a:close/>
                  <a:moveTo>
                    <a:pt x="3466" y="24530"/>
                  </a:moveTo>
                  <a:lnTo>
                    <a:pt x="3496" y="24651"/>
                  </a:lnTo>
                  <a:lnTo>
                    <a:pt x="3436" y="24651"/>
                  </a:lnTo>
                  <a:lnTo>
                    <a:pt x="3436" y="24530"/>
                  </a:lnTo>
                  <a:close/>
                  <a:moveTo>
                    <a:pt x="79566" y="24376"/>
                  </a:moveTo>
                  <a:cubicBezTo>
                    <a:pt x="79638" y="24376"/>
                    <a:pt x="79683" y="24461"/>
                    <a:pt x="79729" y="24530"/>
                  </a:cubicBezTo>
                  <a:lnTo>
                    <a:pt x="79638" y="24651"/>
                  </a:lnTo>
                  <a:lnTo>
                    <a:pt x="79486" y="24408"/>
                  </a:lnTo>
                  <a:cubicBezTo>
                    <a:pt x="79516" y="24385"/>
                    <a:pt x="79543" y="24376"/>
                    <a:pt x="79566" y="24376"/>
                  </a:cubicBezTo>
                  <a:close/>
                  <a:moveTo>
                    <a:pt x="40914" y="24378"/>
                  </a:moveTo>
                  <a:lnTo>
                    <a:pt x="41217" y="24621"/>
                  </a:lnTo>
                  <a:cubicBezTo>
                    <a:pt x="41197" y="24663"/>
                    <a:pt x="41190" y="24734"/>
                    <a:pt x="41148" y="24734"/>
                  </a:cubicBezTo>
                  <a:cubicBezTo>
                    <a:pt x="41129" y="24734"/>
                    <a:pt x="41103" y="24719"/>
                    <a:pt x="41066" y="24681"/>
                  </a:cubicBezTo>
                  <a:cubicBezTo>
                    <a:pt x="40974" y="24621"/>
                    <a:pt x="40883" y="24560"/>
                    <a:pt x="40762" y="24530"/>
                  </a:cubicBezTo>
                  <a:lnTo>
                    <a:pt x="40914" y="24378"/>
                  </a:lnTo>
                  <a:close/>
                  <a:moveTo>
                    <a:pt x="2307" y="24765"/>
                  </a:moveTo>
                  <a:cubicBezTo>
                    <a:pt x="2334" y="24765"/>
                    <a:pt x="2357" y="24788"/>
                    <a:pt x="2402" y="24833"/>
                  </a:cubicBezTo>
                  <a:cubicBezTo>
                    <a:pt x="2433" y="24833"/>
                    <a:pt x="2463" y="24864"/>
                    <a:pt x="2493" y="24864"/>
                  </a:cubicBezTo>
                  <a:lnTo>
                    <a:pt x="2463" y="24894"/>
                  </a:lnTo>
                  <a:lnTo>
                    <a:pt x="2402" y="24833"/>
                  </a:lnTo>
                  <a:lnTo>
                    <a:pt x="2189" y="24833"/>
                  </a:lnTo>
                  <a:cubicBezTo>
                    <a:pt x="2250" y="24788"/>
                    <a:pt x="2281" y="24765"/>
                    <a:pt x="2307" y="24765"/>
                  </a:cubicBezTo>
                  <a:close/>
                  <a:moveTo>
                    <a:pt x="41005" y="24803"/>
                  </a:moveTo>
                  <a:lnTo>
                    <a:pt x="41005" y="24894"/>
                  </a:lnTo>
                  <a:lnTo>
                    <a:pt x="40883" y="24894"/>
                  </a:lnTo>
                  <a:lnTo>
                    <a:pt x="40883" y="24833"/>
                  </a:lnTo>
                  <a:lnTo>
                    <a:pt x="41005" y="24803"/>
                  </a:lnTo>
                  <a:close/>
                  <a:moveTo>
                    <a:pt x="82009" y="24651"/>
                  </a:moveTo>
                  <a:lnTo>
                    <a:pt x="81917" y="24833"/>
                  </a:lnTo>
                  <a:lnTo>
                    <a:pt x="81978" y="24955"/>
                  </a:lnTo>
                  <a:lnTo>
                    <a:pt x="81857" y="24985"/>
                  </a:lnTo>
                  <a:lnTo>
                    <a:pt x="81857" y="24681"/>
                  </a:lnTo>
                  <a:lnTo>
                    <a:pt x="82009" y="24651"/>
                  </a:lnTo>
                  <a:close/>
                  <a:moveTo>
                    <a:pt x="1885" y="25077"/>
                  </a:moveTo>
                  <a:lnTo>
                    <a:pt x="1885" y="25107"/>
                  </a:lnTo>
                  <a:lnTo>
                    <a:pt x="1794" y="25107"/>
                  </a:lnTo>
                  <a:lnTo>
                    <a:pt x="1794" y="25077"/>
                  </a:lnTo>
                  <a:close/>
                  <a:moveTo>
                    <a:pt x="2129" y="24864"/>
                  </a:moveTo>
                  <a:lnTo>
                    <a:pt x="2250" y="25168"/>
                  </a:lnTo>
                  <a:cubicBezTo>
                    <a:pt x="2159" y="25137"/>
                    <a:pt x="2037" y="25077"/>
                    <a:pt x="2007" y="24955"/>
                  </a:cubicBezTo>
                  <a:lnTo>
                    <a:pt x="2129" y="24864"/>
                  </a:lnTo>
                  <a:close/>
                  <a:moveTo>
                    <a:pt x="40792" y="25107"/>
                  </a:moveTo>
                  <a:lnTo>
                    <a:pt x="40792" y="25198"/>
                  </a:lnTo>
                  <a:lnTo>
                    <a:pt x="40670" y="25198"/>
                  </a:lnTo>
                  <a:lnTo>
                    <a:pt x="40670" y="25137"/>
                  </a:lnTo>
                  <a:lnTo>
                    <a:pt x="40792" y="25107"/>
                  </a:lnTo>
                  <a:close/>
                  <a:moveTo>
                    <a:pt x="63558" y="25198"/>
                  </a:moveTo>
                  <a:lnTo>
                    <a:pt x="63558" y="25350"/>
                  </a:lnTo>
                  <a:lnTo>
                    <a:pt x="63528" y="25350"/>
                  </a:lnTo>
                  <a:lnTo>
                    <a:pt x="63498" y="25198"/>
                  </a:lnTo>
                  <a:close/>
                  <a:moveTo>
                    <a:pt x="27266" y="25350"/>
                  </a:moveTo>
                  <a:cubicBezTo>
                    <a:pt x="27327" y="25441"/>
                    <a:pt x="27327" y="25502"/>
                    <a:pt x="27175" y="25502"/>
                  </a:cubicBezTo>
                  <a:lnTo>
                    <a:pt x="27175" y="25350"/>
                  </a:lnTo>
                  <a:close/>
                  <a:moveTo>
                    <a:pt x="1095" y="25411"/>
                  </a:moveTo>
                  <a:lnTo>
                    <a:pt x="1217" y="25502"/>
                  </a:lnTo>
                  <a:lnTo>
                    <a:pt x="1095" y="25533"/>
                  </a:lnTo>
                  <a:lnTo>
                    <a:pt x="1095" y="25411"/>
                  </a:lnTo>
                  <a:close/>
                  <a:moveTo>
                    <a:pt x="51978" y="25441"/>
                  </a:moveTo>
                  <a:lnTo>
                    <a:pt x="52008" y="25593"/>
                  </a:lnTo>
                  <a:lnTo>
                    <a:pt x="51947" y="25593"/>
                  </a:lnTo>
                  <a:lnTo>
                    <a:pt x="51947" y="25441"/>
                  </a:lnTo>
                  <a:close/>
                  <a:moveTo>
                    <a:pt x="16962" y="25654"/>
                  </a:moveTo>
                  <a:lnTo>
                    <a:pt x="16962" y="25745"/>
                  </a:lnTo>
                  <a:lnTo>
                    <a:pt x="16931" y="25745"/>
                  </a:lnTo>
                  <a:lnTo>
                    <a:pt x="16931" y="25654"/>
                  </a:lnTo>
                  <a:close/>
                  <a:moveTo>
                    <a:pt x="54470" y="25654"/>
                  </a:moveTo>
                  <a:lnTo>
                    <a:pt x="54470" y="25745"/>
                  </a:lnTo>
                  <a:lnTo>
                    <a:pt x="54440" y="25745"/>
                  </a:lnTo>
                  <a:lnTo>
                    <a:pt x="54440" y="25654"/>
                  </a:lnTo>
                  <a:close/>
                  <a:moveTo>
                    <a:pt x="1581" y="25776"/>
                  </a:moveTo>
                  <a:lnTo>
                    <a:pt x="1581" y="25806"/>
                  </a:lnTo>
                  <a:lnTo>
                    <a:pt x="1521" y="25806"/>
                  </a:lnTo>
                  <a:lnTo>
                    <a:pt x="1521" y="25776"/>
                  </a:lnTo>
                  <a:close/>
                  <a:moveTo>
                    <a:pt x="24196" y="25989"/>
                  </a:moveTo>
                  <a:lnTo>
                    <a:pt x="24196" y="26019"/>
                  </a:lnTo>
                  <a:lnTo>
                    <a:pt x="24135" y="26019"/>
                  </a:lnTo>
                  <a:lnTo>
                    <a:pt x="24135" y="25989"/>
                  </a:lnTo>
                  <a:close/>
                  <a:moveTo>
                    <a:pt x="28087" y="25989"/>
                  </a:moveTo>
                  <a:lnTo>
                    <a:pt x="28087" y="26019"/>
                  </a:lnTo>
                  <a:lnTo>
                    <a:pt x="27995" y="26049"/>
                  </a:lnTo>
                  <a:lnTo>
                    <a:pt x="27995" y="25989"/>
                  </a:lnTo>
                  <a:close/>
                  <a:moveTo>
                    <a:pt x="47114" y="25928"/>
                  </a:moveTo>
                  <a:lnTo>
                    <a:pt x="47388" y="26019"/>
                  </a:lnTo>
                  <a:lnTo>
                    <a:pt x="47145" y="26049"/>
                  </a:lnTo>
                  <a:lnTo>
                    <a:pt x="47114" y="25928"/>
                  </a:lnTo>
                  <a:close/>
                  <a:moveTo>
                    <a:pt x="25564" y="26049"/>
                  </a:moveTo>
                  <a:lnTo>
                    <a:pt x="25625" y="26110"/>
                  </a:lnTo>
                  <a:cubicBezTo>
                    <a:pt x="25655" y="26110"/>
                    <a:pt x="25655" y="26140"/>
                    <a:pt x="25685" y="26171"/>
                  </a:cubicBezTo>
                  <a:lnTo>
                    <a:pt x="25655" y="26171"/>
                  </a:lnTo>
                  <a:lnTo>
                    <a:pt x="25625" y="26110"/>
                  </a:lnTo>
                  <a:cubicBezTo>
                    <a:pt x="25594" y="26110"/>
                    <a:pt x="25564" y="26110"/>
                    <a:pt x="25533" y="26080"/>
                  </a:cubicBezTo>
                  <a:lnTo>
                    <a:pt x="25564" y="26049"/>
                  </a:lnTo>
                  <a:close/>
                  <a:moveTo>
                    <a:pt x="15594" y="26292"/>
                  </a:moveTo>
                  <a:lnTo>
                    <a:pt x="15594" y="26323"/>
                  </a:lnTo>
                  <a:lnTo>
                    <a:pt x="15503" y="26323"/>
                  </a:lnTo>
                  <a:lnTo>
                    <a:pt x="15503" y="26292"/>
                  </a:lnTo>
                  <a:close/>
                  <a:moveTo>
                    <a:pt x="26354" y="26384"/>
                  </a:moveTo>
                  <a:lnTo>
                    <a:pt x="26354" y="26414"/>
                  </a:lnTo>
                  <a:lnTo>
                    <a:pt x="26263" y="26414"/>
                  </a:lnTo>
                  <a:lnTo>
                    <a:pt x="26263" y="26384"/>
                  </a:lnTo>
                  <a:close/>
                  <a:moveTo>
                    <a:pt x="25655" y="26444"/>
                  </a:moveTo>
                  <a:lnTo>
                    <a:pt x="25655" y="26475"/>
                  </a:lnTo>
                  <a:lnTo>
                    <a:pt x="25533" y="26505"/>
                  </a:lnTo>
                  <a:lnTo>
                    <a:pt x="25533" y="26444"/>
                  </a:lnTo>
                  <a:close/>
                  <a:moveTo>
                    <a:pt x="19485" y="26536"/>
                  </a:moveTo>
                  <a:lnTo>
                    <a:pt x="19485" y="26566"/>
                  </a:lnTo>
                  <a:lnTo>
                    <a:pt x="19424" y="26566"/>
                  </a:lnTo>
                  <a:lnTo>
                    <a:pt x="19424" y="26536"/>
                  </a:lnTo>
                  <a:close/>
                  <a:moveTo>
                    <a:pt x="1430" y="26809"/>
                  </a:moveTo>
                  <a:lnTo>
                    <a:pt x="1430" y="26870"/>
                  </a:lnTo>
                  <a:lnTo>
                    <a:pt x="1308" y="26870"/>
                  </a:lnTo>
                  <a:lnTo>
                    <a:pt x="1308" y="26840"/>
                  </a:lnTo>
                  <a:lnTo>
                    <a:pt x="1430" y="26809"/>
                  </a:lnTo>
                  <a:close/>
                  <a:moveTo>
                    <a:pt x="12524" y="27083"/>
                  </a:moveTo>
                  <a:lnTo>
                    <a:pt x="12585" y="27144"/>
                  </a:lnTo>
                  <a:lnTo>
                    <a:pt x="12585" y="27144"/>
                  </a:lnTo>
                  <a:lnTo>
                    <a:pt x="12494" y="27113"/>
                  </a:lnTo>
                  <a:lnTo>
                    <a:pt x="12524" y="27083"/>
                  </a:lnTo>
                  <a:close/>
                  <a:moveTo>
                    <a:pt x="8876" y="27144"/>
                  </a:moveTo>
                  <a:lnTo>
                    <a:pt x="8876" y="27174"/>
                  </a:lnTo>
                  <a:lnTo>
                    <a:pt x="8816" y="27174"/>
                  </a:lnTo>
                  <a:lnTo>
                    <a:pt x="8816" y="27144"/>
                  </a:lnTo>
                  <a:close/>
                  <a:moveTo>
                    <a:pt x="1673" y="26961"/>
                  </a:moveTo>
                  <a:lnTo>
                    <a:pt x="2068" y="27052"/>
                  </a:lnTo>
                  <a:lnTo>
                    <a:pt x="1794" y="27204"/>
                  </a:lnTo>
                  <a:lnTo>
                    <a:pt x="1642" y="27052"/>
                  </a:lnTo>
                  <a:lnTo>
                    <a:pt x="1673" y="26961"/>
                  </a:lnTo>
                  <a:close/>
                  <a:moveTo>
                    <a:pt x="1794" y="27265"/>
                  </a:moveTo>
                  <a:lnTo>
                    <a:pt x="1794" y="27356"/>
                  </a:lnTo>
                  <a:lnTo>
                    <a:pt x="1764" y="27356"/>
                  </a:lnTo>
                  <a:lnTo>
                    <a:pt x="1764" y="27265"/>
                  </a:lnTo>
                  <a:close/>
                  <a:moveTo>
                    <a:pt x="4348" y="27539"/>
                  </a:moveTo>
                  <a:cubicBezTo>
                    <a:pt x="4469" y="27691"/>
                    <a:pt x="4469" y="27691"/>
                    <a:pt x="4348" y="27934"/>
                  </a:cubicBezTo>
                  <a:lnTo>
                    <a:pt x="4317" y="27934"/>
                  </a:lnTo>
                  <a:lnTo>
                    <a:pt x="4256" y="27873"/>
                  </a:lnTo>
                  <a:lnTo>
                    <a:pt x="4348" y="27539"/>
                  </a:lnTo>
                  <a:close/>
                  <a:moveTo>
                    <a:pt x="73923" y="0"/>
                  </a:moveTo>
                  <a:lnTo>
                    <a:pt x="73862" y="31"/>
                  </a:lnTo>
                  <a:lnTo>
                    <a:pt x="73954" y="183"/>
                  </a:lnTo>
                  <a:lnTo>
                    <a:pt x="73832" y="304"/>
                  </a:lnTo>
                  <a:lnTo>
                    <a:pt x="73498" y="213"/>
                  </a:lnTo>
                  <a:cubicBezTo>
                    <a:pt x="73498" y="213"/>
                    <a:pt x="73437" y="213"/>
                    <a:pt x="73437" y="243"/>
                  </a:cubicBezTo>
                  <a:lnTo>
                    <a:pt x="73437" y="335"/>
                  </a:lnTo>
                  <a:lnTo>
                    <a:pt x="73802" y="487"/>
                  </a:lnTo>
                  <a:lnTo>
                    <a:pt x="73862" y="730"/>
                  </a:lnTo>
                  <a:lnTo>
                    <a:pt x="73619" y="1064"/>
                  </a:lnTo>
                  <a:cubicBezTo>
                    <a:pt x="73559" y="943"/>
                    <a:pt x="73346" y="973"/>
                    <a:pt x="73376" y="791"/>
                  </a:cubicBezTo>
                  <a:lnTo>
                    <a:pt x="73528" y="730"/>
                  </a:lnTo>
                  <a:lnTo>
                    <a:pt x="73437" y="639"/>
                  </a:lnTo>
                  <a:cubicBezTo>
                    <a:pt x="73346" y="639"/>
                    <a:pt x="73255" y="669"/>
                    <a:pt x="73194" y="699"/>
                  </a:cubicBezTo>
                  <a:cubicBezTo>
                    <a:pt x="73133" y="730"/>
                    <a:pt x="73072" y="821"/>
                    <a:pt x="73042" y="882"/>
                  </a:cubicBezTo>
                  <a:lnTo>
                    <a:pt x="72738" y="487"/>
                  </a:lnTo>
                  <a:lnTo>
                    <a:pt x="72252" y="699"/>
                  </a:lnTo>
                  <a:lnTo>
                    <a:pt x="72069" y="517"/>
                  </a:lnTo>
                  <a:lnTo>
                    <a:pt x="71978" y="791"/>
                  </a:lnTo>
                  <a:lnTo>
                    <a:pt x="71552" y="912"/>
                  </a:lnTo>
                  <a:lnTo>
                    <a:pt x="71492" y="1064"/>
                  </a:lnTo>
                  <a:lnTo>
                    <a:pt x="71461" y="1064"/>
                  </a:lnTo>
                  <a:lnTo>
                    <a:pt x="71461" y="791"/>
                  </a:lnTo>
                  <a:lnTo>
                    <a:pt x="71188" y="791"/>
                  </a:lnTo>
                  <a:lnTo>
                    <a:pt x="71431" y="1277"/>
                  </a:lnTo>
                  <a:lnTo>
                    <a:pt x="71309" y="1307"/>
                  </a:lnTo>
                  <a:lnTo>
                    <a:pt x="71188" y="1642"/>
                  </a:lnTo>
                  <a:cubicBezTo>
                    <a:pt x="71108" y="1562"/>
                    <a:pt x="71038" y="1534"/>
                    <a:pt x="70970" y="1534"/>
                  </a:cubicBezTo>
                  <a:cubicBezTo>
                    <a:pt x="70857" y="1534"/>
                    <a:pt x="70755" y="1615"/>
                    <a:pt x="70641" y="1672"/>
                  </a:cubicBezTo>
                  <a:lnTo>
                    <a:pt x="70519" y="1550"/>
                  </a:lnTo>
                  <a:cubicBezTo>
                    <a:pt x="70473" y="1596"/>
                    <a:pt x="70413" y="1619"/>
                    <a:pt x="70352" y="1619"/>
                  </a:cubicBezTo>
                  <a:cubicBezTo>
                    <a:pt x="70291" y="1619"/>
                    <a:pt x="70230" y="1596"/>
                    <a:pt x="70185" y="1550"/>
                  </a:cubicBezTo>
                  <a:lnTo>
                    <a:pt x="70063" y="1733"/>
                  </a:lnTo>
                  <a:lnTo>
                    <a:pt x="69850" y="1581"/>
                  </a:lnTo>
                  <a:lnTo>
                    <a:pt x="69911" y="1155"/>
                  </a:lnTo>
                  <a:lnTo>
                    <a:pt x="69759" y="943"/>
                  </a:lnTo>
                  <a:lnTo>
                    <a:pt x="69546" y="1155"/>
                  </a:lnTo>
                  <a:lnTo>
                    <a:pt x="69303" y="973"/>
                  </a:lnTo>
                  <a:lnTo>
                    <a:pt x="69303" y="1216"/>
                  </a:lnTo>
                  <a:lnTo>
                    <a:pt x="69729" y="1247"/>
                  </a:lnTo>
                  <a:lnTo>
                    <a:pt x="69729" y="1550"/>
                  </a:lnTo>
                  <a:cubicBezTo>
                    <a:pt x="69631" y="1502"/>
                    <a:pt x="69577" y="1470"/>
                    <a:pt x="69525" y="1470"/>
                  </a:cubicBezTo>
                  <a:cubicBezTo>
                    <a:pt x="69479" y="1470"/>
                    <a:pt x="69435" y="1494"/>
                    <a:pt x="69364" y="1550"/>
                  </a:cubicBezTo>
                  <a:cubicBezTo>
                    <a:pt x="69212" y="1642"/>
                    <a:pt x="69212" y="1642"/>
                    <a:pt x="68847" y="1642"/>
                  </a:cubicBezTo>
                  <a:lnTo>
                    <a:pt x="68817" y="1763"/>
                  </a:lnTo>
                  <a:lnTo>
                    <a:pt x="68574" y="1763"/>
                  </a:lnTo>
                  <a:lnTo>
                    <a:pt x="68422" y="1581"/>
                  </a:lnTo>
                  <a:lnTo>
                    <a:pt x="68361" y="1854"/>
                  </a:lnTo>
                  <a:lnTo>
                    <a:pt x="68270" y="1854"/>
                  </a:lnTo>
                  <a:cubicBezTo>
                    <a:pt x="68178" y="1702"/>
                    <a:pt x="68330" y="1611"/>
                    <a:pt x="68330" y="1520"/>
                  </a:cubicBezTo>
                  <a:lnTo>
                    <a:pt x="68239" y="1429"/>
                  </a:lnTo>
                  <a:lnTo>
                    <a:pt x="67905" y="1490"/>
                  </a:lnTo>
                  <a:cubicBezTo>
                    <a:pt x="67844" y="1611"/>
                    <a:pt x="68057" y="1733"/>
                    <a:pt x="67905" y="1885"/>
                  </a:cubicBezTo>
                  <a:lnTo>
                    <a:pt x="67783" y="1794"/>
                  </a:lnTo>
                  <a:lnTo>
                    <a:pt x="67571" y="2006"/>
                  </a:lnTo>
                  <a:lnTo>
                    <a:pt x="67571" y="1794"/>
                  </a:lnTo>
                  <a:lnTo>
                    <a:pt x="67479" y="1915"/>
                  </a:lnTo>
                  <a:lnTo>
                    <a:pt x="67267" y="1915"/>
                  </a:lnTo>
                  <a:lnTo>
                    <a:pt x="67358" y="1702"/>
                  </a:lnTo>
                  <a:lnTo>
                    <a:pt x="67236" y="1490"/>
                  </a:lnTo>
                  <a:lnTo>
                    <a:pt x="66993" y="1550"/>
                  </a:lnTo>
                  <a:lnTo>
                    <a:pt x="66689" y="1277"/>
                  </a:lnTo>
                  <a:lnTo>
                    <a:pt x="66628" y="1277"/>
                  </a:lnTo>
                  <a:lnTo>
                    <a:pt x="66628" y="1581"/>
                  </a:lnTo>
                  <a:lnTo>
                    <a:pt x="66811" y="1672"/>
                  </a:lnTo>
                  <a:cubicBezTo>
                    <a:pt x="66719" y="1824"/>
                    <a:pt x="66598" y="1885"/>
                    <a:pt x="66598" y="2067"/>
                  </a:cubicBezTo>
                  <a:cubicBezTo>
                    <a:pt x="66598" y="2067"/>
                    <a:pt x="66537" y="2098"/>
                    <a:pt x="66476" y="2098"/>
                  </a:cubicBezTo>
                  <a:lnTo>
                    <a:pt x="66446" y="1794"/>
                  </a:lnTo>
                  <a:lnTo>
                    <a:pt x="66233" y="2310"/>
                  </a:lnTo>
                  <a:cubicBezTo>
                    <a:pt x="66227" y="2312"/>
                    <a:pt x="66221" y="2312"/>
                    <a:pt x="66216" y="2312"/>
                  </a:cubicBezTo>
                  <a:cubicBezTo>
                    <a:pt x="66111" y="2312"/>
                    <a:pt x="66143" y="2091"/>
                    <a:pt x="66046" y="2091"/>
                  </a:cubicBezTo>
                  <a:cubicBezTo>
                    <a:pt x="66024" y="2091"/>
                    <a:pt x="65997" y="2102"/>
                    <a:pt x="65960" y="2128"/>
                  </a:cubicBezTo>
                  <a:lnTo>
                    <a:pt x="66020" y="2219"/>
                  </a:lnTo>
                  <a:lnTo>
                    <a:pt x="65990" y="2250"/>
                  </a:lnTo>
                  <a:lnTo>
                    <a:pt x="65808" y="2158"/>
                  </a:lnTo>
                  <a:cubicBezTo>
                    <a:pt x="65754" y="2222"/>
                    <a:pt x="65701" y="2245"/>
                    <a:pt x="65647" y="2245"/>
                  </a:cubicBezTo>
                  <a:cubicBezTo>
                    <a:pt x="65549" y="2245"/>
                    <a:pt x="65450" y="2167"/>
                    <a:pt x="65352" y="2128"/>
                  </a:cubicBezTo>
                  <a:lnTo>
                    <a:pt x="65504" y="1733"/>
                  </a:lnTo>
                  <a:lnTo>
                    <a:pt x="65716" y="1946"/>
                  </a:lnTo>
                  <a:lnTo>
                    <a:pt x="65899" y="1854"/>
                  </a:lnTo>
                  <a:lnTo>
                    <a:pt x="65595" y="1550"/>
                  </a:lnTo>
                  <a:lnTo>
                    <a:pt x="65564" y="1338"/>
                  </a:lnTo>
                  <a:lnTo>
                    <a:pt x="65352" y="1672"/>
                  </a:lnTo>
                  <a:lnTo>
                    <a:pt x="65412" y="1338"/>
                  </a:lnTo>
                  <a:cubicBezTo>
                    <a:pt x="65399" y="1336"/>
                    <a:pt x="65386" y="1335"/>
                    <a:pt x="65374" y="1335"/>
                  </a:cubicBezTo>
                  <a:cubicBezTo>
                    <a:pt x="65207" y="1335"/>
                    <a:pt x="65255" y="1530"/>
                    <a:pt x="65169" y="1672"/>
                  </a:cubicBezTo>
                  <a:lnTo>
                    <a:pt x="65169" y="1277"/>
                  </a:lnTo>
                  <a:lnTo>
                    <a:pt x="64926" y="1216"/>
                  </a:lnTo>
                  <a:lnTo>
                    <a:pt x="65017" y="1125"/>
                  </a:lnTo>
                  <a:lnTo>
                    <a:pt x="64774" y="1064"/>
                  </a:lnTo>
                  <a:lnTo>
                    <a:pt x="64835" y="851"/>
                  </a:lnTo>
                  <a:lnTo>
                    <a:pt x="64744" y="851"/>
                  </a:lnTo>
                  <a:lnTo>
                    <a:pt x="64622" y="1095"/>
                  </a:lnTo>
                  <a:lnTo>
                    <a:pt x="64470" y="973"/>
                  </a:lnTo>
                  <a:cubicBezTo>
                    <a:pt x="64409" y="1095"/>
                    <a:pt x="64379" y="1155"/>
                    <a:pt x="64349" y="1247"/>
                  </a:cubicBezTo>
                  <a:cubicBezTo>
                    <a:pt x="64349" y="1277"/>
                    <a:pt x="64379" y="1277"/>
                    <a:pt x="64379" y="1307"/>
                  </a:cubicBezTo>
                  <a:lnTo>
                    <a:pt x="64501" y="1216"/>
                  </a:lnTo>
                  <a:cubicBezTo>
                    <a:pt x="64592" y="1398"/>
                    <a:pt x="64774" y="1520"/>
                    <a:pt x="64987" y="1581"/>
                  </a:cubicBezTo>
                  <a:lnTo>
                    <a:pt x="65048" y="1854"/>
                  </a:lnTo>
                  <a:lnTo>
                    <a:pt x="64865" y="1976"/>
                  </a:lnTo>
                  <a:cubicBezTo>
                    <a:pt x="64957" y="2067"/>
                    <a:pt x="65109" y="2098"/>
                    <a:pt x="65230" y="2128"/>
                  </a:cubicBezTo>
                  <a:lnTo>
                    <a:pt x="64896" y="2462"/>
                  </a:lnTo>
                  <a:cubicBezTo>
                    <a:pt x="64835" y="2158"/>
                    <a:pt x="64835" y="2158"/>
                    <a:pt x="64622" y="2158"/>
                  </a:cubicBezTo>
                  <a:lnTo>
                    <a:pt x="64349" y="2493"/>
                  </a:lnTo>
                  <a:lnTo>
                    <a:pt x="64257" y="2402"/>
                  </a:lnTo>
                  <a:lnTo>
                    <a:pt x="64136" y="2462"/>
                  </a:lnTo>
                  <a:lnTo>
                    <a:pt x="63862" y="2128"/>
                  </a:lnTo>
                  <a:cubicBezTo>
                    <a:pt x="63984" y="1976"/>
                    <a:pt x="63893" y="1854"/>
                    <a:pt x="63862" y="1702"/>
                  </a:cubicBezTo>
                  <a:lnTo>
                    <a:pt x="63741" y="2067"/>
                  </a:lnTo>
                  <a:lnTo>
                    <a:pt x="63558" y="2067"/>
                  </a:lnTo>
                  <a:lnTo>
                    <a:pt x="63528" y="1915"/>
                  </a:lnTo>
                  <a:lnTo>
                    <a:pt x="63285" y="1946"/>
                  </a:lnTo>
                  <a:cubicBezTo>
                    <a:pt x="63437" y="2037"/>
                    <a:pt x="63406" y="2158"/>
                    <a:pt x="63406" y="2280"/>
                  </a:cubicBezTo>
                  <a:lnTo>
                    <a:pt x="63194" y="2432"/>
                  </a:lnTo>
                  <a:lnTo>
                    <a:pt x="63163" y="2675"/>
                  </a:lnTo>
                  <a:lnTo>
                    <a:pt x="62859" y="2675"/>
                  </a:lnTo>
                  <a:cubicBezTo>
                    <a:pt x="62677" y="2584"/>
                    <a:pt x="62738" y="2432"/>
                    <a:pt x="62738" y="2310"/>
                  </a:cubicBezTo>
                  <a:cubicBezTo>
                    <a:pt x="62748" y="2308"/>
                    <a:pt x="62758" y="2307"/>
                    <a:pt x="62768" y="2307"/>
                  </a:cubicBezTo>
                  <a:cubicBezTo>
                    <a:pt x="62858" y="2307"/>
                    <a:pt x="62928" y="2385"/>
                    <a:pt x="63007" y="2385"/>
                  </a:cubicBezTo>
                  <a:cubicBezTo>
                    <a:pt x="63045" y="2385"/>
                    <a:pt x="63086" y="2366"/>
                    <a:pt x="63133" y="2310"/>
                  </a:cubicBezTo>
                  <a:lnTo>
                    <a:pt x="62798" y="2189"/>
                  </a:lnTo>
                  <a:lnTo>
                    <a:pt x="62434" y="2371"/>
                  </a:lnTo>
                  <a:lnTo>
                    <a:pt x="62191" y="2280"/>
                  </a:lnTo>
                  <a:lnTo>
                    <a:pt x="62282" y="2432"/>
                  </a:lnTo>
                  <a:lnTo>
                    <a:pt x="62130" y="2554"/>
                  </a:lnTo>
                  <a:lnTo>
                    <a:pt x="62130" y="2067"/>
                  </a:lnTo>
                  <a:lnTo>
                    <a:pt x="61948" y="2099"/>
                  </a:lnTo>
                  <a:lnTo>
                    <a:pt x="61948" y="2099"/>
                  </a:lnTo>
                  <a:lnTo>
                    <a:pt x="62069" y="2280"/>
                  </a:lnTo>
                  <a:lnTo>
                    <a:pt x="61947" y="2523"/>
                  </a:lnTo>
                  <a:lnTo>
                    <a:pt x="61947" y="2099"/>
                  </a:lnTo>
                  <a:lnTo>
                    <a:pt x="61947" y="2099"/>
                  </a:lnTo>
                  <a:lnTo>
                    <a:pt x="61431" y="2189"/>
                  </a:lnTo>
                  <a:lnTo>
                    <a:pt x="61279" y="2584"/>
                  </a:lnTo>
                  <a:lnTo>
                    <a:pt x="60914" y="2189"/>
                  </a:lnTo>
                  <a:lnTo>
                    <a:pt x="61096" y="2037"/>
                  </a:lnTo>
                  <a:lnTo>
                    <a:pt x="61096" y="1763"/>
                  </a:lnTo>
                  <a:lnTo>
                    <a:pt x="61066" y="1733"/>
                  </a:lnTo>
                  <a:lnTo>
                    <a:pt x="60944" y="1946"/>
                  </a:lnTo>
                  <a:lnTo>
                    <a:pt x="60884" y="1794"/>
                  </a:lnTo>
                  <a:lnTo>
                    <a:pt x="60701" y="2006"/>
                  </a:lnTo>
                  <a:cubicBezTo>
                    <a:pt x="60428" y="2006"/>
                    <a:pt x="60184" y="2067"/>
                    <a:pt x="59972" y="2250"/>
                  </a:cubicBezTo>
                  <a:lnTo>
                    <a:pt x="59698" y="1915"/>
                  </a:lnTo>
                  <a:lnTo>
                    <a:pt x="59607" y="2098"/>
                  </a:lnTo>
                  <a:lnTo>
                    <a:pt x="59394" y="2006"/>
                  </a:lnTo>
                  <a:lnTo>
                    <a:pt x="59516" y="2341"/>
                  </a:lnTo>
                  <a:cubicBezTo>
                    <a:pt x="59404" y="2285"/>
                    <a:pt x="59315" y="2229"/>
                    <a:pt x="59228" y="2229"/>
                  </a:cubicBezTo>
                  <a:cubicBezTo>
                    <a:pt x="59173" y="2229"/>
                    <a:pt x="59119" y="2251"/>
                    <a:pt x="59060" y="2310"/>
                  </a:cubicBezTo>
                  <a:cubicBezTo>
                    <a:pt x="59053" y="2314"/>
                    <a:pt x="59046" y="2315"/>
                    <a:pt x="59038" y="2315"/>
                  </a:cubicBezTo>
                  <a:cubicBezTo>
                    <a:pt x="58973" y="2315"/>
                    <a:pt x="58877" y="2219"/>
                    <a:pt x="58877" y="2219"/>
                  </a:cubicBezTo>
                  <a:lnTo>
                    <a:pt x="58786" y="2219"/>
                  </a:lnTo>
                  <a:lnTo>
                    <a:pt x="58695" y="2310"/>
                  </a:lnTo>
                  <a:lnTo>
                    <a:pt x="58665" y="2098"/>
                  </a:lnTo>
                  <a:cubicBezTo>
                    <a:pt x="58482" y="2128"/>
                    <a:pt x="58573" y="2280"/>
                    <a:pt x="58482" y="2402"/>
                  </a:cubicBezTo>
                  <a:lnTo>
                    <a:pt x="58361" y="2310"/>
                  </a:lnTo>
                  <a:lnTo>
                    <a:pt x="58178" y="2371"/>
                  </a:lnTo>
                  <a:lnTo>
                    <a:pt x="58148" y="2158"/>
                  </a:lnTo>
                  <a:lnTo>
                    <a:pt x="58026" y="2250"/>
                  </a:lnTo>
                  <a:cubicBezTo>
                    <a:pt x="58049" y="2137"/>
                    <a:pt x="58038" y="2074"/>
                    <a:pt x="57981" y="2074"/>
                  </a:cubicBezTo>
                  <a:cubicBezTo>
                    <a:pt x="57961" y="2074"/>
                    <a:pt x="57936" y="2082"/>
                    <a:pt x="57905" y="2098"/>
                  </a:cubicBezTo>
                  <a:lnTo>
                    <a:pt x="57905" y="2280"/>
                  </a:lnTo>
                  <a:lnTo>
                    <a:pt x="58026" y="2310"/>
                  </a:lnTo>
                  <a:lnTo>
                    <a:pt x="58087" y="2493"/>
                  </a:lnTo>
                  <a:lnTo>
                    <a:pt x="58026" y="2584"/>
                  </a:lnTo>
                  <a:lnTo>
                    <a:pt x="58209" y="2645"/>
                  </a:lnTo>
                  <a:lnTo>
                    <a:pt x="57996" y="2827"/>
                  </a:lnTo>
                  <a:lnTo>
                    <a:pt x="57753" y="2645"/>
                  </a:lnTo>
                  <a:lnTo>
                    <a:pt x="57814" y="2554"/>
                  </a:lnTo>
                  <a:lnTo>
                    <a:pt x="57175" y="2493"/>
                  </a:lnTo>
                  <a:lnTo>
                    <a:pt x="57054" y="2554"/>
                  </a:lnTo>
                  <a:cubicBezTo>
                    <a:pt x="57023" y="2523"/>
                    <a:pt x="57023" y="2462"/>
                    <a:pt x="56993" y="2432"/>
                  </a:cubicBezTo>
                  <a:cubicBezTo>
                    <a:pt x="56993" y="2402"/>
                    <a:pt x="56962" y="2402"/>
                    <a:pt x="56932" y="2371"/>
                  </a:cubicBezTo>
                  <a:lnTo>
                    <a:pt x="56855" y="2578"/>
                  </a:lnTo>
                  <a:lnTo>
                    <a:pt x="56855" y="2578"/>
                  </a:lnTo>
                  <a:cubicBezTo>
                    <a:pt x="56772" y="2546"/>
                    <a:pt x="56714" y="2491"/>
                    <a:pt x="56628" y="2462"/>
                  </a:cubicBezTo>
                  <a:cubicBezTo>
                    <a:pt x="56598" y="2462"/>
                    <a:pt x="56598" y="2493"/>
                    <a:pt x="56567" y="2493"/>
                  </a:cubicBezTo>
                  <a:lnTo>
                    <a:pt x="56567" y="2645"/>
                  </a:lnTo>
                  <a:cubicBezTo>
                    <a:pt x="56507" y="2645"/>
                    <a:pt x="56446" y="2614"/>
                    <a:pt x="56415" y="2584"/>
                  </a:cubicBezTo>
                  <a:cubicBezTo>
                    <a:pt x="56355" y="2523"/>
                    <a:pt x="56294" y="2432"/>
                    <a:pt x="56263" y="2371"/>
                  </a:cubicBezTo>
                  <a:lnTo>
                    <a:pt x="56263" y="2979"/>
                  </a:lnTo>
                  <a:lnTo>
                    <a:pt x="56233" y="2979"/>
                  </a:lnTo>
                  <a:lnTo>
                    <a:pt x="56203" y="2827"/>
                  </a:lnTo>
                  <a:lnTo>
                    <a:pt x="55899" y="2493"/>
                  </a:lnTo>
                  <a:lnTo>
                    <a:pt x="55564" y="2584"/>
                  </a:lnTo>
                  <a:lnTo>
                    <a:pt x="55503" y="2432"/>
                  </a:lnTo>
                  <a:cubicBezTo>
                    <a:pt x="55473" y="2523"/>
                    <a:pt x="55443" y="2614"/>
                    <a:pt x="55412" y="2705"/>
                  </a:cubicBezTo>
                  <a:cubicBezTo>
                    <a:pt x="55412" y="2797"/>
                    <a:pt x="55412" y="2888"/>
                    <a:pt x="55443" y="2979"/>
                  </a:cubicBezTo>
                  <a:lnTo>
                    <a:pt x="55352" y="2979"/>
                  </a:lnTo>
                  <a:lnTo>
                    <a:pt x="55200" y="2645"/>
                  </a:lnTo>
                  <a:lnTo>
                    <a:pt x="55017" y="2766"/>
                  </a:lnTo>
                  <a:lnTo>
                    <a:pt x="54896" y="2584"/>
                  </a:lnTo>
                  <a:lnTo>
                    <a:pt x="54105" y="2766"/>
                  </a:lnTo>
                  <a:cubicBezTo>
                    <a:pt x="54061" y="2633"/>
                    <a:pt x="54033" y="2548"/>
                    <a:pt x="53973" y="2548"/>
                  </a:cubicBezTo>
                  <a:cubicBezTo>
                    <a:pt x="53951" y="2548"/>
                    <a:pt x="53925" y="2559"/>
                    <a:pt x="53893" y="2584"/>
                  </a:cubicBezTo>
                  <a:cubicBezTo>
                    <a:pt x="53862" y="2675"/>
                    <a:pt x="53832" y="2675"/>
                    <a:pt x="53771" y="2675"/>
                  </a:cubicBezTo>
                  <a:lnTo>
                    <a:pt x="53771" y="2493"/>
                  </a:lnTo>
                  <a:cubicBezTo>
                    <a:pt x="53832" y="2554"/>
                    <a:pt x="53893" y="2584"/>
                    <a:pt x="53893" y="2584"/>
                  </a:cubicBezTo>
                  <a:cubicBezTo>
                    <a:pt x="53832" y="2402"/>
                    <a:pt x="53862" y="2310"/>
                    <a:pt x="53984" y="2280"/>
                  </a:cubicBezTo>
                  <a:lnTo>
                    <a:pt x="53953" y="2006"/>
                  </a:lnTo>
                  <a:lnTo>
                    <a:pt x="53771" y="2189"/>
                  </a:lnTo>
                  <a:lnTo>
                    <a:pt x="53619" y="2280"/>
                  </a:lnTo>
                  <a:cubicBezTo>
                    <a:pt x="53649" y="2310"/>
                    <a:pt x="53649" y="2310"/>
                    <a:pt x="53680" y="2341"/>
                  </a:cubicBezTo>
                  <a:lnTo>
                    <a:pt x="53649" y="2371"/>
                  </a:lnTo>
                  <a:lnTo>
                    <a:pt x="53619" y="2310"/>
                  </a:lnTo>
                  <a:cubicBezTo>
                    <a:pt x="53595" y="2302"/>
                    <a:pt x="53570" y="2298"/>
                    <a:pt x="53547" y="2298"/>
                  </a:cubicBezTo>
                  <a:cubicBezTo>
                    <a:pt x="53483" y="2298"/>
                    <a:pt x="53428" y="2327"/>
                    <a:pt x="53406" y="2371"/>
                  </a:cubicBezTo>
                  <a:cubicBezTo>
                    <a:pt x="53406" y="2432"/>
                    <a:pt x="53376" y="2493"/>
                    <a:pt x="53376" y="2584"/>
                  </a:cubicBezTo>
                  <a:lnTo>
                    <a:pt x="53741" y="2857"/>
                  </a:lnTo>
                  <a:cubicBezTo>
                    <a:pt x="53741" y="2888"/>
                    <a:pt x="53710" y="2918"/>
                    <a:pt x="53710" y="2949"/>
                  </a:cubicBezTo>
                  <a:lnTo>
                    <a:pt x="53497" y="2766"/>
                  </a:lnTo>
                  <a:lnTo>
                    <a:pt x="53254" y="2766"/>
                  </a:lnTo>
                  <a:lnTo>
                    <a:pt x="53254" y="3040"/>
                  </a:lnTo>
                  <a:lnTo>
                    <a:pt x="52555" y="2827"/>
                  </a:lnTo>
                  <a:lnTo>
                    <a:pt x="52403" y="2979"/>
                  </a:lnTo>
                  <a:cubicBezTo>
                    <a:pt x="52342" y="2888"/>
                    <a:pt x="52190" y="2857"/>
                    <a:pt x="52221" y="2675"/>
                  </a:cubicBezTo>
                  <a:lnTo>
                    <a:pt x="52221" y="2675"/>
                  </a:lnTo>
                  <a:cubicBezTo>
                    <a:pt x="51978" y="2736"/>
                    <a:pt x="51947" y="2979"/>
                    <a:pt x="51765" y="3101"/>
                  </a:cubicBezTo>
                  <a:lnTo>
                    <a:pt x="51765" y="3344"/>
                  </a:lnTo>
                  <a:lnTo>
                    <a:pt x="51491" y="2979"/>
                  </a:lnTo>
                  <a:lnTo>
                    <a:pt x="51400" y="3009"/>
                  </a:lnTo>
                  <a:cubicBezTo>
                    <a:pt x="51522" y="3374"/>
                    <a:pt x="51491" y="3557"/>
                    <a:pt x="51370" y="3587"/>
                  </a:cubicBezTo>
                  <a:cubicBezTo>
                    <a:pt x="51339" y="3526"/>
                    <a:pt x="51309" y="3496"/>
                    <a:pt x="51309" y="3465"/>
                  </a:cubicBezTo>
                  <a:lnTo>
                    <a:pt x="51187" y="3405"/>
                  </a:lnTo>
                  <a:lnTo>
                    <a:pt x="51187" y="3070"/>
                  </a:lnTo>
                  <a:lnTo>
                    <a:pt x="51035" y="3070"/>
                  </a:lnTo>
                  <a:lnTo>
                    <a:pt x="50823" y="3344"/>
                  </a:lnTo>
                  <a:cubicBezTo>
                    <a:pt x="50671" y="3313"/>
                    <a:pt x="50549" y="3313"/>
                    <a:pt x="50458" y="3253"/>
                  </a:cubicBezTo>
                  <a:cubicBezTo>
                    <a:pt x="50451" y="3249"/>
                    <a:pt x="50443" y="3248"/>
                    <a:pt x="50435" y="3248"/>
                  </a:cubicBezTo>
                  <a:cubicBezTo>
                    <a:pt x="50399" y="3248"/>
                    <a:pt x="50357" y="3277"/>
                    <a:pt x="50317" y="3277"/>
                  </a:cubicBezTo>
                  <a:cubicBezTo>
                    <a:pt x="50291" y="3277"/>
                    <a:pt x="50266" y="3265"/>
                    <a:pt x="50245" y="3222"/>
                  </a:cubicBezTo>
                  <a:lnTo>
                    <a:pt x="49971" y="3313"/>
                  </a:lnTo>
                  <a:lnTo>
                    <a:pt x="49880" y="3101"/>
                  </a:lnTo>
                  <a:lnTo>
                    <a:pt x="49789" y="3222"/>
                  </a:lnTo>
                  <a:lnTo>
                    <a:pt x="49850" y="3253"/>
                  </a:lnTo>
                  <a:lnTo>
                    <a:pt x="49819" y="3283"/>
                  </a:lnTo>
                  <a:lnTo>
                    <a:pt x="49789" y="3222"/>
                  </a:lnTo>
                  <a:cubicBezTo>
                    <a:pt x="49607" y="3222"/>
                    <a:pt x="49759" y="3040"/>
                    <a:pt x="49637" y="3009"/>
                  </a:cubicBezTo>
                  <a:lnTo>
                    <a:pt x="49637" y="3009"/>
                  </a:lnTo>
                  <a:lnTo>
                    <a:pt x="49516" y="3405"/>
                  </a:lnTo>
                  <a:lnTo>
                    <a:pt x="49303" y="3283"/>
                  </a:lnTo>
                  <a:lnTo>
                    <a:pt x="49181" y="3131"/>
                  </a:lnTo>
                  <a:lnTo>
                    <a:pt x="49029" y="3253"/>
                  </a:lnTo>
                  <a:lnTo>
                    <a:pt x="49029" y="2918"/>
                  </a:lnTo>
                  <a:lnTo>
                    <a:pt x="48573" y="3070"/>
                  </a:lnTo>
                  <a:lnTo>
                    <a:pt x="48482" y="3009"/>
                  </a:lnTo>
                  <a:cubicBezTo>
                    <a:pt x="48391" y="3070"/>
                    <a:pt x="48300" y="3101"/>
                    <a:pt x="48178" y="3131"/>
                  </a:cubicBezTo>
                  <a:cubicBezTo>
                    <a:pt x="48074" y="3157"/>
                    <a:pt x="48126" y="3362"/>
                    <a:pt x="48009" y="3362"/>
                  </a:cubicBezTo>
                  <a:cubicBezTo>
                    <a:pt x="47989" y="3362"/>
                    <a:pt x="47965" y="3357"/>
                    <a:pt x="47935" y="3344"/>
                  </a:cubicBezTo>
                  <a:lnTo>
                    <a:pt x="47935" y="3070"/>
                  </a:lnTo>
                  <a:lnTo>
                    <a:pt x="47783" y="3070"/>
                  </a:lnTo>
                  <a:lnTo>
                    <a:pt x="47905" y="2827"/>
                  </a:lnTo>
                  <a:cubicBezTo>
                    <a:pt x="47935" y="2918"/>
                    <a:pt x="47935" y="3009"/>
                    <a:pt x="47935" y="3070"/>
                  </a:cubicBezTo>
                  <a:lnTo>
                    <a:pt x="48117" y="2888"/>
                  </a:lnTo>
                  <a:lnTo>
                    <a:pt x="47813" y="2705"/>
                  </a:lnTo>
                  <a:lnTo>
                    <a:pt x="47631" y="2918"/>
                  </a:lnTo>
                  <a:lnTo>
                    <a:pt x="47692" y="3070"/>
                  </a:lnTo>
                  <a:lnTo>
                    <a:pt x="47509" y="3161"/>
                  </a:lnTo>
                  <a:lnTo>
                    <a:pt x="47449" y="3009"/>
                  </a:lnTo>
                  <a:lnTo>
                    <a:pt x="47266" y="3222"/>
                  </a:lnTo>
                  <a:lnTo>
                    <a:pt x="46962" y="3222"/>
                  </a:lnTo>
                  <a:lnTo>
                    <a:pt x="46810" y="2827"/>
                  </a:lnTo>
                  <a:lnTo>
                    <a:pt x="46567" y="2979"/>
                  </a:lnTo>
                  <a:lnTo>
                    <a:pt x="46658" y="3192"/>
                  </a:lnTo>
                  <a:cubicBezTo>
                    <a:pt x="46628" y="3222"/>
                    <a:pt x="46628" y="3283"/>
                    <a:pt x="46628" y="3313"/>
                  </a:cubicBezTo>
                  <a:cubicBezTo>
                    <a:pt x="46658" y="3344"/>
                    <a:pt x="46658" y="3405"/>
                    <a:pt x="46658" y="3465"/>
                  </a:cubicBezTo>
                  <a:lnTo>
                    <a:pt x="46628" y="3465"/>
                  </a:lnTo>
                  <a:lnTo>
                    <a:pt x="46598" y="3313"/>
                  </a:lnTo>
                  <a:lnTo>
                    <a:pt x="46628" y="3313"/>
                  </a:lnTo>
                  <a:cubicBezTo>
                    <a:pt x="46476" y="3283"/>
                    <a:pt x="46537" y="3192"/>
                    <a:pt x="46537" y="3131"/>
                  </a:cubicBezTo>
                  <a:cubicBezTo>
                    <a:pt x="46506" y="3070"/>
                    <a:pt x="46446" y="3040"/>
                    <a:pt x="46415" y="3009"/>
                  </a:cubicBezTo>
                  <a:lnTo>
                    <a:pt x="46142" y="3161"/>
                  </a:lnTo>
                  <a:lnTo>
                    <a:pt x="45898" y="2979"/>
                  </a:lnTo>
                  <a:cubicBezTo>
                    <a:pt x="45777" y="3161"/>
                    <a:pt x="45625" y="3313"/>
                    <a:pt x="45777" y="3526"/>
                  </a:cubicBezTo>
                  <a:cubicBezTo>
                    <a:pt x="45868" y="3526"/>
                    <a:pt x="45868" y="3617"/>
                    <a:pt x="45838" y="3648"/>
                  </a:cubicBezTo>
                  <a:cubicBezTo>
                    <a:pt x="45838" y="3678"/>
                    <a:pt x="45777" y="3709"/>
                    <a:pt x="45746" y="3769"/>
                  </a:cubicBezTo>
                  <a:lnTo>
                    <a:pt x="45716" y="3617"/>
                  </a:lnTo>
                  <a:lnTo>
                    <a:pt x="45564" y="3587"/>
                  </a:lnTo>
                  <a:lnTo>
                    <a:pt x="45594" y="3526"/>
                  </a:lnTo>
                  <a:lnTo>
                    <a:pt x="45351" y="3222"/>
                  </a:lnTo>
                  <a:lnTo>
                    <a:pt x="45199" y="3222"/>
                  </a:lnTo>
                  <a:lnTo>
                    <a:pt x="45169" y="3496"/>
                  </a:lnTo>
                  <a:cubicBezTo>
                    <a:pt x="45047" y="3283"/>
                    <a:pt x="44956" y="3070"/>
                    <a:pt x="44713" y="3070"/>
                  </a:cubicBezTo>
                  <a:cubicBezTo>
                    <a:pt x="44683" y="3101"/>
                    <a:pt x="44652" y="3161"/>
                    <a:pt x="44652" y="3222"/>
                  </a:cubicBezTo>
                  <a:cubicBezTo>
                    <a:pt x="44652" y="3253"/>
                    <a:pt x="44683" y="3313"/>
                    <a:pt x="44683" y="3374"/>
                  </a:cubicBezTo>
                  <a:lnTo>
                    <a:pt x="44622" y="3374"/>
                  </a:lnTo>
                  <a:lnTo>
                    <a:pt x="44591" y="3222"/>
                  </a:lnTo>
                  <a:lnTo>
                    <a:pt x="44622" y="3222"/>
                  </a:lnTo>
                  <a:cubicBezTo>
                    <a:pt x="44591" y="3192"/>
                    <a:pt x="44531" y="3161"/>
                    <a:pt x="44531" y="3161"/>
                  </a:cubicBezTo>
                  <a:lnTo>
                    <a:pt x="44531" y="2918"/>
                  </a:lnTo>
                  <a:lnTo>
                    <a:pt x="44348" y="2705"/>
                  </a:lnTo>
                  <a:lnTo>
                    <a:pt x="43984" y="2827"/>
                  </a:lnTo>
                  <a:lnTo>
                    <a:pt x="43832" y="3131"/>
                  </a:lnTo>
                  <a:cubicBezTo>
                    <a:pt x="43740" y="2918"/>
                    <a:pt x="43558" y="2857"/>
                    <a:pt x="43406" y="2766"/>
                  </a:cubicBezTo>
                  <a:lnTo>
                    <a:pt x="43224" y="2888"/>
                  </a:lnTo>
                  <a:cubicBezTo>
                    <a:pt x="43193" y="2949"/>
                    <a:pt x="43254" y="3040"/>
                    <a:pt x="43132" y="3040"/>
                  </a:cubicBezTo>
                  <a:cubicBezTo>
                    <a:pt x="43102" y="3101"/>
                    <a:pt x="43064" y="3131"/>
                    <a:pt x="43026" y="3131"/>
                  </a:cubicBezTo>
                  <a:cubicBezTo>
                    <a:pt x="42988" y="3131"/>
                    <a:pt x="42950" y="3101"/>
                    <a:pt x="42920" y="3040"/>
                  </a:cubicBezTo>
                  <a:lnTo>
                    <a:pt x="42859" y="2979"/>
                  </a:lnTo>
                  <a:cubicBezTo>
                    <a:pt x="42730" y="2979"/>
                    <a:pt x="42617" y="2888"/>
                    <a:pt x="42486" y="2888"/>
                  </a:cubicBezTo>
                  <a:cubicBezTo>
                    <a:pt x="42432" y="2888"/>
                    <a:pt x="42374" y="2904"/>
                    <a:pt x="42312" y="2949"/>
                  </a:cubicBezTo>
                  <a:lnTo>
                    <a:pt x="42312" y="3313"/>
                  </a:lnTo>
                  <a:cubicBezTo>
                    <a:pt x="42190" y="3222"/>
                    <a:pt x="42099" y="3253"/>
                    <a:pt x="41977" y="3222"/>
                  </a:cubicBezTo>
                  <a:cubicBezTo>
                    <a:pt x="41901" y="3207"/>
                    <a:pt x="41833" y="3199"/>
                    <a:pt x="41765" y="3199"/>
                  </a:cubicBezTo>
                  <a:cubicBezTo>
                    <a:pt x="41696" y="3199"/>
                    <a:pt x="41628" y="3207"/>
                    <a:pt x="41552" y="3222"/>
                  </a:cubicBezTo>
                  <a:lnTo>
                    <a:pt x="41430" y="3374"/>
                  </a:lnTo>
                  <a:lnTo>
                    <a:pt x="41552" y="3496"/>
                  </a:lnTo>
                  <a:cubicBezTo>
                    <a:pt x="41491" y="3557"/>
                    <a:pt x="41369" y="3617"/>
                    <a:pt x="41552" y="3709"/>
                  </a:cubicBezTo>
                  <a:lnTo>
                    <a:pt x="41673" y="3587"/>
                  </a:lnTo>
                  <a:lnTo>
                    <a:pt x="41613" y="3496"/>
                  </a:lnTo>
                  <a:cubicBezTo>
                    <a:pt x="41656" y="3461"/>
                    <a:pt x="41699" y="3449"/>
                    <a:pt x="41743" y="3449"/>
                  </a:cubicBezTo>
                  <a:cubicBezTo>
                    <a:pt x="41851" y="3449"/>
                    <a:pt x="41960" y="3526"/>
                    <a:pt x="42069" y="3526"/>
                  </a:cubicBezTo>
                  <a:lnTo>
                    <a:pt x="42251" y="3374"/>
                  </a:lnTo>
                  <a:lnTo>
                    <a:pt x="42494" y="3496"/>
                  </a:lnTo>
                  <a:cubicBezTo>
                    <a:pt x="42433" y="3678"/>
                    <a:pt x="42585" y="3739"/>
                    <a:pt x="42676" y="3830"/>
                  </a:cubicBezTo>
                  <a:cubicBezTo>
                    <a:pt x="42737" y="3769"/>
                    <a:pt x="42828" y="3678"/>
                    <a:pt x="42920" y="3617"/>
                  </a:cubicBezTo>
                  <a:lnTo>
                    <a:pt x="42920" y="4013"/>
                  </a:lnTo>
                  <a:lnTo>
                    <a:pt x="42707" y="3891"/>
                  </a:lnTo>
                  <a:cubicBezTo>
                    <a:pt x="42631" y="3952"/>
                    <a:pt x="42532" y="3982"/>
                    <a:pt x="42430" y="3982"/>
                  </a:cubicBezTo>
                  <a:cubicBezTo>
                    <a:pt x="42327" y="3982"/>
                    <a:pt x="42221" y="3952"/>
                    <a:pt x="42129" y="3891"/>
                  </a:cubicBezTo>
                  <a:cubicBezTo>
                    <a:pt x="42038" y="3921"/>
                    <a:pt x="41947" y="3952"/>
                    <a:pt x="41856" y="3952"/>
                  </a:cubicBezTo>
                  <a:lnTo>
                    <a:pt x="41582" y="4043"/>
                  </a:lnTo>
                  <a:cubicBezTo>
                    <a:pt x="41552" y="4013"/>
                    <a:pt x="41491" y="3982"/>
                    <a:pt x="41430" y="3982"/>
                  </a:cubicBezTo>
                  <a:cubicBezTo>
                    <a:pt x="41369" y="3982"/>
                    <a:pt x="41309" y="4013"/>
                    <a:pt x="41248" y="4013"/>
                  </a:cubicBezTo>
                  <a:lnTo>
                    <a:pt x="41187" y="3952"/>
                  </a:lnTo>
                  <a:lnTo>
                    <a:pt x="41309" y="3283"/>
                  </a:lnTo>
                  <a:lnTo>
                    <a:pt x="41066" y="3405"/>
                  </a:lnTo>
                  <a:lnTo>
                    <a:pt x="41187" y="3617"/>
                  </a:lnTo>
                  <a:lnTo>
                    <a:pt x="41035" y="3739"/>
                  </a:lnTo>
                  <a:lnTo>
                    <a:pt x="40974" y="3374"/>
                  </a:lnTo>
                  <a:lnTo>
                    <a:pt x="40792" y="3526"/>
                  </a:lnTo>
                  <a:lnTo>
                    <a:pt x="40792" y="3830"/>
                  </a:lnTo>
                  <a:lnTo>
                    <a:pt x="40944" y="3891"/>
                  </a:lnTo>
                  <a:lnTo>
                    <a:pt x="40944" y="3952"/>
                  </a:lnTo>
                  <a:lnTo>
                    <a:pt x="40701" y="3952"/>
                  </a:lnTo>
                  <a:lnTo>
                    <a:pt x="40610" y="3769"/>
                  </a:lnTo>
                  <a:lnTo>
                    <a:pt x="40427" y="4073"/>
                  </a:lnTo>
                  <a:lnTo>
                    <a:pt x="40214" y="3800"/>
                  </a:lnTo>
                  <a:cubicBezTo>
                    <a:pt x="40245" y="3678"/>
                    <a:pt x="40366" y="3557"/>
                    <a:pt x="40366" y="3405"/>
                  </a:cubicBezTo>
                  <a:lnTo>
                    <a:pt x="39971" y="3344"/>
                  </a:lnTo>
                  <a:lnTo>
                    <a:pt x="39971" y="3557"/>
                  </a:lnTo>
                  <a:cubicBezTo>
                    <a:pt x="39880" y="3617"/>
                    <a:pt x="39728" y="3648"/>
                    <a:pt x="39667" y="3800"/>
                  </a:cubicBezTo>
                  <a:cubicBezTo>
                    <a:pt x="39576" y="3952"/>
                    <a:pt x="39424" y="3982"/>
                    <a:pt x="39363" y="4073"/>
                  </a:cubicBezTo>
                  <a:cubicBezTo>
                    <a:pt x="39151" y="4073"/>
                    <a:pt x="38938" y="4104"/>
                    <a:pt x="38725" y="4195"/>
                  </a:cubicBezTo>
                  <a:cubicBezTo>
                    <a:pt x="38634" y="4225"/>
                    <a:pt x="38543" y="4240"/>
                    <a:pt x="38451" y="4240"/>
                  </a:cubicBezTo>
                  <a:cubicBezTo>
                    <a:pt x="38360" y="4240"/>
                    <a:pt x="38269" y="4225"/>
                    <a:pt x="38178" y="4195"/>
                  </a:cubicBezTo>
                  <a:lnTo>
                    <a:pt x="38087" y="4256"/>
                  </a:lnTo>
                  <a:lnTo>
                    <a:pt x="38026" y="4104"/>
                  </a:lnTo>
                  <a:lnTo>
                    <a:pt x="37813" y="4256"/>
                  </a:lnTo>
                  <a:lnTo>
                    <a:pt x="37540" y="4164"/>
                  </a:lnTo>
                  <a:lnTo>
                    <a:pt x="37540" y="3921"/>
                  </a:lnTo>
                  <a:lnTo>
                    <a:pt x="37722" y="4043"/>
                  </a:lnTo>
                  <a:lnTo>
                    <a:pt x="37813" y="3921"/>
                  </a:lnTo>
                  <a:lnTo>
                    <a:pt x="37752" y="3830"/>
                  </a:lnTo>
                  <a:lnTo>
                    <a:pt x="37874" y="3830"/>
                  </a:lnTo>
                  <a:lnTo>
                    <a:pt x="37904" y="4043"/>
                  </a:lnTo>
                  <a:cubicBezTo>
                    <a:pt x="38056" y="3891"/>
                    <a:pt x="38087" y="3739"/>
                    <a:pt x="38026" y="3678"/>
                  </a:cubicBezTo>
                  <a:lnTo>
                    <a:pt x="38026" y="3678"/>
                  </a:lnTo>
                  <a:lnTo>
                    <a:pt x="37904" y="3861"/>
                  </a:lnTo>
                  <a:lnTo>
                    <a:pt x="37904" y="3861"/>
                  </a:lnTo>
                  <a:lnTo>
                    <a:pt x="37996" y="3557"/>
                  </a:lnTo>
                  <a:lnTo>
                    <a:pt x="37904" y="3435"/>
                  </a:lnTo>
                  <a:lnTo>
                    <a:pt x="38117" y="3131"/>
                  </a:lnTo>
                  <a:lnTo>
                    <a:pt x="37752" y="3131"/>
                  </a:lnTo>
                  <a:cubicBezTo>
                    <a:pt x="37783" y="3101"/>
                    <a:pt x="37783" y="3070"/>
                    <a:pt x="37813" y="3040"/>
                  </a:cubicBezTo>
                  <a:cubicBezTo>
                    <a:pt x="37844" y="3009"/>
                    <a:pt x="37844" y="3009"/>
                    <a:pt x="37844" y="3009"/>
                  </a:cubicBezTo>
                  <a:cubicBezTo>
                    <a:pt x="37844" y="3009"/>
                    <a:pt x="37813" y="3009"/>
                    <a:pt x="37813" y="2979"/>
                  </a:cubicBezTo>
                  <a:lnTo>
                    <a:pt x="37540" y="2979"/>
                  </a:lnTo>
                  <a:cubicBezTo>
                    <a:pt x="37540" y="3070"/>
                    <a:pt x="37540" y="3131"/>
                    <a:pt x="37600" y="3161"/>
                  </a:cubicBezTo>
                  <a:cubicBezTo>
                    <a:pt x="37661" y="3222"/>
                    <a:pt x="37722" y="3283"/>
                    <a:pt x="37752" y="3374"/>
                  </a:cubicBezTo>
                  <a:cubicBezTo>
                    <a:pt x="37783" y="3435"/>
                    <a:pt x="37783" y="3526"/>
                    <a:pt x="37752" y="3526"/>
                  </a:cubicBezTo>
                  <a:cubicBezTo>
                    <a:pt x="37631" y="3587"/>
                    <a:pt x="37783" y="3648"/>
                    <a:pt x="37752" y="3709"/>
                  </a:cubicBezTo>
                  <a:cubicBezTo>
                    <a:pt x="37725" y="3722"/>
                    <a:pt x="37702" y="3728"/>
                    <a:pt x="37684" y="3728"/>
                  </a:cubicBezTo>
                  <a:cubicBezTo>
                    <a:pt x="37620" y="3728"/>
                    <a:pt x="37607" y="3658"/>
                    <a:pt x="37631" y="3587"/>
                  </a:cubicBezTo>
                  <a:lnTo>
                    <a:pt x="37418" y="3557"/>
                  </a:lnTo>
                  <a:cubicBezTo>
                    <a:pt x="37418" y="3526"/>
                    <a:pt x="37418" y="3496"/>
                    <a:pt x="37418" y="3465"/>
                  </a:cubicBezTo>
                  <a:cubicBezTo>
                    <a:pt x="37418" y="3313"/>
                    <a:pt x="37540" y="3253"/>
                    <a:pt x="37600" y="3161"/>
                  </a:cubicBezTo>
                  <a:lnTo>
                    <a:pt x="37600" y="3161"/>
                  </a:lnTo>
                  <a:cubicBezTo>
                    <a:pt x="37540" y="3192"/>
                    <a:pt x="37479" y="3192"/>
                    <a:pt x="37418" y="3192"/>
                  </a:cubicBezTo>
                  <a:lnTo>
                    <a:pt x="37479" y="3040"/>
                  </a:lnTo>
                  <a:lnTo>
                    <a:pt x="37296" y="3040"/>
                  </a:lnTo>
                  <a:lnTo>
                    <a:pt x="37175" y="3192"/>
                  </a:lnTo>
                  <a:lnTo>
                    <a:pt x="37236" y="3374"/>
                  </a:lnTo>
                  <a:cubicBezTo>
                    <a:pt x="37191" y="3397"/>
                    <a:pt x="37162" y="3520"/>
                    <a:pt x="37076" y="3520"/>
                  </a:cubicBezTo>
                  <a:cubicBezTo>
                    <a:pt x="37046" y="3520"/>
                    <a:pt x="37009" y="3505"/>
                    <a:pt x="36962" y="3465"/>
                  </a:cubicBezTo>
                  <a:cubicBezTo>
                    <a:pt x="36978" y="3449"/>
                    <a:pt x="36992" y="3436"/>
                    <a:pt x="37005" y="3425"/>
                  </a:cubicBezTo>
                  <a:lnTo>
                    <a:pt x="37005" y="3425"/>
                  </a:lnTo>
                  <a:cubicBezTo>
                    <a:pt x="36979" y="3441"/>
                    <a:pt x="36961" y="3453"/>
                    <a:pt x="36956" y="3459"/>
                  </a:cubicBezTo>
                  <a:lnTo>
                    <a:pt x="36956" y="3459"/>
                  </a:lnTo>
                  <a:cubicBezTo>
                    <a:pt x="36898" y="3397"/>
                    <a:pt x="36911" y="3336"/>
                    <a:pt x="36975" y="3336"/>
                  </a:cubicBezTo>
                  <a:cubicBezTo>
                    <a:pt x="37000" y="3336"/>
                    <a:pt x="37033" y="3346"/>
                    <a:pt x="37073" y="3368"/>
                  </a:cubicBezTo>
                  <a:lnTo>
                    <a:pt x="37073" y="3368"/>
                  </a:lnTo>
                  <a:cubicBezTo>
                    <a:pt x="37089" y="3353"/>
                    <a:pt x="37102" y="3338"/>
                    <a:pt x="37114" y="3313"/>
                  </a:cubicBezTo>
                  <a:cubicBezTo>
                    <a:pt x="37114" y="3253"/>
                    <a:pt x="37084" y="3192"/>
                    <a:pt x="37175" y="3192"/>
                  </a:cubicBezTo>
                  <a:lnTo>
                    <a:pt x="37175" y="2979"/>
                  </a:lnTo>
                  <a:lnTo>
                    <a:pt x="36901" y="2827"/>
                  </a:lnTo>
                  <a:lnTo>
                    <a:pt x="36992" y="2705"/>
                  </a:lnTo>
                  <a:lnTo>
                    <a:pt x="36992" y="2705"/>
                  </a:lnTo>
                  <a:lnTo>
                    <a:pt x="36628" y="2797"/>
                  </a:lnTo>
                  <a:lnTo>
                    <a:pt x="36537" y="2736"/>
                  </a:lnTo>
                  <a:lnTo>
                    <a:pt x="36415" y="2949"/>
                  </a:lnTo>
                  <a:lnTo>
                    <a:pt x="36172" y="2949"/>
                  </a:lnTo>
                  <a:lnTo>
                    <a:pt x="36141" y="2857"/>
                  </a:lnTo>
                  <a:lnTo>
                    <a:pt x="35959" y="3040"/>
                  </a:lnTo>
                  <a:lnTo>
                    <a:pt x="36020" y="3070"/>
                  </a:lnTo>
                  <a:cubicBezTo>
                    <a:pt x="35989" y="3192"/>
                    <a:pt x="35868" y="3313"/>
                    <a:pt x="35959" y="3465"/>
                  </a:cubicBezTo>
                  <a:lnTo>
                    <a:pt x="36111" y="3557"/>
                  </a:lnTo>
                  <a:lnTo>
                    <a:pt x="36263" y="3405"/>
                  </a:lnTo>
                  <a:lnTo>
                    <a:pt x="36293" y="3435"/>
                  </a:lnTo>
                  <a:lnTo>
                    <a:pt x="36172" y="3709"/>
                  </a:lnTo>
                  <a:lnTo>
                    <a:pt x="35989" y="3617"/>
                  </a:lnTo>
                  <a:lnTo>
                    <a:pt x="35989" y="4013"/>
                  </a:lnTo>
                  <a:lnTo>
                    <a:pt x="35898" y="4013"/>
                  </a:lnTo>
                  <a:lnTo>
                    <a:pt x="35777" y="3800"/>
                  </a:lnTo>
                  <a:lnTo>
                    <a:pt x="35837" y="3739"/>
                  </a:lnTo>
                  <a:lnTo>
                    <a:pt x="35625" y="3587"/>
                  </a:lnTo>
                  <a:lnTo>
                    <a:pt x="35746" y="3374"/>
                  </a:lnTo>
                  <a:lnTo>
                    <a:pt x="35655" y="3161"/>
                  </a:lnTo>
                  <a:lnTo>
                    <a:pt x="35473" y="3161"/>
                  </a:lnTo>
                  <a:lnTo>
                    <a:pt x="35564" y="2888"/>
                  </a:lnTo>
                  <a:lnTo>
                    <a:pt x="35564" y="2888"/>
                  </a:lnTo>
                  <a:cubicBezTo>
                    <a:pt x="35382" y="2979"/>
                    <a:pt x="35290" y="3161"/>
                    <a:pt x="35351" y="3344"/>
                  </a:cubicBezTo>
                  <a:lnTo>
                    <a:pt x="35534" y="3344"/>
                  </a:lnTo>
                  <a:cubicBezTo>
                    <a:pt x="35594" y="3557"/>
                    <a:pt x="35321" y="3769"/>
                    <a:pt x="35534" y="3982"/>
                  </a:cubicBezTo>
                  <a:cubicBezTo>
                    <a:pt x="35474" y="4042"/>
                    <a:pt x="35387" y="4115"/>
                    <a:pt x="35318" y="4115"/>
                  </a:cubicBezTo>
                  <a:cubicBezTo>
                    <a:pt x="35282" y="4115"/>
                    <a:pt x="35250" y="4095"/>
                    <a:pt x="35230" y="4043"/>
                  </a:cubicBezTo>
                  <a:cubicBezTo>
                    <a:pt x="35169" y="3891"/>
                    <a:pt x="35412" y="3800"/>
                    <a:pt x="35260" y="3617"/>
                  </a:cubicBezTo>
                  <a:lnTo>
                    <a:pt x="35260" y="3617"/>
                  </a:lnTo>
                  <a:cubicBezTo>
                    <a:pt x="35138" y="3709"/>
                    <a:pt x="35047" y="3861"/>
                    <a:pt x="35017" y="4013"/>
                  </a:cubicBezTo>
                  <a:lnTo>
                    <a:pt x="35138" y="4256"/>
                  </a:lnTo>
                  <a:lnTo>
                    <a:pt x="35290" y="4164"/>
                  </a:lnTo>
                  <a:lnTo>
                    <a:pt x="35351" y="4225"/>
                  </a:lnTo>
                  <a:lnTo>
                    <a:pt x="35412" y="4164"/>
                  </a:lnTo>
                  <a:lnTo>
                    <a:pt x="35625" y="4286"/>
                  </a:lnTo>
                  <a:lnTo>
                    <a:pt x="35230" y="4468"/>
                  </a:lnTo>
                  <a:lnTo>
                    <a:pt x="35047" y="4377"/>
                  </a:lnTo>
                  <a:lnTo>
                    <a:pt x="34986" y="4560"/>
                  </a:lnTo>
                  <a:lnTo>
                    <a:pt x="34804" y="4560"/>
                  </a:lnTo>
                  <a:lnTo>
                    <a:pt x="34774" y="4681"/>
                  </a:lnTo>
                  <a:lnTo>
                    <a:pt x="34470" y="4529"/>
                  </a:lnTo>
                  <a:cubicBezTo>
                    <a:pt x="34421" y="4578"/>
                    <a:pt x="34372" y="4609"/>
                    <a:pt x="34319" y="4609"/>
                  </a:cubicBezTo>
                  <a:cubicBezTo>
                    <a:pt x="34272" y="4609"/>
                    <a:pt x="34222" y="4586"/>
                    <a:pt x="34166" y="4529"/>
                  </a:cubicBezTo>
                  <a:lnTo>
                    <a:pt x="34014" y="4681"/>
                  </a:lnTo>
                  <a:lnTo>
                    <a:pt x="33983" y="4468"/>
                  </a:lnTo>
                  <a:lnTo>
                    <a:pt x="33862" y="4438"/>
                  </a:lnTo>
                  <a:lnTo>
                    <a:pt x="33862" y="4225"/>
                  </a:lnTo>
                  <a:lnTo>
                    <a:pt x="34044" y="4195"/>
                  </a:lnTo>
                  <a:lnTo>
                    <a:pt x="34044" y="3921"/>
                  </a:lnTo>
                  <a:lnTo>
                    <a:pt x="33831" y="3800"/>
                  </a:lnTo>
                  <a:lnTo>
                    <a:pt x="33679" y="3861"/>
                  </a:lnTo>
                  <a:cubicBezTo>
                    <a:pt x="33710" y="3982"/>
                    <a:pt x="33801" y="4134"/>
                    <a:pt x="33771" y="4164"/>
                  </a:cubicBezTo>
                  <a:cubicBezTo>
                    <a:pt x="33588" y="4316"/>
                    <a:pt x="33771" y="4438"/>
                    <a:pt x="33710" y="4529"/>
                  </a:cubicBezTo>
                  <a:lnTo>
                    <a:pt x="33649" y="4712"/>
                  </a:lnTo>
                  <a:lnTo>
                    <a:pt x="33375" y="4529"/>
                  </a:lnTo>
                  <a:lnTo>
                    <a:pt x="33193" y="4620"/>
                  </a:lnTo>
                  <a:lnTo>
                    <a:pt x="33193" y="4347"/>
                  </a:lnTo>
                  <a:lnTo>
                    <a:pt x="33527" y="4499"/>
                  </a:lnTo>
                  <a:lnTo>
                    <a:pt x="33619" y="4286"/>
                  </a:lnTo>
                  <a:lnTo>
                    <a:pt x="33436" y="4013"/>
                  </a:lnTo>
                  <a:lnTo>
                    <a:pt x="33223" y="4073"/>
                  </a:lnTo>
                  <a:lnTo>
                    <a:pt x="33011" y="3861"/>
                  </a:lnTo>
                  <a:lnTo>
                    <a:pt x="32737" y="4043"/>
                  </a:lnTo>
                  <a:lnTo>
                    <a:pt x="32707" y="3861"/>
                  </a:lnTo>
                  <a:lnTo>
                    <a:pt x="32524" y="3769"/>
                  </a:lnTo>
                  <a:lnTo>
                    <a:pt x="32251" y="4134"/>
                  </a:lnTo>
                  <a:cubicBezTo>
                    <a:pt x="32216" y="4088"/>
                    <a:pt x="32186" y="4073"/>
                    <a:pt x="32157" y="4073"/>
                  </a:cubicBezTo>
                  <a:cubicBezTo>
                    <a:pt x="32109" y="4073"/>
                    <a:pt x="32064" y="4115"/>
                    <a:pt x="32008" y="4134"/>
                  </a:cubicBezTo>
                  <a:cubicBezTo>
                    <a:pt x="31977" y="4013"/>
                    <a:pt x="32160" y="3891"/>
                    <a:pt x="32038" y="3769"/>
                  </a:cubicBezTo>
                  <a:lnTo>
                    <a:pt x="32038" y="3769"/>
                  </a:lnTo>
                  <a:cubicBezTo>
                    <a:pt x="31916" y="3861"/>
                    <a:pt x="31856" y="3982"/>
                    <a:pt x="31856" y="4134"/>
                  </a:cubicBezTo>
                  <a:cubicBezTo>
                    <a:pt x="31886" y="4164"/>
                    <a:pt x="31886" y="4164"/>
                    <a:pt x="31916" y="4195"/>
                  </a:cubicBezTo>
                  <a:lnTo>
                    <a:pt x="31886" y="4225"/>
                  </a:lnTo>
                  <a:lnTo>
                    <a:pt x="31825" y="4164"/>
                  </a:lnTo>
                  <a:cubicBezTo>
                    <a:pt x="31825" y="4134"/>
                    <a:pt x="31764" y="4104"/>
                    <a:pt x="31764" y="4073"/>
                  </a:cubicBezTo>
                  <a:cubicBezTo>
                    <a:pt x="31734" y="3952"/>
                    <a:pt x="31704" y="3861"/>
                    <a:pt x="31704" y="3739"/>
                  </a:cubicBezTo>
                  <a:lnTo>
                    <a:pt x="31764" y="3617"/>
                  </a:lnTo>
                  <a:cubicBezTo>
                    <a:pt x="31673" y="3617"/>
                    <a:pt x="31582" y="3587"/>
                    <a:pt x="31491" y="3557"/>
                  </a:cubicBezTo>
                  <a:cubicBezTo>
                    <a:pt x="31455" y="3545"/>
                    <a:pt x="31420" y="3540"/>
                    <a:pt x="31384" y="3540"/>
                  </a:cubicBezTo>
                  <a:cubicBezTo>
                    <a:pt x="31236" y="3540"/>
                    <a:pt x="31085" y="3623"/>
                    <a:pt x="30913" y="3648"/>
                  </a:cubicBezTo>
                  <a:cubicBezTo>
                    <a:pt x="31035" y="3739"/>
                    <a:pt x="31126" y="3800"/>
                    <a:pt x="31248" y="3891"/>
                  </a:cubicBezTo>
                  <a:cubicBezTo>
                    <a:pt x="31339" y="3982"/>
                    <a:pt x="31460" y="4104"/>
                    <a:pt x="31552" y="4195"/>
                  </a:cubicBezTo>
                  <a:lnTo>
                    <a:pt x="31460" y="4468"/>
                  </a:lnTo>
                  <a:cubicBezTo>
                    <a:pt x="31633" y="4468"/>
                    <a:pt x="31833" y="4441"/>
                    <a:pt x="32009" y="4387"/>
                  </a:cubicBezTo>
                  <a:lnTo>
                    <a:pt x="32009" y="4387"/>
                  </a:lnTo>
                  <a:cubicBezTo>
                    <a:pt x="32011" y="4416"/>
                    <a:pt x="32018" y="4449"/>
                    <a:pt x="32038" y="4468"/>
                  </a:cubicBezTo>
                  <a:cubicBezTo>
                    <a:pt x="32038" y="4408"/>
                    <a:pt x="32038" y="4377"/>
                    <a:pt x="32038" y="4377"/>
                  </a:cubicBezTo>
                  <a:cubicBezTo>
                    <a:pt x="32028" y="4380"/>
                    <a:pt x="32019" y="4384"/>
                    <a:pt x="32009" y="4387"/>
                  </a:cubicBezTo>
                  <a:lnTo>
                    <a:pt x="32009" y="4387"/>
                  </a:lnTo>
                  <a:cubicBezTo>
                    <a:pt x="32008" y="4371"/>
                    <a:pt x="32008" y="4357"/>
                    <a:pt x="32008" y="4347"/>
                  </a:cubicBezTo>
                  <a:cubicBezTo>
                    <a:pt x="31992" y="4332"/>
                    <a:pt x="32000" y="4324"/>
                    <a:pt x="32011" y="4324"/>
                  </a:cubicBezTo>
                  <a:cubicBezTo>
                    <a:pt x="32023" y="4324"/>
                    <a:pt x="32038" y="4332"/>
                    <a:pt x="32038" y="4347"/>
                  </a:cubicBezTo>
                  <a:cubicBezTo>
                    <a:pt x="32038" y="4468"/>
                    <a:pt x="32068" y="4560"/>
                    <a:pt x="32160" y="4651"/>
                  </a:cubicBezTo>
                  <a:lnTo>
                    <a:pt x="32464" y="4073"/>
                  </a:lnTo>
                  <a:cubicBezTo>
                    <a:pt x="32464" y="4134"/>
                    <a:pt x="32464" y="4225"/>
                    <a:pt x="32464" y="4316"/>
                  </a:cubicBezTo>
                  <a:lnTo>
                    <a:pt x="32464" y="4620"/>
                  </a:lnTo>
                  <a:cubicBezTo>
                    <a:pt x="32464" y="4620"/>
                    <a:pt x="32433" y="4651"/>
                    <a:pt x="32433" y="4681"/>
                  </a:cubicBezTo>
                  <a:lnTo>
                    <a:pt x="32281" y="4681"/>
                  </a:lnTo>
                  <a:cubicBezTo>
                    <a:pt x="32251" y="4681"/>
                    <a:pt x="32220" y="4712"/>
                    <a:pt x="32190" y="4742"/>
                  </a:cubicBezTo>
                  <a:lnTo>
                    <a:pt x="32129" y="4681"/>
                  </a:lnTo>
                  <a:lnTo>
                    <a:pt x="31916" y="4864"/>
                  </a:lnTo>
                  <a:lnTo>
                    <a:pt x="31734" y="4590"/>
                  </a:lnTo>
                  <a:lnTo>
                    <a:pt x="31582" y="4590"/>
                  </a:lnTo>
                  <a:lnTo>
                    <a:pt x="31552" y="4742"/>
                  </a:lnTo>
                  <a:lnTo>
                    <a:pt x="31278" y="4712"/>
                  </a:lnTo>
                  <a:cubicBezTo>
                    <a:pt x="31278" y="4712"/>
                    <a:pt x="31278" y="4712"/>
                    <a:pt x="31278" y="4681"/>
                  </a:cubicBezTo>
                  <a:cubicBezTo>
                    <a:pt x="31460" y="4468"/>
                    <a:pt x="31278" y="4286"/>
                    <a:pt x="31278" y="4073"/>
                  </a:cubicBezTo>
                  <a:cubicBezTo>
                    <a:pt x="31137" y="4045"/>
                    <a:pt x="30999" y="4031"/>
                    <a:pt x="30863" y="4031"/>
                  </a:cubicBezTo>
                  <a:cubicBezTo>
                    <a:pt x="30562" y="4031"/>
                    <a:pt x="30274" y="4099"/>
                    <a:pt x="30001" y="4225"/>
                  </a:cubicBezTo>
                  <a:lnTo>
                    <a:pt x="29941" y="4073"/>
                  </a:lnTo>
                  <a:lnTo>
                    <a:pt x="29576" y="4164"/>
                  </a:lnTo>
                  <a:lnTo>
                    <a:pt x="29698" y="4590"/>
                  </a:lnTo>
                  <a:lnTo>
                    <a:pt x="29850" y="4438"/>
                  </a:lnTo>
                  <a:lnTo>
                    <a:pt x="30062" y="4620"/>
                  </a:lnTo>
                  <a:lnTo>
                    <a:pt x="30153" y="4438"/>
                  </a:lnTo>
                  <a:lnTo>
                    <a:pt x="30397" y="4772"/>
                  </a:lnTo>
                  <a:cubicBezTo>
                    <a:pt x="30295" y="4772"/>
                    <a:pt x="30207" y="4826"/>
                    <a:pt x="30124" y="4826"/>
                  </a:cubicBezTo>
                  <a:cubicBezTo>
                    <a:pt x="30083" y="4826"/>
                    <a:pt x="30042" y="4813"/>
                    <a:pt x="30001" y="4772"/>
                  </a:cubicBezTo>
                  <a:cubicBezTo>
                    <a:pt x="29880" y="4772"/>
                    <a:pt x="29789" y="4864"/>
                    <a:pt x="29789" y="4985"/>
                  </a:cubicBezTo>
                  <a:cubicBezTo>
                    <a:pt x="29770" y="4988"/>
                    <a:pt x="29752" y="4989"/>
                    <a:pt x="29736" y="4989"/>
                  </a:cubicBezTo>
                  <a:cubicBezTo>
                    <a:pt x="29565" y="4989"/>
                    <a:pt x="29507" y="4856"/>
                    <a:pt x="29424" y="4772"/>
                  </a:cubicBezTo>
                  <a:cubicBezTo>
                    <a:pt x="29454" y="4651"/>
                    <a:pt x="29606" y="4529"/>
                    <a:pt x="29424" y="4438"/>
                  </a:cubicBezTo>
                  <a:lnTo>
                    <a:pt x="29272" y="4560"/>
                  </a:lnTo>
                  <a:lnTo>
                    <a:pt x="29363" y="4864"/>
                  </a:lnTo>
                  <a:lnTo>
                    <a:pt x="29242" y="4985"/>
                  </a:lnTo>
                  <a:lnTo>
                    <a:pt x="28542" y="4985"/>
                  </a:lnTo>
                  <a:cubicBezTo>
                    <a:pt x="28482" y="4955"/>
                    <a:pt x="28391" y="4955"/>
                    <a:pt x="28330" y="4894"/>
                  </a:cubicBezTo>
                  <a:cubicBezTo>
                    <a:pt x="28316" y="4974"/>
                    <a:pt x="28285" y="4990"/>
                    <a:pt x="28247" y="4990"/>
                  </a:cubicBezTo>
                  <a:cubicBezTo>
                    <a:pt x="28223" y="4990"/>
                    <a:pt x="28196" y="4983"/>
                    <a:pt x="28168" y="4983"/>
                  </a:cubicBezTo>
                  <a:cubicBezTo>
                    <a:pt x="28140" y="4983"/>
                    <a:pt x="28112" y="4990"/>
                    <a:pt x="28087" y="5016"/>
                  </a:cubicBezTo>
                  <a:cubicBezTo>
                    <a:pt x="28026" y="5107"/>
                    <a:pt x="27935" y="5168"/>
                    <a:pt x="27843" y="5198"/>
                  </a:cubicBezTo>
                  <a:lnTo>
                    <a:pt x="27691" y="4894"/>
                  </a:lnTo>
                  <a:lnTo>
                    <a:pt x="27144" y="5137"/>
                  </a:lnTo>
                  <a:lnTo>
                    <a:pt x="27175" y="4681"/>
                  </a:lnTo>
                  <a:cubicBezTo>
                    <a:pt x="27144" y="4620"/>
                    <a:pt x="27114" y="4590"/>
                    <a:pt x="27083" y="4529"/>
                  </a:cubicBezTo>
                  <a:cubicBezTo>
                    <a:pt x="27023" y="4499"/>
                    <a:pt x="26992" y="4468"/>
                    <a:pt x="26962" y="4438"/>
                  </a:cubicBezTo>
                  <a:lnTo>
                    <a:pt x="26871" y="4924"/>
                  </a:lnTo>
                  <a:lnTo>
                    <a:pt x="26932" y="5137"/>
                  </a:lnTo>
                  <a:cubicBezTo>
                    <a:pt x="26922" y="5135"/>
                    <a:pt x="26913" y="5134"/>
                    <a:pt x="26904" y="5134"/>
                  </a:cubicBezTo>
                  <a:cubicBezTo>
                    <a:pt x="26829" y="5134"/>
                    <a:pt x="26775" y="5210"/>
                    <a:pt x="26698" y="5210"/>
                  </a:cubicBezTo>
                  <a:cubicBezTo>
                    <a:pt x="26669" y="5210"/>
                    <a:pt x="26636" y="5199"/>
                    <a:pt x="26597" y="5168"/>
                  </a:cubicBezTo>
                  <a:cubicBezTo>
                    <a:pt x="26591" y="5155"/>
                    <a:pt x="26580" y="5150"/>
                    <a:pt x="26565" y="5150"/>
                  </a:cubicBezTo>
                  <a:cubicBezTo>
                    <a:pt x="26515" y="5150"/>
                    <a:pt x="26427" y="5203"/>
                    <a:pt x="26357" y="5203"/>
                  </a:cubicBezTo>
                  <a:cubicBezTo>
                    <a:pt x="26345" y="5203"/>
                    <a:pt x="26334" y="5201"/>
                    <a:pt x="26324" y="5198"/>
                  </a:cubicBezTo>
                  <a:cubicBezTo>
                    <a:pt x="26243" y="5198"/>
                    <a:pt x="26175" y="5293"/>
                    <a:pt x="26112" y="5293"/>
                  </a:cubicBezTo>
                  <a:cubicBezTo>
                    <a:pt x="26080" y="5293"/>
                    <a:pt x="26050" y="5269"/>
                    <a:pt x="26020" y="5198"/>
                  </a:cubicBezTo>
                  <a:cubicBezTo>
                    <a:pt x="25959" y="5259"/>
                    <a:pt x="25906" y="5274"/>
                    <a:pt x="25852" y="5274"/>
                  </a:cubicBezTo>
                  <a:cubicBezTo>
                    <a:pt x="25799" y="5274"/>
                    <a:pt x="25746" y="5259"/>
                    <a:pt x="25685" y="5259"/>
                  </a:cubicBezTo>
                  <a:lnTo>
                    <a:pt x="25564" y="5107"/>
                  </a:lnTo>
                  <a:lnTo>
                    <a:pt x="25746" y="5016"/>
                  </a:lnTo>
                  <a:lnTo>
                    <a:pt x="25594" y="4924"/>
                  </a:lnTo>
                  <a:cubicBezTo>
                    <a:pt x="25625" y="4803"/>
                    <a:pt x="25746" y="4681"/>
                    <a:pt x="25655" y="4529"/>
                  </a:cubicBezTo>
                  <a:lnTo>
                    <a:pt x="25321" y="4529"/>
                  </a:lnTo>
                  <a:lnTo>
                    <a:pt x="25533" y="4894"/>
                  </a:lnTo>
                  <a:cubicBezTo>
                    <a:pt x="25521" y="4896"/>
                    <a:pt x="25509" y="4897"/>
                    <a:pt x="25498" y="4897"/>
                  </a:cubicBezTo>
                  <a:cubicBezTo>
                    <a:pt x="25317" y="4897"/>
                    <a:pt x="25281" y="4679"/>
                    <a:pt x="25138" y="4651"/>
                  </a:cubicBezTo>
                  <a:cubicBezTo>
                    <a:pt x="25077" y="4712"/>
                    <a:pt x="25047" y="4772"/>
                    <a:pt x="24986" y="4803"/>
                  </a:cubicBezTo>
                  <a:cubicBezTo>
                    <a:pt x="24925" y="4833"/>
                    <a:pt x="24865" y="4833"/>
                    <a:pt x="24804" y="4833"/>
                  </a:cubicBezTo>
                  <a:lnTo>
                    <a:pt x="24773" y="4955"/>
                  </a:lnTo>
                  <a:lnTo>
                    <a:pt x="24439" y="4864"/>
                  </a:lnTo>
                  <a:lnTo>
                    <a:pt x="24135" y="4560"/>
                  </a:lnTo>
                  <a:lnTo>
                    <a:pt x="23953" y="4651"/>
                  </a:lnTo>
                  <a:lnTo>
                    <a:pt x="24257" y="4712"/>
                  </a:lnTo>
                  <a:lnTo>
                    <a:pt x="23588" y="4864"/>
                  </a:lnTo>
                  <a:lnTo>
                    <a:pt x="23527" y="4955"/>
                  </a:lnTo>
                  <a:lnTo>
                    <a:pt x="23162" y="4742"/>
                  </a:lnTo>
                  <a:lnTo>
                    <a:pt x="23102" y="4803"/>
                  </a:lnTo>
                  <a:lnTo>
                    <a:pt x="23102" y="4742"/>
                  </a:lnTo>
                  <a:lnTo>
                    <a:pt x="22980" y="4742"/>
                  </a:lnTo>
                  <a:lnTo>
                    <a:pt x="22919" y="4590"/>
                  </a:lnTo>
                  <a:cubicBezTo>
                    <a:pt x="22828" y="4620"/>
                    <a:pt x="22767" y="4712"/>
                    <a:pt x="22798" y="4833"/>
                  </a:cubicBezTo>
                  <a:cubicBezTo>
                    <a:pt x="22828" y="4833"/>
                    <a:pt x="22858" y="4818"/>
                    <a:pt x="22885" y="4818"/>
                  </a:cubicBezTo>
                  <a:cubicBezTo>
                    <a:pt x="22912" y="4818"/>
                    <a:pt x="22934" y="4833"/>
                    <a:pt x="22950" y="4894"/>
                  </a:cubicBezTo>
                  <a:cubicBezTo>
                    <a:pt x="22980" y="4985"/>
                    <a:pt x="23102" y="5046"/>
                    <a:pt x="23162" y="5137"/>
                  </a:cubicBezTo>
                  <a:cubicBezTo>
                    <a:pt x="23193" y="5137"/>
                    <a:pt x="23223" y="5137"/>
                    <a:pt x="23254" y="5107"/>
                  </a:cubicBezTo>
                  <a:cubicBezTo>
                    <a:pt x="23277" y="5100"/>
                    <a:pt x="23299" y="5097"/>
                    <a:pt x="23320" y="5097"/>
                  </a:cubicBezTo>
                  <a:cubicBezTo>
                    <a:pt x="23489" y="5097"/>
                    <a:pt x="23588" y="5292"/>
                    <a:pt x="23831" y="5320"/>
                  </a:cubicBezTo>
                  <a:cubicBezTo>
                    <a:pt x="23679" y="5350"/>
                    <a:pt x="23588" y="5380"/>
                    <a:pt x="23558" y="5380"/>
                  </a:cubicBezTo>
                  <a:cubicBezTo>
                    <a:pt x="23527" y="5380"/>
                    <a:pt x="23497" y="5411"/>
                    <a:pt x="23497" y="5411"/>
                  </a:cubicBezTo>
                  <a:lnTo>
                    <a:pt x="23345" y="5350"/>
                  </a:lnTo>
                  <a:cubicBezTo>
                    <a:pt x="23314" y="5259"/>
                    <a:pt x="23284" y="5168"/>
                    <a:pt x="23254" y="5107"/>
                  </a:cubicBezTo>
                  <a:lnTo>
                    <a:pt x="23254" y="5411"/>
                  </a:lnTo>
                  <a:lnTo>
                    <a:pt x="22980" y="5532"/>
                  </a:lnTo>
                  <a:lnTo>
                    <a:pt x="22919" y="5350"/>
                  </a:lnTo>
                  <a:lnTo>
                    <a:pt x="22798" y="5350"/>
                  </a:lnTo>
                  <a:lnTo>
                    <a:pt x="22707" y="5654"/>
                  </a:lnTo>
                  <a:lnTo>
                    <a:pt x="22403" y="5715"/>
                  </a:lnTo>
                  <a:lnTo>
                    <a:pt x="22281" y="5654"/>
                  </a:lnTo>
                  <a:lnTo>
                    <a:pt x="22190" y="5623"/>
                  </a:lnTo>
                  <a:cubicBezTo>
                    <a:pt x="22251" y="5471"/>
                    <a:pt x="22372" y="5380"/>
                    <a:pt x="22494" y="5320"/>
                  </a:cubicBezTo>
                  <a:lnTo>
                    <a:pt x="22494" y="4985"/>
                  </a:lnTo>
                  <a:lnTo>
                    <a:pt x="22342" y="5228"/>
                  </a:lnTo>
                  <a:lnTo>
                    <a:pt x="22251" y="5046"/>
                  </a:lnTo>
                  <a:lnTo>
                    <a:pt x="22099" y="5046"/>
                  </a:lnTo>
                  <a:lnTo>
                    <a:pt x="21916" y="4742"/>
                  </a:lnTo>
                  <a:cubicBezTo>
                    <a:pt x="21764" y="4651"/>
                    <a:pt x="21886" y="4499"/>
                    <a:pt x="21825" y="4408"/>
                  </a:cubicBezTo>
                  <a:lnTo>
                    <a:pt x="21673" y="4164"/>
                  </a:lnTo>
                  <a:lnTo>
                    <a:pt x="21369" y="4073"/>
                  </a:lnTo>
                  <a:lnTo>
                    <a:pt x="21369" y="4073"/>
                  </a:lnTo>
                  <a:lnTo>
                    <a:pt x="21491" y="4499"/>
                  </a:lnTo>
                  <a:lnTo>
                    <a:pt x="21612" y="4560"/>
                  </a:lnTo>
                  <a:cubicBezTo>
                    <a:pt x="21612" y="4864"/>
                    <a:pt x="21673" y="5168"/>
                    <a:pt x="21825" y="5471"/>
                  </a:cubicBezTo>
                  <a:cubicBezTo>
                    <a:pt x="21932" y="5391"/>
                    <a:pt x="21921" y="5218"/>
                    <a:pt x="22061" y="5218"/>
                  </a:cubicBezTo>
                  <a:cubicBezTo>
                    <a:pt x="22081" y="5218"/>
                    <a:pt x="22103" y="5221"/>
                    <a:pt x="22129" y="5228"/>
                  </a:cubicBezTo>
                  <a:lnTo>
                    <a:pt x="22129" y="5563"/>
                  </a:lnTo>
                  <a:lnTo>
                    <a:pt x="21977" y="5684"/>
                  </a:lnTo>
                  <a:lnTo>
                    <a:pt x="21795" y="5532"/>
                  </a:lnTo>
                  <a:lnTo>
                    <a:pt x="21734" y="5593"/>
                  </a:lnTo>
                  <a:lnTo>
                    <a:pt x="21612" y="5502"/>
                  </a:lnTo>
                  <a:lnTo>
                    <a:pt x="21460" y="5654"/>
                  </a:lnTo>
                  <a:lnTo>
                    <a:pt x="21643" y="5775"/>
                  </a:lnTo>
                  <a:cubicBezTo>
                    <a:pt x="21582" y="5806"/>
                    <a:pt x="21521" y="5806"/>
                    <a:pt x="21460" y="5806"/>
                  </a:cubicBezTo>
                  <a:cubicBezTo>
                    <a:pt x="21430" y="5836"/>
                    <a:pt x="21399" y="5836"/>
                    <a:pt x="21339" y="5867"/>
                  </a:cubicBezTo>
                  <a:lnTo>
                    <a:pt x="21278" y="5684"/>
                  </a:lnTo>
                  <a:lnTo>
                    <a:pt x="21460" y="5623"/>
                  </a:lnTo>
                  <a:lnTo>
                    <a:pt x="21187" y="5563"/>
                  </a:lnTo>
                  <a:lnTo>
                    <a:pt x="21187" y="5380"/>
                  </a:lnTo>
                  <a:lnTo>
                    <a:pt x="21339" y="5320"/>
                  </a:lnTo>
                  <a:lnTo>
                    <a:pt x="21217" y="5076"/>
                  </a:lnTo>
                  <a:lnTo>
                    <a:pt x="21126" y="5016"/>
                  </a:lnTo>
                  <a:cubicBezTo>
                    <a:pt x="21187" y="4894"/>
                    <a:pt x="21278" y="4924"/>
                    <a:pt x="21369" y="4894"/>
                  </a:cubicBezTo>
                  <a:cubicBezTo>
                    <a:pt x="21460" y="4864"/>
                    <a:pt x="21551" y="4712"/>
                    <a:pt x="21491" y="4651"/>
                  </a:cubicBezTo>
                  <a:lnTo>
                    <a:pt x="21491" y="4651"/>
                  </a:lnTo>
                  <a:lnTo>
                    <a:pt x="21308" y="4803"/>
                  </a:lnTo>
                  <a:lnTo>
                    <a:pt x="20974" y="4681"/>
                  </a:lnTo>
                  <a:cubicBezTo>
                    <a:pt x="20951" y="4727"/>
                    <a:pt x="20924" y="4743"/>
                    <a:pt x="20895" y="4743"/>
                  </a:cubicBezTo>
                  <a:cubicBezTo>
                    <a:pt x="20849" y="4743"/>
                    <a:pt x="20799" y="4700"/>
                    <a:pt x="20761" y="4681"/>
                  </a:cubicBezTo>
                  <a:lnTo>
                    <a:pt x="20579" y="4833"/>
                  </a:lnTo>
                  <a:cubicBezTo>
                    <a:pt x="20579" y="4833"/>
                    <a:pt x="20548" y="4864"/>
                    <a:pt x="20548" y="4894"/>
                  </a:cubicBezTo>
                  <a:lnTo>
                    <a:pt x="20518" y="4864"/>
                  </a:lnTo>
                  <a:lnTo>
                    <a:pt x="20579" y="4803"/>
                  </a:lnTo>
                  <a:lnTo>
                    <a:pt x="20518" y="4590"/>
                  </a:lnTo>
                  <a:lnTo>
                    <a:pt x="20609" y="4438"/>
                  </a:lnTo>
                  <a:lnTo>
                    <a:pt x="20366" y="4408"/>
                  </a:lnTo>
                  <a:lnTo>
                    <a:pt x="20427" y="4195"/>
                  </a:lnTo>
                  <a:lnTo>
                    <a:pt x="20336" y="4195"/>
                  </a:lnTo>
                  <a:lnTo>
                    <a:pt x="20244" y="4377"/>
                  </a:lnTo>
                  <a:lnTo>
                    <a:pt x="20062" y="4286"/>
                  </a:lnTo>
                  <a:lnTo>
                    <a:pt x="20123" y="4529"/>
                  </a:lnTo>
                  <a:lnTo>
                    <a:pt x="20062" y="4651"/>
                  </a:lnTo>
                  <a:cubicBezTo>
                    <a:pt x="19961" y="4676"/>
                    <a:pt x="19965" y="4744"/>
                    <a:pt x="19969" y="4801"/>
                  </a:cubicBezTo>
                  <a:lnTo>
                    <a:pt x="19969" y="4801"/>
                  </a:lnTo>
                  <a:lnTo>
                    <a:pt x="19789" y="4590"/>
                  </a:lnTo>
                  <a:lnTo>
                    <a:pt x="19758" y="5016"/>
                  </a:lnTo>
                  <a:cubicBezTo>
                    <a:pt x="19667" y="5046"/>
                    <a:pt x="19576" y="5076"/>
                    <a:pt x="19515" y="5107"/>
                  </a:cubicBezTo>
                  <a:cubicBezTo>
                    <a:pt x="19454" y="5168"/>
                    <a:pt x="19393" y="5198"/>
                    <a:pt x="19333" y="5198"/>
                  </a:cubicBezTo>
                  <a:lnTo>
                    <a:pt x="19333" y="5471"/>
                  </a:lnTo>
                  <a:lnTo>
                    <a:pt x="19120" y="5631"/>
                  </a:lnTo>
                  <a:lnTo>
                    <a:pt x="19120" y="5320"/>
                  </a:lnTo>
                  <a:lnTo>
                    <a:pt x="18968" y="5198"/>
                  </a:lnTo>
                  <a:cubicBezTo>
                    <a:pt x="18931" y="5198"/>
                    <a:pt x="18890" y="5193"/>
                    <a:pt x="18852" y="5193"/>
                  </a:cubicBezTo>
                  <a:cubicBezTo>
                    <a:pt x="18794" y="5193"/>
                    <a:pt x="18743" y="5204"/>
                    <a:pt x="18725" y="5259"/>
                  </a:cubicBezTo>
                  <a:lnTo>
                    <a:pt x="18512" y="5168"/>
                  </a:lnTo>
                  <a:lnTo>
                    <a:pt x="18603" y="4833"/>
                  </a:lnTo>
                  <a:lnTo>
                    <a:pt x="18603" y="4833"/>
                  </a:lnTo>
                  <a:cubicBezTo>
                    <a:pt x="18482" y="4864"/>
                    <a:pt x="18451" y="4955"/>
                    <a:pt x="18451" y="5076"/>
                  </a:cubicBezTo>
                  <a:cubicBezTo>
                    <a:pt x="18451" y="5137"/>
                    <a:pt x="18360" y="5168"/>
                    <a:pt x="18360" y="5168"/>
                  </a:cubicBezTo>
                  <a:lnTo>
                    <a:pt x="18086" y="5107"/>
                  </a:lnTo>
                  <a:lnTo>
                    <a:pt x="18299" y="5411"/>
                  </a:lnTo>
                  <a:lnTo>
                    <a:pt x="17904" y="5563"/>
                  </a:lnTo>
                  <a:lnTo>
                    <a:pt x="17722" y="5471"/>
                  </a:lnTo>
                  <a:lnTo>
                    <a:pt x="17691" y="5198"/>
                  </a:lnTo>
                  <a:lnTo>
                    <a:pt x="17600" y="5289"/>
                  </a:lnTo>
                  <a:lnTo>
                    <a:pt x="17509" y="5137"/>
                  </a:lnTo>
                  <a:cubicBezTo>
                    <a:pt x="17296" y="5228"/>
                    <a:pt x="17144" y="5380"/>
                    <a:pt x="17053" y="5593"/>
                  </a:cubicBezTo>
                  <a:cubicBezTo>
                    <a:pt x="17114" y="5684"/>
                    <a:pt x="17144" y="5836"/>
                    <a:pt x="17083" y="5958"/>
                  </a:cubicBezTo>
                  <a:cubicBezTo>
                    <a:pt x="17023" y="6049"/>
                    <a:pt x="16931" y="6140"/>
                    <a:pt x="16840" y="6231"/>
                  </a:cubicBezTo>
                  <a:lnTo>
                    <a:pt x="16506" y="5988"/>
                  </a:lnTo>
                  <a:lnTo>
                    <a:pt x="16506" y="5563"/>
                  </a:lnTo>
                  <a:lnTo>
                    <a:pt x="16415" y="5411"/>
                  </a:lnTo>
                  <a:lnTo>
                    <a:pt x="16232" y="5411"/>
                  </a:lnTo>
                  <a:cubicBezTo>
                    <a:pt x="16293" y="5623"/>
                    <a:pt x="16263" y="5775"/>
                    <a:pt x="16141" y="5775"/>
                  </a:cubicBezTo>
                  <a:lnTo>
                    <a:pt x="16141" y="5775"/>
                  </a:lnTo>
                  <a:cubicBezTo>
                    <a:pt x="16171" y="5654"/>
                    <a:pt x="16080" y="5563"/>
                    <a:pt x="15989" y="5563"/>
                  </a:cubicBezTo>
                  <a:lnTo>
                    <a:pt x="15837" y="5654"/>
                  </a:lnTo>
                  <a:lnTo>
                    <a:pt x="15959" y="5988"/>
                  </a:lnTo>
                  <a:cubicBezTo>
                    <a:pt x="15877" y="5907"/>
                    <a:pt x="15809" y="5879"/>
                    <a:pt x="15747" y="5879"/>
                  </a:cubicBezTo>
                  <a:cubicBezTo>
                    <a:pt x="15648" y="5879"/>
                    <a:pt x="15566" y="5951"/>
                    <a:pt x="15472" y="5988"/>
                  </a:cubicBezTo>
                  <a:lnTo>
                    <a:pt x="15472" y="6072"/>
                  </a:lnTo>
                  <a:lnTo>
                    <a:pt x="15381" y="5958"/>
                  </a:lnTo>
                  <a:lnTo>
                    <a:pt x="15290" y="6049"/>
                  </a:lnTo>
                  <a:lnTo>
                    <a:pt x="14895" y="5836"/>
                  </a:lnTo>
                  <a:lnTo>
                    <a:pt x="14895" y="5806"/>
                  </a:lnTo>
                  <a:lnTo>
                    <a:pt x="14712" y="5958"/>
                  </a:lnTo>
                  <a:lnTo>
                    <a:pt x="14895" y="5988"/>
                  </a:lnTo>
                  <a:cubicBezTo>
                    <a:pt x="14895" y="6262"/>
                    <a:pt x="14895" y="6262"/>
                    <a:pt x="14743" y="6353"/>
                  </a:cubicBezTo>
                  <a:cubicBezTo>
                    <a:pt x="14621" y="6201"/>
                    <a:pt x="14500" y="6079"/>
                    <a:pt x="14317" y="5988"/>
                  </a:cubicBezTo>
                  <a:lnTo>
                    <a:pt x="14317" y="5988"/>
                  </a:lnTo>
                  <a:lnTo>
                    <a:pt x="14500" y="6353"/>
                  </a:lnTo>
                  <a:lnTo>
                    <a:pt x="14287" y="6353"/>
                  </a:lnTo>
                  <a:cubicBezTo>
                    <a:pt x="14196" y="6140"/>
                    <a:pt x="14165" y="5927"/>
                    <a:pt x="14257" y="5715"/>
                  </a:cubicBezTo>
                  <a:cubicBezTo>
                    <a:pt x="14105" y="5654"/>
                    <a:pt x="13922" y="5654"/>
                    <a:pt x="13953" y="5441"/>
                  </a:cubicBezTo>
                  <a:lnTo>
                    <a:pt x="13557" y="5441"/>
                  </a:lnTo>
                  <a:lnTo>
                    <a:pt x="13618" y="5775"/>
                  </a:lnTo>
                  <a:lnTo>
                    <a:pt x="13618" y="5775"/>
                  </a:lnTo>
                  <a:lnTo>
                    <a:pt x="13405" y="5654"/>
                  </a:lnTo>
                  <a:lnTo>
                    <a:pt x="13253" y="5988"/>
                  </a:lnTo>
                  <a:lnTo>
                    <a:pt x="13132" y="5927"/>
                  </a:lnTo>
                  <a:lnTo>
                    <a:pt x="13223" y="5623"/>
                  </a:lnTo>
                  <a:lnTo>
                    <a:pt x="12858" y="5563"/>
                  </a:lnTo>
                  <a:cubicBezTo>
                    <a:pt x="12823" y="5607"/>
                    <a:pt x="12787" y="5623"/>
                    <a:pt x="12750" y="5623"/>
                  </a:cubicBezTo>
                  <a:cubicBezTo>
                    <a:pt x="12663" y="5623"/>
                    <a:pt x="12570" y="5532"/>
                    <a:pt x="12463" y="5532"/>
                  </a:cubicBezTo>
                  <a:cubicBezTo>
                    <a:pt x="12402" y="5654"/>
                    <a:pt x="12524" y="5867"/>
                    <a:pt x="12342" y="5897"/>
                  </a:cubicBezTo>
                  <a:cubicBezTo>
                    <a:pt x="12220" y="5806"/>
                    <a:pt x="12342" y="5593"/>
                    <a:pt x="12159" y="5532"/>
                  </a:cubicBezTo>
                  <a:lnTo>
                    <a:pt x="12159" y="5684"/>
                  </a:lnTo>
                  <a:lnTo>
                    <a:pt x="11855" y="5958"/>
                  </a:lnTo>
                  <a:lnTo>
                    <a:pt x="11825" y="5958"/>
                  </a:lnTo>
                  <a:lnTo>
                    <a:pt x="11734" y="5715"/>
                  </a:lnTo>
                  <a:lnTo>
                    <a:pt x="11521" y="5563"/>
                  </a:lnTo>
                  <a:lnTo>
                    <a:pt x="11582" y="5350"/>
                  </a:lnTo>
                  <a:lnTo>
                    <a:pt x="11582" y="5350"/>
                  </a:lnTo>
                  <a:lnTo>
                    <a:pt x="11369" y="5593"/>
                  </a:lnTo>
                  <a:lnTo>
                    <a:pt x="11247" y="5532"/>
                  </a:lnTo>
                  <a:lnTo>
                    <a:pt x="11156" y="5623"/>
                  </a:lnTo>
                  <a:lnTo>
                    <a:pt x="11217" y="5897"/>
                  </a:lnTo>
                  <a:cubicBezTo>
                    <a:pt x="11208" y="5898"/>
                    <a:pt x="11199" y="5899"/>
                    <a:pt x="11191" y="5899"/>
                  </a:cubicBezTo>
                  <a:cubicBezTo>
                    <a:pt x="11032" y="5899"/>
                    <a:pt x="11048" y="5668"/>
                    <a:pt x="10918" y="5668"/>
                  </a:cubicBezTo>
                  <a:cubicBezTo>
                    <a:pt x="10900" y="5668"/>
                    <a:pt x="10878" y="5673"/>
                    <a:pt x="10852" y="5684"/>
                  </a:cubicBezTo>
                  <a:cubicBezTo>
                    <a:pt x="10852" y="5715"/>
                    <a:pt x="10883" y="5745"/>
                    <a:pt x="10852" y="5775"/>
                  </a:cubicBezTo>
                  <a:cubicBezTo>
                    <a:pt x="10852" y="5806"/>
                    <a:pt x="10852" y="5836"/>
                    <a:pt x="10852" y="5927"/>
                  </a:cubicBezTo>
                  <a:cubicBezTo>
                    <a:pt x="10775" y="5799"/>
                    <a:pt x="10763" y="5671"/>
                    <a:pt x="10651" y="5671"/>
                  </a:cubicBezTo>
                  <a:cubicBezTo>
                    <a:pt x="10631" y="5671"/>
                    <a:pt x="10607" y="5675"/>
                    <a:pt x="10579" y="5684"/>
                  </a:cubicBezTo>
                  <a:lnTo>
                    <a:pt x="10548" y="5897"/>
                  </a:lnTo>
                  <a:lnTo>
                    <a:pt x="10305" y="5593"/>
                  </a:lnTo>
                  <a:lnTo>
                    <a:pt x="10153" y="5684"/>
                  </a:lnTo>
                  <a:lnTo>
                    <a:pt x="10092" y="5380"/>
                  </a:lnTo>
                  <a:lnTo>
                    <a:pt x="9940" y="5563"/>
                  </a:lnTo>
                  <a:lnTo>
                    <a:pt x="9697" y="5715"/>
                  </a:lnTo>
                  <a:lnTo>
                    <a:pt x="9758" y="5806"/>
                  </a:lnTo>
                  <a:lnTo>
                    <a:pt x="9636" y="5806"/>
                  </a:lnTo>
                  <a:lnTo>
                    <a:pt x="9576" y="5654"/>
                  </a:lnTo>
                  <a:lnTo>
                    <a:pt x="9393" y="5654"/>
                  </a:lnTo>
                  <a:lnTo>
                    <a:pt x="9120" y="5411"/>
                  </a:lnTo>
                  <a:lnTo>
                    <a:pt x="8998" y="5654"/>
                  </a:lnTo>
                  <a:cubicBezTo>
                    <a:pt x="8907" y="5684"/>
                    <a:pt x="8816" y="5715"/>
                    <a:pt x="8724" y="5745"/>
                  </a:cubicBezTo>
                  <a:cubicBezTo>
                    <a:pt x="8680" y="5745"/>
                    <a:pt x="8620" y="5809"/>
                    <a:pt x="8567" y="5809"/>
                  </a:cubicBezTo>
                  <a:cubicBezTo>
                    <a:pt x="8547" y="5809"/>
                    <a:pt x="8528" y="5800"/>
                    <a:pt x="8512" y="5775"/>
                  </a:cubicBezTo>
                  <a:cubicBezTo>
                    <a:pt x="8501" y="5765"/>
                    <a:pt x="8490" y="5761"/>
                    <a:pt x="8478" y="5761"/>
                  </a:cubicBezTo>
                  <a:cubicBezTo>
                    <a:pt x="8432" y="5761"/>
                    <a:pt x="8375" y="5820"/>
                    <a:pt x="8316" y="5820"/>
                  </a:cubicBezTo>
                  <a:cubicBezTo>
                    <a:pt x="8300" y="5820"/>
                    <a:pt x="8284" y="5816"/>
                    <a:pt x="8269" y="5806"/>
                  </a:cubicBezTo>
                  <a:cubicBezTo>
                    <a:pt x="8242" y="5859"/>
                    <a:pt x="8210" y="5871"/>
                    <a:pt x="8177" y="5871"/>
                  </a:cubicBezTo>
                  <a:cubicBezTo>
                    <a:pt x="8147" y="5871"/>
                    <a:pt x="8115" y="5860"/>
                    <a:pt x="8087" y="5860"/>
                  </a:cubicBezTo>
                  <a:cubicBezTo>
                    <a:pt x="8076" y="5860"/>
                    <a:pt x="8066" y="5862"/>
                    <a:pt x="8056" y="5867"/>
                  </a:cubicBezTo>
                  <a:cubicBezTo>
                    <a:pt x="8047" y="5871"/>
                    <a:pt x="8038" y="5873"/>
                    <a:pt x="8030" y="5873"/>
                  </a:cubicBezTo>
                  <a:cubicBezTo>
                    <a:pt x="7977" y="5873"/>
                    <a:pt x="7921" y="5806"/>
                    <a:pt x="7843" y="5806"/>
                  </a:cubicBezTo>
                  <a:lnTo>
                    <a:pt x="7569" y="5806"/>
                  </a:lnTo>
                  <a:cubicBezTo>
                    <a:pt x="7539" y="5958"/>
                    <a:pt x="7600" y="6110"/>
                    <a:pt x="7357" y="6201"/>
                  </a:cubicBezTo>
                  <a:lnTo>
                    <a:pt x="6810" y="5623"/>
                  </a:lnTo>
                  <a:lnTo>
                    <a:pt x="6810" y="5927"/>
                  </a:lnTo>
                  <a:lnTo>
                    <a:pt x="6536" y="6019"/>
                  </a:lnTo>
                  <a:lnTo>
                    <a:pt x="6384" y="5806"/>
                  </a:lnTo>
                  <a:lnTo>
                    <a:pt x="6232" y="5806"/>
                  </a:lnTo>
                  <a:lnTo>
                    <a:pt x="6232" y="6323"/>
                  </a:lnTo>
                  <a:lnTo>
                    <a:pt x="6080" y="6262"/>
                  </a:lnTo>
                  <a:lnTo>
                    <a:pt x="5898" y="6353"/>
                  </a:lnTo>
                  <a:lnTo>
                    <a:pt x="5837" y="6201"/>
                  </a:lnTo>
                  <a:lnTo>
                    <a:pt x="5533" y="6079"/>
                  </a:lnTo>
                  <a:lnTo>
                    <a:pt x="5563" y="5775"/>
                  </a:lnTo>
                  <a:lnTo>
                    <a:pt x="5411" y="5836"/>
                  </a:lnTo>
                  <a:lnTo>
                    <a:pt x="5290" y="5867"/>
                  </a:lnTo>
                  <a:lnTo>
                    <a:pt x="5229" y="5684"/>
                  </a:lnTo>
                  <a:cubicBezTo>
                    <a:pt x="5107" y="5806"/>
                    <a:pt x="4925" y="5775"/>
                    <a:pt x="4895" y="5958"/>
                  </a:cubicBezTo>
                  <a:cubicBezTo>
                    <a:pt x="4834" y="6110"/>
                    <a:pt x="4773" y="6231"/>
                    <a:pt x="4712" y="6353"/>
                  </a:cubicBezTo>
                  <a:lnTo>
                    <a:pt x="4469" y="6049"/>
                  </a:lnTo>
                  <a:cubicBezTo>
                    <a:pt x="4408" y="6110"/>
                    <a:pt x="4378" y="6171"/>
                    <a:pt x="4348" y="6262"/>
                  </a:cubicBezTo>
                  <a:lnTo>
                    <a:pt x="4226" y="6171"/>
                  </a:lnTo>
                  <a:lnTo>
                    <a:pt x="4135" y="6262"/>
                  </a:lnTo>
                  <a:lnTo>
                    <a:pt x="3983" y="6140"/>
                  </a:lnTo>
                  <a:lnTo>
                    <a:pt x="3740" y="6140"/>
                  </a:lnTo>
                  <a:lnTo>
                    <a:pt x="3648" y="6657"/>
                  </a:lnTo>
                  <a:lnTo>
                    <a:pt x="4013" y="6657"/>
                  </a:lnTo>
                  <a:lnTo>
                    <a:pt x="3922" y="6475"/>
                  </a:lnTo>
                  <a:lnTo>
                    <a:pt x="4104" y="6323"/>
                  </a:lnTo>
                  <a:lnTo>
                    <a:pt x="4135" y="6414"/>
                  </a:lnTo>
                  <a:lnTo>
                    <a:pt x="4074" y="6505"/>
                  </a:lnTo>
                  <a:lnTo>
                    <a:pt x="4165" y="6687"/>
                  </a:lnTo>
                  <a:lnTo>
                    <a:pt x="4469" y="6596"/>
                  </a:lnTo>
                  <a:lnTo>
                    <a:pt x="4591" y="6718"/>
                  </a:lnTo>
                  <a:lnTo>
                    <a:pt x="4408" y="6930"/>
                  </a:lnTo>
                  <a:lnTo>
                    <a:pt x="4104" y="6870"/>
                  </a:lnTo>
                  <a:cubicBezTo>
                    <a:pt x="4135" y="6809"/>
                    <a:pt x="4165" y="6748"/>
                    <a:pt x="4165" y="6687"/>
                  </a:cubicBezTo>
                  <a:cubicBezTo>
                    <a:pt x="4135" y="6672"/>
                    <a:pt x="4112" y="6665"/>
                    <a:pt x="4089" y="6665"/>
                  </a:cubicBezTo>
                  <a:cubicBezTo>
                    <a:pt x="4066" y="6665"/>
                    <a:pt x="4044" y="6672"/>
                    <a:pt x="4013" y="6687"/>
                  </a:cubicBezTo>
                  <a:lnTo>
                    <a:pt x="4013" y="6779"/>
                  </a:lnTo>
                  <a:lnTo>
                    <a:pt x="3709" y="6930"/>
                  </a:lnTo>
                  <a:lnTo>
                    <a:pt x="3831" y="7082"/>
                  </a:lnTo>
                  <a:lnTo>
                    <a:pt x="3679" y="7143"/>
                  </a:lnTo>
                  <a:lnTo>
                    <a:pt x="3618" y="7356"/>
                  </a:lnTo>
                  <a:lnTo>
                    <a:pt x="3648" y="7569"/>
                  </a:lnTo>
                  <a:lnTo>
                    <a:pt x="3770" y="7569"/>
                  </a:lnTo>
                  <a:lnTo>
                    <a:pt x="3831" y="7204"/>
                  </a:lnTo>
                  <a:lnTo>
                    <a:pt x="3892" y="7386"/>
                  </a:lnTo>
                  <a:lnTo>
                    <a:pt x="4074" y="7447"/>
                  </a:lnTo>
                  <a:lnTo>
                    <a:pt x="4104" y="7599"/>
                  </a:lnTo>
                  <a:cubicBezTo>
                    <a:pt x="4160" y="7526"/>
                    <a:pt x="4215" y="7485"/>
                    <a:pt x="4277" y="7485"/>
                  </a:cubicBezTo>
                  <a:cubicBezTo>
                    <a:pt x="4317" y="7485"/>
                    <a:pt x="4360" y="7502"/>
                    <a:pt x="4408" y="7538"/>
                  </a:cubicBezTo>
                  <a:lnTo>
                    <a:pt x="4287" y="7873"/>
                  </a:lnTo>
                  <a:lnTo>
                    <a:pt x="4591" y="7873"/>
                  </a:lnTo>
                  <a:lnTo>
                    <a:pt x="4682" y="8086"/>
                  </a:lnTo>
                  <a:lnTo>
                    <a:pt x="4834" y="7842"/>
                  </a:lnTo>
                  <a:lnTo>
                    <a:pt x="5047" y="7903"/>
                  </a:lnTo>
                  <a:lnTo>
                    <a:pt x="4530" y="8329"/>
                  </a:lnTo>
                  <a:lnTo>
                    <a:pt x="4439" y="8268"/>
                  </a:lnTo>
                  <a:lnTo>
                    <a:pt x="4317" y="8329"/>
                  </a:lnTo>
                  <a:cubicBezTo>
                    <a:pt x="4196" y="8268"/>
                    <a:pt x="4135" y="8146"/>
                    <a:pt x="3983" y="8146"/>
                  </a:cubicBezTo>
                  <a:cubicBezTo>
                    <a:pt x="3922" y="8146"/>
                    <a:pt x="3831" y="8116"/>
                    <a:pt x="3800" y="8025"/>
                  </a:cubicBezTo>
                  <a:cubicBezTo>
                    <a:pt x="3770" y="7873"/>
                    <a:pt x="3618" y="7934"/>
                    <a:pt x="3557" y="7873"/>
                  </a:cubicBezTo>
                  <a:lnTo>
                    <a:pt x="3527" y="7903"/>
                  </a:lnTo>
                  <a:cubicBezTo>
                    <a:pt x="3527" y="7934"/>
                    <a:pt x="3557" y="7964"/>
                    <a:pt x="3588" y="8025"/>
                  </a:cubicBezTo>
                  <a:cubicBezTo>
                    <a:pt x="3618" y="8025"/>
                    <a:pt x="3618" y="8025"/>
                    <a:pt x="3648" y="8055"/>
                  </a:cubicBezTo>
                  <a:lnTo>
                    <a:pt x="3618" y="8086"/>
                  </a:lnTo>
                  <a:lnTo>
                    <a:pt x="3557" y="8025"/>
                  </a:lnTo>
                  <a:cubicBezTo>
                    <a:pt x="3541" y="8019"/>
                    <a:pt x="3526" y="8017"/>
                    <a:pt x="3511" y="8017"/>
                  </a:cubicBezTo>
                  <a:cubicBezTo>
                    <a:pt x="3444" y="8017"/>
                    <a:pt x="3394" y="8071"/>
                    <a:pt x="3344" y="8146"/>
                  </a:cubicBezTo>
                  <a:cubicBezTo>
                    <a:pt x="3436" y="8268"/>
                    <a:pt x="3618" y="8237"/>
                    <a:pt x="3648" y="8420"/>
                  </a:cubicBezTo>
                  <a:lnTo>
                    <a:pt x="3861" y="8511"/>
                  </a:lnTo>
                  <a:lnTo>
                    <a:pt x="3770" y="8663"/>
                  </a:lnTo>
                  <a:lnTo>
                    <a:pt x="4013" y="8785"/>
                  </a:lnTo>
                  <a:lnTo>
                    <a:pt x="4135" y="8511"/>
                  </a:lnTo>
                  <a:lnTo>
                    <a:pt x="4439" y="8511"/>
                  </a:lnTo>
                  <a:lnTo>
                    <a:pt x="4439" y="8602"/>
                  </a:lnTo>
                  <a:lnTo>
                    <a:pt x="4317" y="8663"/>
                  </a:lnTo>
                  <a:lnTo>
                    <a:pt x="4378" y="8754"/>
                  </a:lnTo>
                  <a:lnTo>
                    <a:pt x="4317" y="8876"/>
                  </a:lnTo>
                  <a:lnTo>
                    <a:pt x="4591" y="8876"/>
                  </a:lnTo>
                  <a:cubicBezTo>
                    <a:pt x="4560" y="9210"/>
                    <a:pt x="4530" y="9514"/>
                    <a:pt x="4135" y="9575"/>
                  </a:cubicBezTo>
                  <a:cubicBezTo>
                    <a:pt x="4256" y="9666"/>
                    <a:pt x="4226" y="9757"/>
                    <a:pt x="4135" y="9848"/>
                  </a:cubicBezTo>
                  <a:lnTo>
                    <a:pt x="4317" y="9940"/>
                  </a:lnTo>
                  <a:lnTo>
                    <a:pt x="4408" y="9757"/>
                  </a:lnTo>
                  <a:cubicBezTo>
                    <a:pt x="4530" y="9818"/>
                    <a:pt x="4682" y="9818"/>
                    <a:pt x="4773" y="9940"/>
                  </a:cubicBezTo>
                  <a:cubicBezTo>
                    <a:pt x="4803" y="9940"/>
                    <a:pt x="4834" y="9970"/>
                    <a:pt x="4834" y="9970"/>
                  </a:cubicBezTo>
                  <a:lnTo>
                    <a:pt x="4834" y="10000"/>
                  </a:lnTo>
                  <a:lnTo>
                    <a:pt x="4773" y="9940"/>
                  </a:lnTo>
                  <a:lnTo>
                    <a:pt x="4530" y="9940"/>
                  </a:lnTo>
                  <a:lnTo>
                    <a:pt x="4651" y="10456"/>
                  </a:lnTo>
                  <a:lnTo>
                    <a:pt x="4712" y="10487"/>
                  </a:lnTo>
                  <a:lnTo>
                    <a:pt x="4651" y="10639"/>
                  </a:lnTo>
                  <a:lnTo>
                    <a:pt x="4591" y="10548"/>
                  </a:lnTo>
                  <a:cubicBezTo>
                    <a:pt x="4591" y="10548"/>
                    <a:pt x="4560" y="10578"/>
                    <a:pt x="4530" y="10578"/>
                  </a:cubicBezTo>
                  <a:lnTo>
                    <a:pt x="4378" y="10852"/>
                  </a:lnTo>
                  <a:cubicBezTo>
                    <a:pt x="4340" y="10861"/>
                    <a:pt x="4300" y="10867"/>
                    <a:pt x="4259" y="10867"/>
                  </a:cubicBezTo>
                  <a:cubicBezTo>
                    <a:pt x="4168" y="10867"/>
                    <a:pt x="4076" y="10835"/>
                    <a:pt x="4013" y="10730"/>
                  </a:cubicBezTo>
                  <a:lnTo>
                    <a:pt x="4165" y="10669"/>
                  </a:lnTo>
                  <a:lnTo>
                    <a:pt x="4074" y="10396"/>
                  </a:lnTo>
                  <a:lnTo>
                    <a:pt x="3831" y="10365"/>
                  </a:lnTo>
                  <a:lnTo>
                    <a:pt x="3831" y="10304"/>
                  </a:lnTo>
                  <a:lnTo>
                    <a:pt x="4104" y="10304"/>
                  </a:lnTo>
                  <a:cubicBezTo>
                    <a:pt x="4080" y="10136"/>
                    <a:pt x="3999" y="10082"/>
                    <a:pt x="3906" y="10082"/>
                  </a:cubicBezTo>
                  <a:cubicBezTo>
                    <a:pt x="3881" y="10082"/>
                    <a:pt x="3856" y="10085"/>
                    <a:pt x="3831" y="10092"/>
                  </a:cubicBezTo>
                  <a:cubicBezTo>
                    <a:pt x="3709" y="10396"/>
                    <a:pt x="3648" y="10669"/>
                    <a:pt x="3618" y="10973"/>
                  </a:cubicBezTo>
                  <a:lnTo>
                    <a:pt x="3740" y="10852"/>
                  </a:lnTo>
                  <a:lnTo>
                    <a:pt x="3892" y="11186"/>
                  </a:lnTo>
                  <a:lnTo>
                    <a:pt x="4104" y="11003"/>
                  </a:lnTo>
                  <a:lnTo>
                    <a:pt x="4196" y="11095"/>
                  </a:lnTo>
                  <a:lnTo>
                    <a:pt x="4256" y="10943"/>
                  </a:lnTo>
                  <a:lnTo>
                    <a:pt x="4530" y="11095"/>
                  </a:lnTo>
                  <a:lnTo>
                    <a:pt x="4439" y="11186"/>
                  </a:lnTo>
                  <a:cubicBezTo>
                    <a:pt x="4560" y="11307"/>
                    <a:pt x="4499" y="11429"/>
                    <a:pt x="4499" y="11551"/>
                  </a:cubicBezTo>
                  <a:lnTo>
                    <a:pt x="4317" y="11551"/>
                  </a:lnTo>
                  <a:lnTo>
                    <a:pt x="4196" y="11277"/>
                  </a:lnTo>
                  <a:lnTo>
                    <a:pt x="3952" y="11490"/>
                  </a:lnTo>
                  <a:lnTo>
                    <a:pt x="4135" y="11733"/>
                  </a:lnTo>
                  <a:lnTo>
                    <a:pt x="4408" y="11824"/>
                  </a:lnTo>
                  <a:lnTo>
                    <a:pt x="4165" y="11946"/>
                  </a:lnTo>
                  <a:lnTo>
                    <a:pt x="3770" y="11885"/>
                  </a:lnTo>
                  <a:lnTo>
                    <a:pt x="3892" y="11611"/>
                  </a:lnTo>
                  <a:lnTo>
                    <a:pt x="3588" y="11581"/>
                  </a:lnTo>
                  <a:lnTo>
                    <a:pt x="3314" y="11551"/>
                  </a:lnTo>
                  <a:lnTo>
                    <a:pt x="3253" y="11703"/>
                  </a:lnTo>
                  <a:lnTo>
                    <a:pt x="3071" y="11611"/>
                  </a:lnTo>
                  <a:cubicBezTo>
                    <a:pt x="3071" y="11733"/>
                    <a:pt x="3071" y="11855"/>
                    <a:pt x="2919" y="11915"/>
                  </a:cubicBezTo>
                  <a:lnTo>
                    <a:pt x="2493" y="11703"/>
                  </a:lnTo>
                  <a:lnTo>
                    <a:pt x="2433" y="11763"/>
                  </a:lnTo>
                  <a:lnTo>
                    <a:pt x="2311" y="11672"/>
                  </a:lnTo>
                  <a:lnTo>
                    <a:pt x="2220" y="11976"/>
                  </a:lnTo>
                  <a:lnTo>
                    <a:pt x="2463" y="12159"/>
                  </a:lnTo>
                  <a:lnTo>
                    <a:pt x="2493" y="12402"/>
                  </a:lnTo>
                  <a:lnTo>
                    <a:pt x="2676" y="12311"/>
                  </a:lnTo>
                  <a:cubicBezTo>
                    <a:pt x="2706" y="12371"/>
                    <a:pt x="2737" y="12402"/>
                    <a:pt x="2797" y="12462"/>
                  </a:cubicBezTo>
                  <a:cubicBezTo>
                    <a:pt x="2797" y="12462"/>
                    <a:pt x="2828" y="12493"/>
                    <a:pt x="2858" y="12493"/>
                  </a:cubicBezTo>
                  <a:lnTo>
                    <a:pt x="2828" y="12523"/>
                  </a:lnTo>
                  <a:lnTo>
                    <a:pt x="2767" y="12462"/>
                  </a:lnTo>
                  <a:lnTo>
                    <a:pt x="2645" y="12462"/>
                  </a:lnTo>
                  <a:lnTo>
                    <a:pt x="2433" y="12645"/>
                  </a:lnTo>
                  <a:lnTo>
                    <a:pt x="2463" y="12858"/>
                  </a:lnTo>
                  <a:lnTo>
                    <a:pt x="2615" y="12766"/>
                  </a:lnTo>
                  <a:lnTo>
                    <a:pt x="2615" y="12766"/>
                  </a:lnTo>
                  <a:lnTo>
                    <a:pt x="2554" y="13010"/>
                  </a:lnTo>
                  <a:lnTo>
                    <a:pt x="2828" y="13101"/>
                  </a:lnTo>
                  <a:cubicBezTo>
                    <a:pt x="2737" y="13253"/>
                    <a:pt x="2797" y="13435"/>
                    <a:pt x="2767" y="13618"/>
                  </a:cubicBezTo>
                  <a:lnTo>
                    <a:pt x="2949" y="13739"/>
                  </a:lnTo>
                  <a:lnTo>
                    <a:pt x="2858" y="13982"/>
                  </a:lnTo>
                  <a:cubicBezTo>
                    <a:pt x="3162" y="13982"/>
                    <a:pt x="3192" y="13921"/>
                    <a:pt x="3071" y="13648"/>
                  </a:cubicBezTo>
                  <a:lnTo>
                    <a:pt x="3192" y="13526"/>
                  </a:lnTo>
                  <a:lnTo>
                    <a:pt x="3405" y="13587"/>
                  </a:lnTo>
                  <a:lnTo>
                    <a:pt x="3344" y="14043"/>
                  </a:lnTo>
                  <a:lnTo>
                    <a:pt x="3132" y="14286"/>
                  </a:lnTo>
                  <a:lnTo>
                    <a:pt x="2919" y="14225"/>
                  </a:lnTo>
                  <a:lnTo>
                    <a:pt x="2919" y="14225"/>
                  </a:lnTo>
                  <a:cubicBezTo>
                    <a:pt x="2980" y="14317"/>
                    <a:pt x="3071" y="14377"/>
                    <a:pt x="3132" y="14469"/>
                  </a:cubicBezTo>
                  <a:cubicBezTo>
                    <a:pt x="3132" y="14529"/>
                    <a:pt x="3132" y="14590"/>
                    <a:pt x="3132" y="14651"/>
                  </a:cubicBezTo>
                  <a:lnTo>
                    <a:pt x="2919" y="14742"/>
                  </a:lnTo>
                  <a:lnTo>
                    <a:pt x="2889" y="14621"/>
                  </a:lnTo>
                  <a:lnTo>
                    <a:pt x="2858" y="14621"/>
                  </a:lnTo>
                  <a:lnTo>
                    <a:pt x="2858" y="14864"/>
                  </a:lnTo>
                  <a:lnTo>
                    <a:pt x="2980" y="14925"/>
                  </a:lnTo>
                  <a:lnTo>
                    <a:pt x="2980" y="15168"/>
                  </a:lnTo>
                  <a:lnTo>
                    <a:pt x="3101" y="15259"/>
                  </a:lnTo>
                  <a:lnTo>
                    <a:pt x="3253" y="15259"/>
                  </a:lnTo>
                  <a:cubicBezTo>
                    <a:pt x="3375" y="15107"/>
                    <a:pt x="3375" y="15107"/>
                    <a:pt x="3344" y="15076"/>
                  </a:cubicBezTo>
                  <a:lnTo>
                    <a:pt x="3344" y="15076"/>
                  </a:lnTo>
                  <a:lnTo>
                    <a:pt x="3132" y="15107"/>
                  </a:lnTo>
                  <a:lnTo>
                    <a:pt x="3132" y="15016"/>
                  </a:lnTo>
                  <a:cubicBezTo>
                    <a:pt x="3375" y="14925"/>
                    <a:pt x="3375" y="14925"/>
                    <a:pt x="3527" y="14712"/>
                  </a:cubicBezTo>
                  <a:lnTo>
                    <a:pt x="3648" y="14833"/>
                  </a:lnTo>
                  <a:lnTo>
                    <a:pt x="3496" y="15076"/>
                  </a:lnTo>
                  <a:lnTo>
                    <a:pt x="3648" y="15137"/>
                  </a:lnTo>
                  <a:lnTo>
                    <a:pt x="3648" y="15350"/>
                  </a:lnTo>
                  <a:lnTo>
                    <a:pt x="3527" y="15289"/>
                  </a:lnTo>
                  <a:lnTo>
                    <a:pt x="3527" y="15411"/>
                  </a:lnTo>
                  <a:lnTo>
                    <a:pt x="3831" y="15532"/>
                  </a:lnTo>
                  <a:lnTo>
                    <a:pt x="4013" y="15228"/>
                  </a:lnTo>
                  <a:cubicBezTo>
                    <a:pt x="3922" y="15137"/>
                    <a:pt x="3952" y="15016"/>
                    <a:pt x="3952" y="14894"/>
                  </a:cubicBezTo>
                  <a:lnTo>
                    <a:pt x="3952" y="14894"/>
                  </a:lnTo>
                  <a:lnTo>
                    <a:pt x="4196" y="14925"/>
                  </a:lnTo>
                  <a:lnTo>
                    <a:pt x="4135" y="14985"/>
                  </a:lnTo>
                  <a:lnTo>
                    <a:pt x="4378" y="15198"/>
                  </a:lnTo>
                  <a:lnTo>
                    <a:pt x="4469" y="15107"/>
                  </a:lnTo>
                  <a:lnTo>
                    <a:pt x="4469" y="15259"/>
                  </a:lnTo>
                  <a:lnTo>
                    <a:pt x="4682" y="15502"/>
                  </a:lnTo>
                  <a:lnTo>
                    <a:pt x="4895" y="15441"/>
                  </a:lnTo>
                  <a:lnTo>
                    <a:pt x="5047" y="15654"/>
                  </a:lnTo>
                  <a:cubicBezTo>
                    <a:pt x="5168" y="15654"/>
                    <a:pt x="5290" y="15749"/>
                    <a:pt x="5411" y="15749"/>
                  </a:cubicBezTo>
                  <a:cubicBezTo>
                    <a:pt x="5472" y="15749"/>
                    <a:pt x="5533" y="15725"/>
                    <a:pt x="5594" y="15654"/>
                  </a:cubicBezTo>
                  <a:cubicBezTo>
                    <a:pt x="5657" y="15696"/>
                    <a:pt x="5721" y="15753"/>
                    <a:pt x="5784" y="15753"/>
                  </a:cubicBezTo>
                  <a:cubicBezTo>
                    <a:pt x="5812" y="15753"/>
                    <a:pt x="5840" y="15743"/>
                    <a:pt x="5867" y="15715"/>
                  </a:cubicBezTo>
                  <a:lnTo>
                    <a:pt x="5776" y="15532"/>
                  </a:lnTo>
                  <a:lnTo>
                    <a:pt x="6019" y="15441"/>
                  </a:lnTo>
                  <a:lnTo>
                    <a:pt x="6019" y="15776"/>
                  </a:lnTo>
                  <a:cubicBezTo>
                    <a:pt x="6118" y="15751"/>
                    <a:pt x="6196" y="15707"/>
                    <a:pt x="6255" y="15707"/>
                  </a:cubicBezTo>
                  <a:cubicBezTo>
                    <a:pt x="6269" y="15707"/>
                    <a:pt x="6281" y="15709"/>
                    <a:pt x="6293" y="15715"/>
                  </a:cubicBezTo>
                  <a:cubicBezTo>
                    <a:pt x="6360" y="15757"/>
                    <a:pt x="6425" y="15773"/>
                    <a:pt x="6488" y="15773"/>
                  </a:cubicBezTo>
                  <a:cubicBezTo>
                    <a:pt x="6653" y="15773"/>
                    <a:pt x="6807" y="15659"/>
                    <a:pt x="6962" y="15593"/>
                  </a:cubicBezTo>
                  <a:cubicBezTo>
                    <a:pt x="6992" y="15563"/>
                    <a:pt x="6992" y="15563"/>
                    <a:pt x="7022" y="15532"/>
                  </a:cubicBezTo>
                  <a:lnTo>
                    <a:pt x="7053" y="15563"/>
                  </a:lnTo>
                  <a:lnTo>
                    <a:pt x="6992" y="15624"/>
                  </a:lnTo>
                  <a:lnTo>
                    <a:pt x="6992" y="15836"/>
                  </a:lnTo>
                  <a:lnTo>
                    <a:pt x="6749" y="15867"/>
                  </a:lnTo>
                  <a:lnTo>
                    <a:pt x="6779" y="15988"/>
                  </a:lnTo>
                  <a:lnTo>
                    <a:pt x="7205" y="16049"/>
                  </a:lnTo>
                  <a:lnTo>
                    <a:pt x="7326" y="15684"/>
                  </a:lnTo>
                  <a:lnTo>
                    <a:pt x="7630" y="15806"/>
                  </a:lnTo>
                  <a:lnTo>
                    <a:pt x="7630" y="15958"/>
                  </a:lnTo>
                  <a:cubicBezTo>
                    <a:pt x="7721" y="16110"/>
                    <a:pt x="7934" y="16080"/>
                    <a:pt x="7995" y="16232"/>
                  </a:cubicBezTo>
                  <a:lnTo>
                    <a:pt x="8208" y="16232"/>
                  </a:lnTo>
                  <a:lnTo>
                    <a:pt x="8329" y="16080"/>
                  </a:lnTo>
                  <a:cubicBezTo>
                    <a:pt x="8431" y="16080"/>
                    <a:pt x="8532" y="16039"/>
                    <a:pt x="8624" y="16039"/>
                  </a:cubicBezTo>
                  <a:cubicBezTo>
                    <a:pt x="8670" y="16039"/>
                    <a:pt x="8714" y="16049"/>
                    <a:pt x="8755" y="16080"/>
                  </a:cubicBezTo>
                  <a:cubicBezTo>
                    <a:pt x="8778" y="16102"/>
                    <a:pt x="8802" y="16110"/>
                    <a:pt x="8828" y="16110"/>
                  </a:cubicBezTo>
                  <a:cubicBezTo>
                    <a:pt x="8879" y="16110"/>
                    <a:pt x="8934" y="16080"/>
                    <a:pt x="8986" y="16080"/>
                  </a:cubicBezTo>
                  <a:cubicBezTo>
                    <a:pt x="9011" y="16080"/>
                    <a:pt x="9036" y="16087"/>
                    <a:pt x="9059" y="16110"/>
                  </a:cubicBezTo>
                  <a:cubicBezTo>
                    <a:pt x="9104" y="16156"/>
                    <a:pt x="9165" y="16156"/>
                    <a:pt x="9226" y="16156"/>
                  </a:cubicBezTo>
                  <a:cubicBezTo>
                    <a:pt x="9287" y="16156"/>
                    <a:pt x="9348" y="16156"/>
                    <a:pt x="9393" y="16201"/>
                  </a:cubicBezTo>
                  <a:cubicBezTo>
                    <a:pt x="9434" y="16161"/>
                    <a:pt x="9471" y="16147"/>
                    <a:pt x="9506" y="16147"/>
                  </a:cubicBezTo>
                  <a:cubicBezTo>
                    <a:pt x="9576" y="16147"/>
                    <a:pt x="9636" y="16201"/>
                    <a:pt x="9697" y="16201"/>
                  </a:cubicBezTo>
                  <a:cubicBezTo>
                    <a:pt x="9819" y="16232"/>
                    <a:pt x="9940" y="16262"/>
                    <a:pt x="10062" y="16323"/>
                  </a:cubicBezTo>
                  <a:lnTo>
                    <a:pt x="10092" y="16232"/>
                  </a:lnTo>
                  <a:cubicBezTo>
                    <a:pt x="10244" y="16253"/>
                    <a:pt x="10396" y="16352"/>
                    <a:pt x="10547" y="16352"/>
                  </a:cubicBezTo>
                  <a:cubicBezTo>
                    <a:pt x="10608" y="16352"/>
                    <a:pt x="10669" y="16336"/>
                    <a:pt x="10731" y="16292"/>
                  </a:cubicBezTo>
                  <a:cubicBezTo>
                    <a:pt x="10791" y="16338"/>
                    <a:pt x="10860" y="16361"/>
                    <a:pt x="10928" y="16361"/>
                  </a:cubicBezTo>
                  <a:cubicBezTo>
                    <a:pt x="10997" y="16361"/>
                    <a:pt x="11065" y="16338"/>
                    <a:pt x="11126" y="16292"/>
                  </a:cubicBezTo>
                  <a:lnTo>
                    <a:pt x="11460" y="16384"/>
                  </a:lnTo>
                  <a:lnTo>
                    <a:pt x="11673" y="16171"/>
                  </a:lnTo>
                  <a:lnTo>
                    <a:pt x="11946" y="16505"/>
                  </a:lnTo>
                  <a:lnTo>
                    <a:pt x="12311" y="16414"/>
                  </a:lnTo>
                  <a:lnTo>
                    <a:pt x="12342" y="16566"/>
                  </a:lnTo>
                  <a:lnTo>
                    <a:pt x="12767" y="16657"/>
                  </a:lnTo>
                  <a:lnTo>
                    <a:pt x="12889" y="16505"/>
                  </a:lnTo>
                  <a:lnTo>
                    <a:pt x="13132" y="16505"/>
                  </a:lnTo>
                  <a:cubicBezTo>
                    <a:pt x="13193" y="16535"/>
                    <a:pt x="13253" y="16566"/>
                    <a:pt x="13314" y="16596"/>
                  </a:cubicBezTo>
                  <a:lnTo>
                    <a:pt x="13497" y="16657"/>
                  </a:lnTo>
                  <a:lnTo>
                    <a:pt x="13770" y="16444"/>
                  </a:lnTo>
                  <a:lnTo>
                    <a:pt x="13983" y="16566"/>
                  </a:lnTo>
                  <a:lnTo>
                    <a:pt x="14226" y="16505"/>
                  </a:lnTo>
                  <a:cubicBezTo>
                    <a:pt x="14287" y="16566"/>
                    <a:pt x="14317" y="16627"/>
                    <a:pt x="14378" y="16687"/>
                  </a:cubicBezTo>
                  <a:cubicBezTo>
                    <a:pt x="14408" y="16748"/>
                    <a:pt x="14439" y="16809"/>
                    <a:pt x="14469" y="16870"/>
                  </a:cubicBezTo>
                  <a:cubicBezTo>
                    <a:pt x="14621" y="16718"/>
                    <a:pt x="14741" y="16582"/>
                    <a:pt x="14886" y="16582"/>
                  </a:cubicBezTo>
                  <a:cubicBezTo>
                    <a:pt x="14945" y="16582"/>
                    <a:pt x="15007" y="16605"/>
                    <a:pt x="15077" y="16657"/>
                  </a:cubicBezTo>
                  <a:lnTo>
                    <a:pt x="15442" y="16535"/>
                  </a:lnTo>
                  <a:lnTo>
                    <a:pt x="15229" y="16384"/>
                  </a:lnTo>
                  <a:lnTo>
                    <a:pt x="15472" y="16384"/>
                  </a:lnTo>
                  <a:lnTo>
                    <a:pt x="15594" y="16596"/>
                  </a:lnTo>
                  <a:lnTo>
                    <a:pt x="16111" y="16353"/>
                  </a:lnTo>
                  <a:lnTo>
                    <a:pt x="16475" y="16687"/>
                  </a:lnTo>
                  <a:lnTo>
                    <a:pt x="16567" y="16596"/>
                  </a:lnTo>
                  <a:lnTo>
                    <a:pt x="16749" y="16748"/>
                  </a:lnTo>
                  <a:lnTo>
                    <a:pt x="16931" y="16657"/>
                  </a:lnTo>
                  <a:lnTo>
                    <a:pt x="17144" y="16839"/>
                  </a:lnTo>
                  <a:cubicBezTo>
                    <a:pt x="17193" y="16778"/>
                    <a:pt x="17242" y="16756"/>
                    <a:pt x="17292" y="16756"/>
                  </a:cubicBezTo>
                  <a:cubicBezTo>
                    <a:pt x="17364" y="16756"/>
                    <a:pt x="17436" y="16803"/>
                    <a:pt x="17509" y="16839"/>
                  </a:cubicBezTo>
                  <a:lnTo>
                    <a:pt x="17630" y="16748"/>
                  </a:lnTo>
                  <a:cubicBezTo>
                    <a:pt x="17691" y="16748"/>
                    <a:pt x="17739" y="16829"/>
                    <a:pt x="17790" y="16829"/>
                  </a:cubicBezTo>
                  <a:cubicBezTo>
                    <a:pt x="17816" y="16829"/>
                    <a:pt x="17843" y="16809"/>
                    <a:pt x="17874" y="16748"/>
                  </a:cubicBezTo>
                  <a:cubicBezTo>
                    <a:pt x="17843" y="16748"/>
                    <a:pt x="17813" y="16748"/>
                    <a:pt x="17813" y="16718"/>
                  </a:cubicBezTo>
                  <a:lnTo>
                    <a:pt x="17813" y="16687"/>
                  </a:lnTo>
                  <a:lnTo>
                    <a:pt x="17874" y="16748"/>
                  </a:lnTo>
                  <a:lnTo>
                    <a:pt x="18086" y="16748"/>
                  </a:lnTo>
                  <a:lnTo>
                    <a:pt x="18147" y="16505"/>
                  </a:lnTo>
                  <a:lnTo>
                    <a:pt x="18421" y="16748"/>
                  </a:lnTo>
                  <a:lnTo>
                    <a:pt x="18330" y="16900"/>
                  </a:lnTo>
                  <a:lnTo>
                    <a:pt x="18512" y="16900"/>
                  </a:lnTo>
                  <a:lnTo>
                    <a:pt x="18633" y="16596"/>
                  </a:lnTo>
                  <a:lnTo>
                    <a:pt x="18725" y="16657"/>
                  </a:lnTo>
                  <a:cubicBezTo>
                    <a:pt x="18785" y="16627"/>
                    <a:pt x="18877" y="16627"/>
                    <a:pt x="18937" y="16596"/>
                  </a:cubicBezTo>
                  <a:lnTo>
                    <a:pt x="19029" y="16596"/>
                  </a:lnTo>
                  <a:lnTo>
                    <a:pt x="19059" y="16809"/>
                  </a:lnTo>
                  <a:lnTo>
                    <a:pt x="19241" y="16657"/>
                  </a:lnTo>
                  <a:lnTo>
                    <a:pt x="19424" y="16900"/>
                  </a:lnTo>
                  <a:lnTo>
                    <a:pt x="19789" y="16505"/>
                  </a:lnTo>
                  <a:lnTo>
                    <a:pt x="19758" y="16444"/>
                  </a:lnTo>
                  <a:lnTo>
                    <a:pt x="19819" y="16292"/>
                  </a:lnTo>
                  <a:lnTo>
                    <a:pt x="19849" y="16323"/>
                  </a:lnTo>
                  <a:lnTo>
                    <a:pt x="19880" y="16687"/>
                  </a:lnTo>
                  <a:lnTo>
                    <a:pt x="20092" y="16596"/>
                  </a:lnTo>
                  <a:lnTo>
                    <a:pt x="20244" y="16657"/>
                  </a:lnTo>
                  <a:lnTo>
                    <a:pt x="20336" y="16596"/>
                  </a:lnTo>
                  <a:lnTo>
                    <a:pt x="20640" y="16687"/>
                  </a:lnTo>
                  <a:lnTo>
                    <a:pt x="20670" y="16535"/>
                  </a:lnTo>
                  <a:lnTo>
                    <a:pt x="21217" y="16353"/>
                  </a:lnTo>
                  <a:lnTo>
                    <a:pt x="21308" y="16505"/>
                  </a:lnTo>
                  <a:lnTo>
                    <a:pt x="21430" y="16505"/>
                  </a:lnTo>
                  <a:lnTo>
                    <a:pt x="21339" y="16384"/>
                  </a:lnTo>
                  <a:lnTo>
                    <a:pt x="21551" y="16232"/>
                  </a:lnTo>
                  <a:lnTo>
                    <a:pt x="21582" y="16505"/>
                  </a:lnTo>
                  <a:lnTo>
                    <a:pt x="21977" y="16279"/>
                  </a:lnTo>
                  <a:lnTo>
                    <a:pt x="21977" y="16279"/>
                  </a:lnTo>
                  <a:cubicBezTo>
                    <a:pt x="21973" y="16425"/>
                    <a:pt x="21922" y="16569"/>
                    <a:pt x="22068" y="16657"/>
                  </a:cubicBezTo>
                  <a:lnTo>
                    <a:pt x="22281" y="16657"/>
                  </a:lnTo>
                  <a:lnTo>
                    <a:pt x="22494" y="16384"/>
                  </a:lnTo>
                  <a:lnTo>
                    <a:pt x="22494" y="16657"/>
                  </a:lnTo>
                  <a:lnTo>
                    <a:pt x="22190" y="16809"/>
                  </a:lnTo>
                  <a:lnTo>
                    <a:pt x="22068" y="16718"/>
                  </a:lnTo>
                  <a:lnTo>
                    <a:pt x="22068" y="16870"/>
                  </a:lnTo>
                  <a:lnTo>
                    <a:pt x="22676" y="16991"/>
                  </a:lnTo>
                  <a:cubicBezTo>
                    <a:pt x="22757" y="17072"/>
                    <a:pt x="22852" y="17113"/>
                    <a:pt x="22960" y="17113"/>
                  </a:cubicBezTo>
                  <a:cubicBezTo>
                    <a:pt x="23014" y="17113"/>
                    <a:pt x="23071" y="17103"/>
                    <a:pt x="23132" y="17083"/>
                  </a:cubicBezTo>
                  <a:cubicBezTo>
                    <a:pt x="23132" y="16991"/>
                    <a:pt x="23314" y="16991"/>
                    <a:pt x="23254" y="16809"/>
                  </a:cubicBezTo>
                  <a:cubicBezTo>
                    <a:pt x="23227" y="16809"/>
                    <a:pt x="23175" y="16809"/>
                    <a:pt x="23100" y="16873"/>
                  </a:cubicBezTo>
                  <a:lnTo>
                    <a:pt x="23100" y="16873"/>
                  </a:lnTo>
                  <a:cubicBezTo>
                    <a:pt x="23102" y="16889"/>
                    <a:pt x="23102" y="16908"/>
                    <a:pt x="23102" y="16931"/>
                  </a:cubicBezTo>
                  <a:cubicBezTo>
                    <a:pt x="23122" y="16931"/>
                    <a:pt x="23102" y="16944"/>
                    <a:pt x="23086" y="16944"/>
                  </a:cubicBezTo>
                  <a:cubicBezTo>
                    <a:pt x="23078" y="16944"/>
                    <a:pt x="23071" y="16941"/>
                    <a:pt x="23071" y="16931"/>
                  </a:cubicBezTo>
                  <a:cubicBezTo>
                    <a:pt x="23071" y="16779"/>
                    <a:pt x="23010" y="16748"/>
                    <a:pt x="22919" y="16657"/>
                  </a:cubicBezTo>
                  <a:lnTo>
                    <a:pt x="23132" y="16566"/>
                  </a:lnTo>
                  <a:lnTo>
                    <a:pt x="22889" y="16414"/>
                  </a:lnTo>
                  <a:lnTo>
                    <a:pt x="23041" y="16049"/>
                  </a:lnTo>
                  <a:lnTo>
                    <a:pt x="23223" y="16262"/>
                  </a:lnTo>
                  <a:lnTo>
                    <a:pt x="23162" y="16475"/>
                  </a:lnTo>
                  <a:lnTo>
                    <a:pt x="23162" y="16475"/>
                  </a:lnTo>
                  <a:lnTo>
                    <a:pt x="23466" y="16353"/>
                  </a:lnTo>
                  <a:lnTo>
                    <a:pt x="23588" y="16475"/>
                  </a:lnTo>
                  <a:lnTo>
                    <a:pt x="23466" y="16900"/>
                  </a:lnTo>
                  <a:cubicBezTo>
                    <a:pt x="23588" y="17083"/>
                    <a:pt x="23831" y="17022"/>
                    <a:pt x="23953" y="17204"/>
                  </a:cubicBezTo>
                  <a:cubicBezTo>
                    <a:pt x="24196" y="17174"/>
                    <a:pt x="24409" y="17235"/>
                    <a:pt x="24591" y="17052"/>
                  </a:cubicBezTo>
                  <a:cubicBezTo>
                    <a:pt x="24561" y="16961"/>
                    <a:pt x="24439" y="16870"/>
                    <a:pt x="24530" y="16748"/>
                  </a:cubicBezTo>
                  <a:lnTo>
                    <a:pt x="24804" y="16748"/>
                  </a:lnTo>
                  <a:lnTo>
                    <a:pt x="24804" y="17204"/>
                  </a:lnTo>
                  <a:lnTo>
                    <a:pt x="25169" y="16961"/>
                  </a:lnTo>
                  <a:cubicBezTo>
                    <a:pt x="25199" y="16961"/>
                    <a:pt x="25236" y="16958"/>
                    <a:pt x="25273" y="16958"/>
                  </a:cubicBezTo>
                  <a:cubicBezTo>
                    <a:pt x="25348" y="16958"/>
                    <a:pt x="25422" y="16971"/>
                    <a:pt x="25442" y="17052"/>
                  </a:cubicBezTo>
                  <a:lnTo>
                    <a:pt x="25412" y="17265"/>
                  </a:lnTo>
                  <a:lnTo>
                    <a:pt x="25503" y="17265"/>
                  </a:lnTo>
                  <a:lnTo>
                    <a:pt x="25564" y="17113"/>
                  </a:lnTo>
                  <a:lnTo>
                    <a:pt x="25716" y="17204"/>
                  </a:lnTo>
                  <a:lnTo>
                    <a:pt x="25837" y="17083"/>
                  </a:lnTo>
                  <a:lnTo>
                    <a:pt x="25746" y="16961"/>
                  </a:lnTo>
                  <a:lnTo>
                    <a:pt x="25898" y="16961"/>
                  </a:lnTo>
                  <a:lnTo>
                    <a:pt x="25928" y="17204"/>
                  </a:lnTo>
                  <a:lnTo>
                    <a:pt x="26050" y="17083"/>
                  </a:lnTo>
                  <a:lnTo>
                    <a:pt x="25959" y="16900"/>
                  </a:lnTo>
                  <a:lnTo>
                    <a:pt x="26172" y="16900"/>
                  </a:lnTo>
                  <a:cubicBezTo>
                    <a:pt x="26232" y="16991"/>
                    <a:pt x="26293" y="17083"/>
                    <a:pt x="26354" y="17174"/>
                  </a:cubicBezTo>
                  <a:cubicBezTo>
                    <a:pt x="26384" y="17204"/>
                    <a:pt x="26415" y="17204"/>
                    <a:pt x="26445" y="17204"/>
                  </a:cubicBezTo>
                  <a:lnTo>
                    <a:pt x="26597" y="17113"/>
                  </a:lnTo>
                  <a:lnTo>
                    <a:pt x="26810" y="17295"/>
                  </a:lnTo>
                  <a:lnTo>
                    <a:pt x="27023" y="17083"/>
                  </a:lnTo>
                  <a:lnTo>
                    <a:pt x="27357" y="17235"/>
                  </a:lnTo>
                  <a:lnTo>
                    <a:pt x="27448" y="17143"/>
                  </a:lnTo>
                  <a:cubicBezTo>
                    <a:pt x="27448" y="17113"/>
                    <a:pt x="27357" y="17113"/>
                    <a:pt x="27418" y="17022"/>
                  </a:cubicBezTo>
                  <a:lnTo>
                    <a:pt x="27418" y="17022"/>
                  </a:lnTo>
                  <a:lnTo>
                    <a:pt x="27661" y="17143"/>
                  </a:lnTo>
                  <a:lnTo>
                    <a:pt x="27691" y="17356"/>
                  </a:lnTo>
                  <a:lnTo>
                    <a:pt x="27935" y="17295"/>
                  </a:lnTo>
                  <a:lnTo>
                    <a:pt x="28147" y="17356"/>
                  </a:lnTo>
                  <a:lnTo>
                    <a:pt x="28147" y="17113"/>
                  </a:lnTo>
                  <a:lnTo>
                    <a:pt x="28421" y="17113"/>
                  </a:lnTo>
                  <a:cubicBezTo>
                    <a:pt x="28391" y="17356"/>
                    <a:pt x="28573" y="17326"/>
                    <a:pt x="28664" y="17356"/>
                  </a:cubicBezTo>
                  <a:lnTo>
                    <a:pt x="28877" y="17630"/>
                  </a:lnTo>
                  <a:lnTo>
                    <a:pt x="28938" y="17447"/>
                  </a:lnTo>
                  <a:lnTo>
                    <a:pt x="29272" y="17356"/>
                  </a:lnTo>
                  <a:lnTo>
                    <a:pt x="29333" y="17478"/>
                  </a:lnTo>
                  <a:lnTo>
                    <a:pt x="29728" y="17235"/>
                  </a:lnTo>
                  <a:lnTo>
                    <a:pt x="29606" y="17113"/>
                  </a:lnTo>
                  <a:lnTo>
                    <a:pt x="29363" y="17295"/>
                  </a:lnTo>
                  <a:lnTo>
                    <a:pt x="29181" y="17113"/>
                  </a:lnTo>
                  <a:lnTo>
                    <a:pt x="29090" y="17295"/>
                  </a:lnTo>
                  <a:lnTo>
                    <a:pt x="28938" y="17174"/>
                  </a:lnTo>
                  <a:lnTo>
                    <a:pt x="29029" y="17083"/>
                  </a:lnTo>
                  <a:lnTo>
                    <a:pt x="29576" y="16991"/>
                  </a:lnTo>
                  <a:lnTo>
                    <a:pt x="29637" y="17052"/>
                  </a:lnTo>
                  <a:lnTo>
                    <a:pt x="29819" y="16870"/>
                  </a:lnTo>
                  <a:cubicBezTo>
                    <a:pt x="30001" y="17022"/>
                    <a:pt x="29971" y="17204"/>
                    <a:pt x="30001" y="17356"/>
                  </a:cubicBezTo>
                  <a:lnTo>
                    <a:pt x="30153" y="17630"/>
                  </a:lnTo>
                  <a:lnTo>
                    <a:pt x="30397" y="17417"/>
                  </a:lnTo>
                  <a:cubicBezTo>
                    <a:pt x="30422" y="17442"/>
                    <a:pt x="30446" y="17452"/>
                    <a:pt x="30469" y="17452"/>
                  </a:cubicBezTo>
                  <a:cubicBezTo>
                    <a:pt x="30540" y="17452"/>
                    <a:pt x="30607" y="17366"/>
                    <a:pt x="30691" y="17366"/>
                  </a:cubicBezTo>
                  <a:cubicBezTo>
                    <a:pt x="30713" y="17366"/>
                    <a:pt x="30736" y="17372"/>
                    <a:pt x="30761" y="17387"/>
                  </a:cubicBezTo>
                  <a:cubicBezTo>
                    <a:pt x="30792" y="17402"/>
                    <a:pt x="30824" y="17407"/>
                    <a:pt x="30858" y="17407"/>
                  </a:cubicBezTo>
                  <a:cubicBezTo>
                    <a:pt x="30959" y="17407"/>
                    <a:pt x="31073" y="17356"/>
                    <a:pt x="31187" y="17356"/>
                  </a:cubicBezTo>
                  <a:lnTo>
                    <a:pt x="31278" y="17660"/>
                  </a:lnTo>
                  <a:lnTo>
                    <a:pt x="31430" y="17660"/>
                  </a:lnTo>
                  <a:cubicBezTo>
                    <a:pt x="31430" y="17508"/>
                    <a:pt x="31552" y="17508"/>
                    <a:pt x="31704" y="17417"/>
                  </a:cubicBezTo>
                  <a:lnTo>
                    <a:pt x="31795" y="17599"/>
                  </a:lnTo>
                  <a:lnTo>
                    <a:pt x="32129" y="17508"/>
                  </a:lnTo>
                  <a:lnTo>
                    <a:pt x="32160" y="17447"/>
                  </a:lnTo>
                  <a:lnTo>
                    <a:pt x="32190" y="17508"/>
                  </a:lnTo>
                  <a:cubicBezTo>
                    <a:pt x="32378" y="17626"/>
                    <a:pt x="32567" y="17671"/>
                    <a:pt x="32770" y="17671"/>
                  </a:cubicBezTo>
                  <a:cubicBezTo>
                    <a:pt x="32828" y="17671"/>
                    <a:pt x="32888" y="17667"/>
                    <a:pt x="32950" y="17660"/>
                  </a:cubicBezTo>
                  <a:lnTo>
                    <a:pt x="33071" y="17569"/>
                  </a:lnTo>
                  <a:lnTo>
                    <a:pt x="32767" y="17417"/>
                  </a:lnTo>
                  <a:lnTo>
                    <a:pt x="32798" y="17356"/>
                  </a:lnTo>
                  <a:lnTo>
                    <a:pt x="33102" y="17417"/>
                  </a:lnTo>
                  <a:lnTo>
                    <a:pt x="33223" y="17356"/>
                  </a:lnTo>
                  <a:lnTo>
                    <a:pt x="33223" y="17599"/>
                  </a:lnTo>
                  <a:cubicBezTo>
                    <a:pt x="33254" y="17569"/>
                    <a:pt x="33284" y="17539"/>
                    <a:pt x="33315" y="17508"/>
                  </a:cubicBezTo>
                  <a:cubicBezTo>
                    <a:pt x="33375" y="17569"/>
                    <a:pt x="33451" y="17584"/>
                    <a:pt x="33531" y="17584"/>
                  </a:cubicBezTo>
                  <a:cubicBezTo>
                    <a:pt x="33611" y="17584"/>
                    <a:pt x="33695" y="17569"/>
                    <a:pt x="33771" y="17569"/>
                  </a:cubicBezTo>
                  <a:cubicBezTo>
                    <a:pt x="33771" y="17569"/>
                    <a:pt x="33801" y="17539"/>
                    <a:pt x="33801" y="17508"/>
                  </a:cubicBezTo>
                  <a:lnTo>
                    <a:pt x="33588" y="17478"/>
                  </a:lnTo>
                  <a:cubicBezTo>
                    <a:pt x="33649" y="17326"/>
                    <a:pt x="33436" y="17204"/>
                    <a:pt x="33588" y="17022"/>
                  </a:cubicBezTo>
                  <a:lnTo>
                    <a:pt x="33588" y="17022"/>
                  </a:lnTo>
                  <a:lnTo>
                    <a:pt x="33862" y="17356"/>
                  </a:lnTo>
                  <a:lnTo>
                    <a:pt x="33923" y="17204"/>
                  </a:lnTo>
                  <a:lnTo>
                    <a:pt x="34287" y="17508"/>
                  </a:lnTo>
                  <a:lnTo>
                    <a:pt x="34622" y="17508"/>
                  </a:lnTo>
                  <a:cubicBezTo>
                    <a:pt x="34743" y="17508"/>
                    <a:pt x="34865" y="17508"/>
                    <a:pt x="34986" y="17478"/>
                  </a:cubicBezTo>
                  <a:cubicBezTo>
                    <a:pt x="35078" y="17417"/>
                    <a:pt x="35169" y="17417"/>
                    <a:pt x="35290" y="17417"/>
                  </a:cubicBezTo>
                  <a:lnTo>
                    <a:pt x="35321" y="17691"/>
                  </a:lnTo>
                  <a:lnTo>
                    <a:pt x="35473" y="17599"/>
                  </a:lnTo>
                  <a:lnTo>
                    <a:pt x="36324" y="17721"/>
                  </a:lnTo>
                  <a:lnTo>
                    <a:pt x="36506" y="17417"/>
                  </a:lnTo>
                  <a:lnTo>
                    <a:pt x="36658" y="17417"/>
                  </a:lnTo>
                  <a:lnTo>
                    <a:pt x="36810" y="17174"/>
                  </a:lnTo>
                  <a:cubicBezTo>
                    <a:pt x="36871" y="17295"/>
                    <a:pt x="36871" y="17417"/>
                    <a:pt x="37023" y="17417"/>
                  </a:cubicBezTo>
                  <a:cubicBezTo>
                    <a:pt x="37205" y="17417"/>
                    <a:pt x="37357" y="17508"/>
                    <a:pt x="37388" y="17691"/>
                  </a:cubicBezTo>
                  <a:lnTo>
                    <a:pt x="37540" y="17478"/>
                  </a:lnTo>
                  <a:lnTo>
                    <a:pt x="37965" y="17599"/>
                  </a:lnTo>
                  <a:cubicBezTo>
                    <a:pt x="38056" y="17630"/>
                    <a:pt x="38087" y="17691"/>
                    <a:pt x="38178" y="17721"/>
                  </a:cubicBezTo>
                  <a:lnTo>
                    <a:pt x="38178" y="17356"/>
                  </a:lnTo>
                  <a:cubicBezTo>
                    <a:pt x="38391" y="17356"/>
                    <a:pt x="38421" y="17569"/>
                    <a:pt x="38543" y="17660"/>
                  </a:cubicBezTo>
                  <a:lnTo>
                    <a:pt x="38360" y="17782"/>
                  </a:lnTo>
                  <a:cubicBezTo>
                    <a:pt x="38300" y="17751"/>
                    <a:pt x="38239" y="17721"/>
                    <a:pt x="38178" y="17691"/>
                  </a:cubicBezTo>
                  <a:lnTo>
                    <a:pt x="38178" y="17691"/>
                  </a:lnTo>
                  <a:cubicBezTo>
                    <a:pt x="38208" y="17782"/>
                    <a:pt x="38269" y="17842"/>
                    <a:pt x="38300" y="17934"/>
                  </a:cubicBezTo>
                  <a:cubicBezTo>
                    <a:pt x="38148" y="17782"/>
                    <a:pt x="37874" y="17964"/>
                    <a:pt x="37752" y="17691"/>
                  </a:cubicBezTo>
                  <a:lnTo>
                    <a:pt x="37692" y="17903"/>
                  </a:lnTo>
                  <a:lnTo>
                    <a:pt x="37479" y="17721"/>
                  </a:lnTo>
                  <a:lnTo>
                    <a:pt x="37084" y="17964"/>
                  </a:lnTo>
                  <a:lnTo>
                    <a:pt x="36841" y="17782"/>
                  </a:lnTo>
                  <a:cubicBezTo>
                    <a:pt x="36720" y="17950"/>
                    <a:pt x="36657" y="18004"/>
                    <a:pt x="36469" y="18004"/>
                  </a:cubicBezTo>
                  <a:cubicBezTo>
                    <a:pt x="36420" y="18004"/>
                    <a:pt x="36363" y="18001"/>
                    <a:pt x="36293" y="17994"/>
                  </a:cubicBezTo>
                  <a:lnTo>
                    <a:pt x="36172" y="17812"/>
                  </a:lnTo>
                  <a:lnTo>
                    <a:pt x="35807" y="17994"/>
                  </a:lnTo>
                  <a:lnTo>
                    <a:pt x="35442" y="17873"/>
                  </a:lnTo>
                  <a:lnTo>
                    <a:pt x="35442" y="17964"/>
                  </a:lnTo>
                  <a:lnTo>
                    <a:pt x="35108" y="18025"/>
                  </a:lnTo>
                  <a:lnTo>
                    <a:pt x="34956" y="17873"/>
                  </a:lnTo>
                  <a:lnTo>
                    <a:pt x="34926" y="17903"/>
                  </a:lnTo>
                  <a:lnTo>
                    <a:pt x="34622" y="17873"/>
                  </a:lnTo>
                  <a:lnTo>
                    <a:pt x="34622" y="17873"/>
                  </a:lnTo>
                  <a:cubicBezTo>
                    <a:pt x="34652" y="17903"/>
                    <a:pt x="34682" y="17964"/>
                    <a:pt x="34713" y="18025"/>
                  </a:cubicBezTo>
                  <a:lnTo>
                    <a:pt x="34591" y="18025"/>
                  </a:lnTo>
                  <a:lnTo>
                    <a:pt x="34439" y="18268"/>
                  </a:lnTo>
                  <a:lnTo>
                    <a:pt x="34378" y="18116"/>
                  </a:lnTo>
                  <a:cubicBezTo>
                    <a:pt x="34287" y="18116"/>
                    <a:pt x="34166" y="18055"/>
                    <a:pt x="34105" y="17964"/>
                  </a:cubicBezTo>
                  <a:lnTo>
                    <a:pt x="34044" y="17964"/>
                  </a:lnTo>
                  <a:lnTo>
                    <a:pt x="34014" y="18116"/>
                  </a:lnTo>
                  <a:lnTo>
                    <a:pt x="33831" y="18116"/>
                  </a:lnTo>
                  <a:lnTo>
                    <a:pt x="33801" y="18207"/>
                  </a:lnTo>
                  <a:lnTo>
                    <a:pt x="33649" y="18146"/>
                  </a:lnTo>
                  <a:lnTo>
                    <a:pt x="33740" y="17964"/>
                  </a:lnTo>
                  <a:cubicBezTo>
                    <a:pt x="33558" y="17964"/>
                    <a:pt x="33527" y="18086"/>
                    <a:pt x="33436" y="18177"/>
                  </a:cubicBezTo>
                  <a:lnTo>
                    <a:pt x="33497" y="18481"/>
                  </a:lnTo>
                  <a:lnTo>
                    <a:pt x="33284" y="18481"/>
                  </a:lnTo>
                  <a:lnTo>
                    <a:pt x="33375" y="18359"/>
                  </a:lnTo>
                  <a:lnTo>
                    <a:pt x="33163" y="18116"/>
                  </a:lnTo>
                  <a:lnTo>
                    <a:pt x="32767" y="18329"/>
                  </a:lnTo>
                  <a:lnTo>
                    <a:pt x="32616" y="18055"/>
                  </a:lnTo>
                  <a:lnTo>
                    <a:pt x="32494" y="18207"/>
                  </a:lnTo>
                  <a:lnTo>
                    <a:pt x="32190" y="18207"/>
                  </a:lnTo>
                  <a:lnTo>
                    <a:pt x="31916" y="18390"/>
                  </a:lnTo>
                  <a:lnTo>
                    <a:pt x="32068" y="18572"/>
                  </a:lnTo>
                  <a:lnTo>
                    <a:pt x="31795" y="18572"/>
                  </a:lnTo>
                  <a:lnTo>
                    <a:pt x="31856" y="18298"/>
                  </a:lnTo>
                  <a:lnTo>
                    <a:pt x="31643" y="18298"/>
                  </a:lnTo>
                  <a:lnTo>
                    <a:pt x="31582" y="18420"/>
                  </a:lnTo>
                  <a:cubicBezTo>
                    <a:pt x="31426" y="18331"/>
                    <a:pt x="31222" y="18275"/>
                    <a:pt x="31028" y="18275"/>
                  </a:cubicBezTo>
                  <a:cubicBezTo>
                    <a:pt x="30957" y="18275"/>
                    <a:pt x="30887" y="18282"/>
                    <a:pt x="30822" y="18298"/>
                  </a:cubicBezTo>
                  <a:lnTo>
                    <a:pt x="30701" y="18511"/>
                  </a:lnTo>
                  <a:lnTo>
                    <a:pt x="30640" y="18390"/>
                  </a:lnTo>
                  <a:cubicBezTo>
                    <a:pt x="30427" y="18329"/>
                    <a:pt x="30427" y="18329"/>
                    <a:pt x="30336" y="18146"/>
                  </a:cubicBezTo>
                  <a:lnTo>
                    <a:pt x="29941" y="18086"/>
                  </a:lnTo>
                  <a:lnTo>
                    <a:pt x="29910" y="18207"/>
                  </a:lnTo>
                  <a:lnTo>
                    <a:pt x="29789" y="18116"/>
                  </a:lnTo>
                  <a:lnTo>
                    <a:pt x="29637" y="18207"/>
                  </a:lnTo>
                  <a:lnTo>
                    <a:pt x="29485" y="18116"/>
                  </a:lnTo>
                  <a:lnTo>
                    <a:pt x="29454" y="18359"/>
                  </a:lnTo>
                  <a:lnTo>
                    <a:pt x="29211" y="18359"/>
                  </a:lnTo>
                  <a:cubicBezTo>
                    <a:pt x="29157" y="18413"/>
                    <a:pt x="29103" y="18516"/>
                    <a:pt x="29005" y="18516"/>
                  </a:cubicBezTo>
                  <a:cubicBezTo>
                    <a:pt x="28994" y="18516"/>
                    <a:pt x="28981" y="18514"/>
                    <a:pt x="28968" y="18511"/>
                  </a:cubicBezTo>
                  <a:cubicBezTo>
                    <a:pt x="28952" y="18503"/>
                    <a:pt x="28933" y="18499"/>
                    <a:pt x="28914" y="18499"/>
                  </a:cubicBezTo>
                  <a:cubicBezTo>
                    <a:pt x="28863" y="18499"/>
                    <a:pt x="28808" y="18527"/>
                    <a:pt x="28786" y="18572"/>
                  </a:cubicBezTo>
                  <a:cubicBezTo>
                    <a:pt x="28786" y="18602"/>
                    <a:pt x="28786" y="18602"/>
                    <a:pt x="28786" y="18633"/>
                  </a:cubicBezTo>
                  <a:cubicBezTo>
                    <a:pt x="28786" y="18663"/>
                    <a:pt x="28816" y="18694"/>
                    <a:pt x="28816" y="18724"/>
                  </a:cubicBezTo>
                  <a:lnTo>
                    <a:pt x="28603" y="18937"/>
                  </a:lnTo>
                  <a:lnTo>
                    <a:pt x="28512" y="18420"/>
                  </a:lnTo>
                  <a:cubicBezTo>
                    <a:pt x="28476" y="18365"/>
                    <a:pt x="28417" y="18354"/>
                    <a:pt x="28344" y="18354"/>
                  </a:cubicBezTo>
                  <a:cubicBezTo>
                    <a:pt x="28294" y="18354"/>
                    <a:pt x="28239" y="18359"/>
                    <a:pt x="28178" y="18359"/>
                  </a:cubicBezTo>
                  <a:lnTo>
                    <a:pt x="28056" y="18572"/>
                  </a:lnTo>
                  <a:lnTo>
                    <a:pt x="27813" y="18481"/>
                  </a:lnTo>
                  <a:lnTo>
                    <a:pt x="27631" y="18694"/>
                  </a:lnTo>
                  <a:lnTo>
                    <a:pt x="27448" y="18420"/>
                  </a:lnTo>
                  <a:lnTo>
                    <a:pt x="27175" y="18572"/>
                  </a:lnTo>
                  <a:lnTo>
                    <a:pt x="27114" y="18481"/>
                  </a:lnTo>
                  <a:lnTo>
                    <a:pt x="26840" y="18511"/>
                  </a:lnTo>
                  <a:lnTo>
                    <a:pt x="26536" y="18298"/>
                  </a:lnTo>
                  <a:lnTo>
                    <a:pt x="26597" y="18572"/>
                  </a:lnTo>
                  <a:lnTo>
                    <a:pt x="26141" y="18663"/>
                  </a:lnTo>
                  <a:cubicBezTo>
                    <a:pt x="26080" y="18572"/>
                    <a:pt x="25928" y="18572"/>
                    <a:pt x="25928" y="18450"/>
                  </a:cubicBezTo>
                  <a:lnTo>
                    <a:pt x="25746" y="18450"/>
                  </a:lnTo>
                  <a:lnTo>
                    <a:pt x="25746" y="18724"/>
                  </a:lnTo>
                  <a:cubicBezTo>
                    <a:pt x="25685" y="18678"/>
                    <a:pt x="25609" y="18656"/>
                    <a:pt x="25530" y="18656"/>
                  </a:cubicBezTo>
                  <a:cubicBezTo>
                    <a:pt x="25450" y="18656"/>
                    <a:pt x="25366" y="18678"/>
                    <a:pt x="25290" y="18724"/>
                  </a:cubicBezTo>
                  <a:cubicBezTo>
                    <a:pt x="25187" y="18621"/>
                    <a:pt x="25056" y="18560"/>
                    <a:pt x="24925" y="18560"/>
                  </a:cubicBezTo>
                  <a:cubicBezTo>
                    <a:pt x="24863" y="18560"/>
                    <a:pt x="24801" y="18573"/>
                    <a:pt x="24743" y="18602"/>
                  </a:cubicBezTo>
                  <a:lnTo>
                    <a:pt x="24743" y="18633"/>
                  </a:lnTo>
                  <a:lnTo>
                    <a:pt x="24865" y="18694"/>
                  </a:lnTo>
                  <a:cubicBezTo>
                    <a:pt x="24819" y="18716"/>
                    <a:pt x="24781" y="18726"/>
                    <a:pt x="24748" y="18726"/>
                  </a:cubicBezTo>
                  <a:cubicBezTo>
                    <a:pt x="24650" y="18726"/>
                    <a:pt x="24599" y="18640"/>
                    <a:pt x="24530" y="18572"/>
                  </a:cubicBezTo>
                  <a:lnTo>
                    <a:pt x="24439" y="18572"/>
                  </a:lnTo>
                  <a:lnTo>
                    <a:pt x="24378" y="18937"/>
                  </a:lnTo>
                  <a:lnTo>
                    <a:pt x="24166" y="18633"/>
                  </a:lnTo>
                  <a:lnTo>
                    <a:pt x="24074" y="18724"/>
                  </a:lnTo>
                  <a:lnTo>
                    <a:pt x="23801" y="18633"/>
                  </a:lnTo>
                  <a:lnTo>
                    <a:pt x="23801" y="18633"/>
                  </a:lnTo>
                  <a:cubicBezTo>
                    <a:pt x="23862" y="18724"/>
                    <a:pt x="23862" y="18724"/>
                    <a:pt x="23862" y="18785"/>
                  </a:cubicBezTo>
                  <a:lnTo>
                    <a:pt x="23588" y="18724"/>
                  </a:lnTo>
                  <a:lnTo>
                    <a:pt x="23436" y="18906"/>
                  </a:lnTo>
                  <a:lnTo>
                    <a:pt x="23345" y="18724"/>
                  </a:lnTo>
                  <a:lnTo>
                    <a:pt x="23223" y="18876"/>
                  </a:lnTo>
                  <a:cubicBezTo>
                    <a:pt x="23196" y="18840"/>
                    <a:pt x="23170" y="18828"/>
                    <a:pt x="23143" y="18828"/>
                  </a:cubicBezTo>
                  <a:cubicBezTo>
                    <a:pt x="23087" y="18828"/>
                    <a:pt x="23031" y="18880"/>
                    <a:pt x="22976" y="18880"/>
                  </a:cubicBezTo>
                  <a:cubicBezTo>
                    <a:pt x="22967" y="18880"/>
                    <a:pt x="22958" y="18879"/>
                    <a:pt x="22950" y="18876"/>
                  </a:cubicBezTo>
                  <a:lnTo>
                    <a:pt x="22950" y="18998"/>
                  </a:lnTo>
                  <a:lnTo>
                    <a:pt x="22919" y="19028"/>
                  </a:lnTo>
                  <a:lnTo>
                    <a:pt x="22858" y="18876"/>
                  </a:lnTo>
                  <a:lnTo>
                    <a:pt x="22950" y="18876"/>
                  </a:lnTo>
                  <a:cubicBezTo>
                    <a:pt x="22919" y="18805"/>
                    <a:pt x="22886" y="18781"/>
                    <a:pt x="22851" y="18781"/>
                  </a:cubicBezTo>
                  <a:cubicBezTo>
                    <a:pt x="22781" y="18781"/>
                    <a:pt x="22707" y="18876"/>
                    <a:pt x="22646" y="18876"/>
                  </a:cubicBezTo>
                  <a:cubicBezTo>
                    <a:pt x="22539" y="18830"/>
                    <a:pt x="22479" y="18808"/>
                    <a:pt x="22422" y="18808"/>
                  </a:cubicBezTo>
                  <a:cubicBezTo>
                    <a:pt x="22365" y="18808"/>
                    <a:pt x="22311" y="18830"/>
                    <a:pt x="22220" y="18876"/>
                  </a:cubicBezTo>
                  <a:lnTo>
                    <a:pt x="22433" y="18876"/>
                  </a:lnTo>
                  <a:lnTo>
                    <a:pt x="22433" y="18998"/>
                  </a:lnTo>
                  <a:lnTo>
                    <a:pt x="22220" y="18998"/>
                  </a:lnTo>
                  <a:lnTo>
                    <a:pt x="22220" y="18876"/>
                  </a:lnTo>
                  <a:cubicBezTo>
                    <a:pt x="22196" y="18866"/>
                    <a:pt x="22174" y="18862"/>
                    <a:pt x="22155" y="18862"/>
                  </a:cubicBezTo>
                  <a:cubicBezTo>
                    <a:pt x="22057" y="18862"/>
                    <a:pt x="22023" y="18977"/>
                    <a:pt x="21947" y="19028"/>
                  </a:cubicBezTo>
                  <a:lnTo>
                    <a:pt x="21886" y="18876"/>
                  </a:lnTo>
                  <a:lnTo>
                    <a:pt x="21764" y="18906"/>
                  </a:lnTo>
                  <a:lnTo>
                    <a:pt x="21551" y="18876"/>
                  </a:lnTo>
                  <a:lnTo>
                    <a:pt x="21308" y="19058"/>
                  </a:lnTo>
                  <a:lnTo>
                    <a:pt x="21187" y="18846"/>
                  </a:lnTo>
                  <a:lnTo>
                    <a:pt x="20944" y="19180"/>
                  </a:lnTo>
                  <a:lnTo>
                    <a:pt x="20336" y="19180"/>
                  </a:lnTo>
                  <a:lnTo>
                    <a:pt x="20275" y="19028"/>
                  </a:lnTo>
                  <a:lnTo>
                    <a:pt x="20214" y="19028"/>
                  </a:lnTo>
                  <a:lnTo>
                    <a:pt x="20123" y="19180"/>
                  </a:lnTo>
                  <a:lnTo>
                    <a:pt x="19910" y="19089"/>
                  </a:lnTo>
                  <a:lnTo>
                    <a:pt x="19819" y="19301"/>
                  </a:lnTo>
                  <a:lnTo>
                    <a:pt x="19485" y="19089"/>
                  </a:lnTo>
                  <a:lnTo>
                    <a:pt x="19576" y="19332"/>
                  </a:lnTo>
                  <a:lnTo>
                    <a:pt x="19363" y="19362"/>
                  </a:lnTo>
                  <a:lnTo>
                    <a:pt x="19424" y="19453"/>
                  </a:lnTo>
                  <a:lnTo>
                    <a:pt x="19272" y="19514"/>
                  </a:lnTo>
                  <a:lnTo>
                    <a:pt x="19272" y="19666"/>
                  </a:lnTo>
                  <a:lnTo>
                    <a:pt x="19029" y="19940"/>
                  </a:lnTo>
                  <a:lnTo>
                    <a:pt x="18907" y="19727"/>
                  </a:lnTo>
                  <a:lnTo>
                    <a:pt x="19211" y="19514"/>
                  </a:lnTo>
                  <a:lnTo>
                    <a:pt x="19272" y="19271"/>
                  </a:lnTo>
                  <a:cubicBezTo>
                    <a:pt x="19249" y="19268"/>
                    <a:pt x="19228" y="19266"/>
                    <a:pt x="19207" y="19266"/>
                  </a:cubicBezTo>
                  <a:cubicBezTo>
                    <a:pt x="19033" y="19266"/>
                    <a:pt x="18921" y="19375"/>
                    <a:pt x="18785" y="19484"/>
                  </a:cubicBezTo>
                  <a:lnTo>
                    <a:pt x="18694" y="19393"/>
                  </a:lnTo>
                  <a:cubicBezTo>
                    <a:pt x="18558" y="19529"/>
                    <a:pt x="18398" y="19641"/>
                    <a:pt x="18235" y="19641"/>
                  </a:cubicBezTo>
                  <a:cubicBezTo>
                    <a:pt x="18216" y="19641"/>
                    <a:pt x="18197" y="19639"/>
                    <a:pt x="18178" y="19636"/>
                  </a:cubicBezTo>
                  <a:lnTo>
                    <a:pt x="17934" y="19484"/>
                  </a:lnTo>
                  <a:lnTo>
                    <a:pt x="17874" y="19514"/>
                  </a:lnTo>
                  <a:lnTo>
                    <a:pt x="17934" y="19697"/>
                  </a:lnTo>
                  <a:lnTo>
                    <a:pt x="17843" y="19879"/>
                  </a:lnTo>
                  <a:cubicBezTo>
                    <a:pt x="17782" y="19818"/>
                    <a:pt x="17752" y="19757"/>
                    <a:pt x="17722" y="19666"/>
                  </a:cubicBezTo>
                  <a:cubicBezTo>
                    <a:pt x="17691" y="19605"/>
                    <a:pt x="17661" y="19514"/>
                    <a:pt x="17630" y="19453"/>
                  </a:cubicBezTo>
                  <a:lnTo>
                    <a:pt x="17357" y="19362"/>
                  </a:lnTo>
                  <a:lnTo>
                    <a:pt x="17235" y="19666"/>
                  </a:lnTo>
                  <a:lnTo>
                    <a:pt x="16931" y="19666"/>
                  </a:lnTo>
                  <a:cubicBezTo>
                    <a:pt x="16901" y="19727"/>
                    <a:pt x="16840" y="19788"/>
                    <a:pt x="16779" y="19879"/>
                  </a:cubicBezTo>
                  <a:cubicBezTo>
                    <a:pt x="16749" y="19879"/>
                    <a:pt x="16779" y="19909"/>
                    <a:pt x="16779" y="19940"/>
                  </a:cubicBezTo>
                  <a:lnTo>
                    <a:pt x="16962" y="19849"/>
                  </a:lnTo>
                  <a:lnTo>
                    <a:pt x="16962" y="20031"/>
                  </a:lnTo>
                  <a:lnTo>
                    <a:pt x="16688" y="20031"/>
                  </a:lnTo>
                  <a:lnTo>
                    <a:pt x="16627" y="19727"/>
                  </a:lnTo>
                  <a:cubicBezTo>
                    <a:pt x="16560" y="19677"/>
                    <a:pt x="16475" y="19654"/>
                    <a:pt x="16387" y="19654"/>
                  </a:cubicBezTo>
                  <a:cubicBezTo>
                    <a:pt x="16314" y="19654"/>
                    <a:pt x="16240" y="19669"/>
                    <a:pt x="16171" y="19697"/>
                  </a:cubicBezTo>
                  <a:lnTo>
                    <a:pt x="16141" y="19818"/>
                  </a:lnTo>
                  <a:cubicBezTo>
                    <a:pt x="16103" y="19767"/>
                    <a:pt x="16059" y="19748"/>
                    <a:pt x="16011" y="19748"/>
                  </a:cubicBezTo>
                  <a:cubicBezTo>
                    <a:pt x="15947" y="19748"/>
                    <a:pt x="15877" y="19783"/>
                    <a:pt x="15807" y="19818"/>
                  </a:cubicBezTo>
                  <a:cubicBezTo>
                    <a:pt x="15807" y="19636"/>
                    <a:pt x="15807" y="19636"/>
                    <a:pt x="15685" y="19605"/>
                  </a:cubicBezTo>
                  <a:lnTo>
                    <a:pt x="15564" y="19970"/>
                  </a:lnTo>
                  <a:lnTo>
                    <a:pt x="15290" y="19849"/>
                  </a:lnTo>
                  <a:lnTo>
                    <a:pt x="15077" y="20061"/>
                  </a:lnTo>
                  <a:cubicBezTo>
                    <a:pt x="14864" y="19940"/>
                    <a:pt x="14591" y="19970"/>
                    <a:pt x="14439" y="19757"/>
                  </a:cubicBezTo>
                  <a:lnTo>
                    <a:pt x="14348" y="19818"/>
                  </a:lnTo>
                  <a:lnTo>
                    <a:pt x="14257" y="19879"/>
                  </a:lnTo>
                  <a:lnTo>
                    <a:pt x="14317" y="19970"/>
                  </a:lnTo>
                  <a:cubicBezTo>
                    <a:pt x="14165" y="19970"/>
                    <a:pt x="14013" y="19940"/>
                    <a:pt x="13892" y="19849"/>
                  </a:cubicBezTo>
                  <a:lnTo>
                    <a:pt x="13861" y="20092"/>
                  </a:lnTo>
                  <a:lnTo>
                    <a:pt x="13740" y="19909"/>
                  </a:lnTo>
                  <a:lnTo>
                    <a:pt x="13466" y="19909"/>
                  </a:lnTo>
                  <a:lnTo>
                    <a:pt x="13284" y="20183"/>
                  </a:lnTo>
                  <a:lnTo>
                    <a:pt x="13193" y="20001"/>
                  </a:lnTo>
                  <a:lnTo>
                    <a:pt x="12980" y="20001"/>
                  </a:lnTo>
                  <a:lnTo>
                    <a:pt x="12858" y="20213"/>
                  </a:lnTo>
                  <a:lnTo>
                    <a:pt x="12737" y="19909"/>
                  </a:lnTo>
                  <a:cubicBezTo>
                    <a:pt x="12615" y="20061"/>
                    <a:pt x="12463" y="20092"/>
                    <a:pt x="12494" y="20274"/>
                  </a:cubicBezTo>
                  <a:cubicBezTo>
                    <a:pt x="12478" y="20277"/>
                    <a:pt x="12463" y="20278"/>
                    <a:pt x="12449" y="20278"/>
                  </a:cubicBezTo>
                  <a:cubicBezTo>
                    <a:pt x="12306" y="20278"/>
                    <a:pt x="12275" y="20142"/>
                    <a:pt x="12220" y="20031"/>
                  </a:cubicBezTo>
                  <a:cubicBezTo>
                    <a:pt x="12068" y="20153"/>
                    <a:pt x="11825" y="20153"/>
                    <a:pt x="11734" y="20365"/>
                  </a:cubicBezTo>
                  <a:lnTo>
                    <a:pt x="11825" y="20517"/>
                  </a:lnTo>
                  <a:cubicBezTo>
                    <a:pt x="11642" y="20491"/>
                    <a:pt x="11549" y="20353"/>
                    <a:pt x="11411" y="20353"/>
                  </a:cubicBezTo>
                  <a:cubicBezTo>
                    <a:pt x="11388" y="20353"/>
                    <a:pt x="11364" y="20357"/>
                    <a:pt x="11339" y="20365"/>
                  </a:cubicBezTo>
                  <a:cubicBezTo>
                    <a:pt x="11278" y="20457"/>
                    <a:pt x="11247" y="20548"/>
                    <a:pt x="11217" y="20669"/>
                  </a:cubicBezTo>
                  <a:cubicBezTo>
                    <a:pt x="11187" y="20639"/>
                    <a:pt x="11156" y="20608"/>
                    <a:pt x="11156" y="20608"/>
                  </a:cubicBezTo>
                  <a:cubicBezTo>
                    <a:pt x="11035" y="20578"/>
                    <a:pt x="10905" y="20563"/>
                    <a:pt x="10776" y="20563"/>
                  </a:cubicBezTo>
                  <a:cubicBezTo>
                    <a:pt x="10647" y="20563"/>
                    <a:pt x="10518" y="20578"/>
                    <a:pt x="10396" y="20608"/>
                  </a:cubicBezTo>
                  <a:cubicBezTo>
                    <a:pt x="10335" y="20624"/>
                    <a:pt x="10275" y="20631"/>
                    <a:pt x="10214" y="20631"/>
                  </a:cubicBezTo>
                  <a:cubicBezTo>
                    <a:pt x="10153" y="20631"/>
                    <a:pt x="10092" y="20624"/>
                    <a:pt x="10032" y="20608"/>
                  </a:cubicBezTo>
                  <a:lnTo>
                    <a:pt x="9788" y="20882"/>
                  </a:lnTo>
                  <a:cubicBezTo>
                    <a:pt x="9773" y="20867"/>
                    <a:pt x="9773" y="20867"/>
                    <a:pt x="9773" y="20867"/>
                  </a:cubicBezTo>
                  <a:cubicBezTo>
                    <a:pt x="9773" y="20867"/>
                    <a:pt x="9773" y="20867"/>
                    <a:pt x="9758" y="20852"/>
                  </a:cubicBezTo>
                  <a:cubicBezTo>
                    <a:pt x="9728" y="20821"/>
                    <a:pt x="9728" y="20791"/>
                    <a:pt x="9728" y="20730"/>
                  </a:cubicBezTo>
                  <a:cubicBezTo>
                    <a:pt x="9667" y="20722"/>
                    <a:pt x="9608" y="20719"/>
                    <a:pt x="9550" y="20719"/>
                  </a:cubicBezTo>
                  <a:cubicBezTo>
                    <a:pt x="9378" y="20719"/>
                    <a:pt x="9218" y="20753"/>
                    <a:pt x="9059" y="20821"/>
                  </a:cubicBezTo>
                  <a:lnTo>
                    <a:pt x="9150" y="20578"/>
                  </a:lnTo>
                  <a:lnTo>
                    <a:pt x="8968" y="20578"/>
                  </a:lnTo>
                  <a:cubicBezTo>
                    <a:pt x="8913" y="20687"/>
                    <a:pt x="8883" y="20796"/>
                    <a:pt x="8769" y="20796"/>
                  </a:cubicBezTo>
                  <a:cubicBezTo>
                    <a:pt x="8755" y="20796"/>
                    <a:pt x="8741" y="20794"/>
                    <a:pt x="8724" y="20791"/>
                  </a:cubicBezTo>
                  <a:lnTo>
                    <a:pt x="8633" y="20882"/>
                  </a:lnTo>
                  <a:cubicBezTo>
                    <a:pt x="8611" y="20904"/>
                    <a:pt x="8589" y="20912"/>
                    <a:pt x="8567" y="20912"/>
                  </a:cubicBezTo>
                  <a:cubicBezTo>
                    <a:pt x="8515" y="20912"/>
                    <a:pt x="8466" y="20867"/>
                    <a:pt x="8425" y="20867"/>
                  </a:cubicBezTo>
                  <a:cubicBezTo>
                    <a:pt x="8412" y="20867"/>
                    <a:pt x="8401" y="20871"/>
                    <a:pt x="8390" y="20882"/>
                  </a:cubicBezTo>
                  <a:cubicBezTo>
                    <a:pt x="8329" y="20943"/>
                    <a:pt x="8177" y="20912"/>
                    <a:pt x="8086" y="20943"/>
                  </a:cubicBezTo>
                  <a:cubicBezTo>
                    <a:pt x="8018" y="20970"/>
                    <a:pt x="7943" y="20985"/>
                    <a:pt x="7868" y="20985"/>
                  </a:cubicBezTo>
                  <a:cubicBezTo>
                    <a:pt x="7776" y="20985"/>
                    <a:pt x="7684" y="20963"/>
                    <a:pt x="7600" y="20912"/>
                  </a:cubicBezTo>
                  <a:cubicBezTo>
                    <a:pt x="7539" y="20882"/>
                    <a:pt x="7478" y="20882"/>
                    <a:pt x="7417" y="20882"/>
                  </a:cubicBezTo>
                  <a:cubicBezTo>
                    <a:pt x="7326" y="20943"/>
                    <a:pt x="7205" y="20973"/>
                    <a:pt x="7083" y="21034"/>
                  </a:cubicBezTo>
                  <a:cubicBezTo>
                    <a:pt x="7141" y="21121"/>
                    <a:pt x="7171" y="21208"/>
                    <a:pt x="7174" y="21321"/>
                  </a:cubicBezTo>
                  <a:lnTo>
                    <a:pt x="7174" y="21321"/>
                  </a:lnTo>
                  <a:cubicBezTo>
                    <a:pt x="7133" y="21295"/>
                    <a:pt x="7108" y="21266"/>
                    <a:pt x="7083" y="21216"/>
                  </a:cubicBezTo>
                  <a:lnTo>
                    <a:pt x="6810" y="21156"/>
                  </a:lnTo>
                  <a:lnTo>
                    <a:pt x="6658" y="21460"/>
                  </a:lnTo>
                  <a:lnTo>
                    <a:pt x="6749" y="21581"/>
                  </a:lnTo>
                  <a:cubicBezTo>
                    <a:pt x="6713" y="21588"/>
                    <a:pt x="6680" y="21592"/>
                    <a:pt x="6651" y="21592"/>
                  </a:cubicBezTo>
                  <a:cubicBezTo>
                    <a:pt x="6555" y="21592"/>
                    <a:pt x="6491" y="21552"/>
                    <a:pt x="6445" y="21460"/>
                  </a:cubicBezTo>
                  <a:lnTo>
                    <a:pt x="6506" y="21429"/>
                  </a:lnTo>
                  <a:lnTo>
                    <a:pt x="6293" y="21247"/>
                  </a:lnTo>
                  <a:lnTo>
                    <a:pt x="6080" y="21429"/>
                  </a:lnTo>
                  <a:lnTo>
                    <a:pt x="5776" y="21247"/>
                  </a:lnTo>
                  <a:lnTo>
                    <a:pt x="5776" y="21733"/>
                  </a:lnTo>
                  <a:cubicBezTo>
                    <a:pt x="5563" y="21672"/>
                    <a:pt x="5655" y="21460"/>
                    <a:pt x="5624" y="21338"/>
                  </a:cubicBezTo>
                  <a:lnTo>
                    <a:pt x="5624" y="21338"/>
                  </a:lnTo>
                  <a:lnTo>
                    <a:pt x="5259" y="21429"/>
                  </a:lnTo>
                  <a:lnTo>
                    <a:pt x="5259" y="21429"/>
                  </a:lnTo>
                  <a:lnTo>
                    <a:pt x="5320" y="21308"/>
                  </a:lnTo>
                  <a:lnTo>
                    <a:pt x="5138" y="21216"/>
                  </a:lnTo>
                  <a:cubicBezTo>
                    <a:pt x="5047" y="21520"/>
                    <a:pt x="4743" y="21581"/>
                    <a:pt x="4439" y="21703"/>
                  </a:cubicBezTo>
                  <a:lnTo>
                    <a:pt x="4378" y="21520"/>
                  </a:lnTo>
                  <a:lnTo>
                    <a:pt x="4074" y="21794"/>
                  </a:lnTo>
                  <a:lnTo>
                    <a:pt x="4074" y="22007"/>
                  </a:lnTo>
                  <a:lnTo>
                    <a:pt x="3800" y="21612"/>
                  </a:lnTo>
                  <a:lnTo>
                    <a:pt x="3375" y="22007"/>
                  </a:lnTo>
                  <a:lnTo>
                    <a:pt x="3284" y="22128"/>
                  </a:lnTo>
                  <a:lnTo>
                    <a:pt x="3527" y="22159"/>
                  </a:lnTo>
                  <a:lnTo>
                    <a:pt x="3496" y="22189"/>
                  </a:lnTo>
                  <a:lnTo>
                    <a:pt x="3314" y="22189"/>
                  </a:lnTo>
                  <a:lnTo>
                    <a:pt x="3253" y="22402"/>
                  </a:lnTo>
                  <a:lnTo>
                    <a:pt x="3314" y="22584"/>
                  </a:lnTo>
                  <a:lnTo>
                    <a:pt x="3618" y="22463"/>
                  </a:lnTo>
                  <a:lnTo>
                    <a:pt x="3496" y="22767"/>
                  </a:lnTo>
                  <a:lnTo>
                    <a:pt x="3101" y="22858"/>
                  </a:lnTo>
                  <a:lnTo>
                    <a:pt x="2980" y="22767"/>
                  </a:lnTo>
                  <a:lnTo>
                    <a:pt x="2767" y="23010"/>
                  </a:lnTo>
                  <a:cubicBezTo>
                    <a:pt x="2767" y="23192"/>
                    <a:pt x="2828" y="23374"/>
                    <a:pt x="2980" y="23496"/>
                  </a:cubicBezTo>
                  <a:cubicBezTo>
                    <a:pt x="3010" y="23557"/>
                    <a:pt x="3071" y="23618"/>
                    <a:pt x="3101" y="23678"/>
                  </a:cubicBezTo>
                  <a:lnTo>
                    <a:pt x="2554" y="23678"/>
                  </a:lnTo>
                  <a:lnTo>
                    <a:pt x="2554" y="23648"/>
                  </a:lnTo>
                  <a:lnTo>
                    <a:pt x="2767" y="23618"/>
                  </a:lnTo>
                  <a:cubicBezTo>
                    <a:pt x="2828" y="23344"/>
                    <a:pt x="2645" y="23314"/>
                    <a:pt x="2524" y="23314"/>
                  </a:cubicBezTo>
                  <a:lnTo>
                    <a:pt x="2402" y="23101"/>
                  </a:lnTo>
                  <a:lnTo>
                    <a:pt x="2493" y="22919"/>
                  </a:lnTo>
                  <a:lnTo>
                    <a:pt x="2372" y="22858"/>
                  </a:lnTo>
                  <a:lnTo>
                    <a:pt x="2281" y="22554"/>
                  </a:lnTo>
                  <a:lnTo>
                    <a:pt x="2007" y="22919"/>
                  </a:lnTo>
                  <a:lnTo>
                    <a:pt x="1642" y="22736"/>
                  </a:lnTo>
                  <a:cubicBezTo>
                    <a:pt x="1673" y="22706"/>
                    <a:pt x="1703" y="22675"/>
                    <a:pt x="1733" y="22645"/>
                  </a:cubicBezTo>
                  <a:cubicBezTo>
                    <a:pt x="1794" y="22584"/>
                    <a:pt x="1825" y="22523"/>
                    <a:pt x="1855" y="22493"/>
                  </a:cubicBezTo>
                  <a:lnTo>
                    <a:pt x="1855" y="22493"/>
                  </a:lnTo>
                  <a:cubicBezTo>
                    <a:pt x="1754" y="22531"/>
                    <a:pt x="1695" y="22553"/>
                    <a:pt x="1650" y="22553"/>
                  </a:cubicBezTo>
                  <a:cubicBezTo>
                    <a:pt x="1586" y="22553"/>
                    <a:pt x="1549" y="22509"/>
                    <a:pt x="1460" y="22402"/>
                  </a:cubicBezTo>
                  <a:lnTo>
                    <a:pt x="1551" y="22219"/>
                  </a:lnTo>
                  <a:lnTo>
                    <a:pt x="1095" y="22098"/>
                  </a:lnTo>
                  <a:lnTo>
                    <a:pt x="1095" y="22098"/>
                  </a:lnTo>
                  <a:cubicBezTo>
                    <a:pt x="1034" y="22219"/>
                    <a:pt x="1156" y="22341"/>
                    <a:pt x="1004" y="22402"/>
                  </a:cubicBezTo>
                  <a:lnTo>
                    <a:pt x="943" y="22615"/>
                  </a:lnTo>
                  <a:lnTo>
                    <a:pt x="1034" y="22767"/>
                  </a:lnTo>
                  <a:lnTo>
                    <a:pt x="1004" y="23101"/>
                  </a:lnTo>
                  <a:lnTo>
                    <a:pt x="1217" y="23101"/>
                  </a:lnTo>
                  <a:lnTo>
                    <a:pt x="1247" y="23405"/>
                  </a:lnTo>
                  <a:lnTo>
                    <a:pt x="1369" y="23374"/>
                  </a:lnTo>
                  <a:lnTo>
                    <a:pt x="1278" y="23131"/>
                  </a:lnTo>
                  <a:lnTo>
                    <a:pt x="1430" y="23253"/>
                  </a:lnTo>
                  <a:cubicBezTo>
                    <a:pt x="1509" y="23213"/>
                    <a:pt x="1554" y="23191"/>
                    <a:pt x="1610" y="23191"/>
                  </a:cubicBezTo>
                  <a:cubicBezTo>
                    <a:pt x="1681" y="23191"/>
                    <a:pt x="1771" y="23228"/>
                    <a:pt x="1977" y="23314"/>
                  </a:cubicBezTo>
                  <a:lnTo>
                    <a:pt x="1916" y="23557"/>
                  </a:lnTo>
                  <a:lnTo>
                    <a:pt x="2189" y="23557"/>
                  </a:lnTo>
                  <a:cubicBezTo>
                    <a:pt x="2189" y="23466"/>
                    <a:pt x="2189" y="23405"/>
                    <a:pt x="2189" y="23344"/>
                  </a:cubicBezTo>
                  <a:lnTo>
                    <a:pt x="2311" y="23344"/>
                  </a:lnTo>
                  <a:lnTo>
                    <a:pt x="2311" y="23557"/>
                  </a:lnTo>
                  <a:lnTo>
                    <a:pt x="2189" y="23557"/>
                  </a:lnTo>
                  <a:cubicBezTo>
                    <a:pt x="2159" y="23618"/>
                    <a:pt x="2129" y="23678"/>
                    <a:pt x="2098" y="23739"/>
                  </a:cubicBezTo>
                  <a:lnTo>
                    <a:pt x="2189" y="23678"/>
                  </a:lnTo>
                  <a:lnTo>
                    <a:pt x="2189" y="23861"/>
                  </a:lnTo>
                  <a:lnTo>
                    <a:pt x="2281" y="23770"/>
                  </a:lnTo>
                  <a:lnTo>
                    <a:pt x="2372" y="23922"/>
                  </a:lnTo>
                  <a:lnTo>
                    <a:pt x="2281" y="24104"/>
                  </a:lnTo>
                  <a:lnTo>
                    <a:pt x="2037" y="23982"/>
                  </a:lnTo>
                  <a:cubicBezTo>
                    <a:pt x="1977" y="23861"/>
                    <a:pt x="1977" y="23648"/>
                    <a:pt x="1733" y="23618"/>
                  </a:cubicBezTo>
                  <a:lnTo>
                    <a:pt x="1733" y="23739"/>
                  </a:lnTo>
                  <a:lnTo>
                    <a:pt x="1885" y="23800"/>
                  </a:lnTo>
                  <a:lnTo>
                    <a:pt x="1885" y="23982"/>
                  </a:lnTo>
                  <a:lnTo>
                    <a:pt x="1581" y="23739"/>
                  </a:lnTo>
                  <a:lnTo>
                    <a:pt x="1581" y="23739"/>
                  </a:lnTo>
                  <a:cubicBezTo>
                    <a:pt x="1551" y="23891"/>
                    <a:pt x="1642" y="23922"/>
                    <a:pt x="1733" y="24013"/>
                  </a:cubicBezTo>
                  <a:cubicBezTo>
                    <a:pt x="1855" y="24134"/>
                    <a:pt x="1612" y="24195"/>
                    <a:pt x="1733" y="24317"/>
                  </a:cubicBezTo>
                  <a:lnTo>
                    <a:pt x="1551" y="24499"/>
                  </a:lnTo>
                  <a:lnTo>
                    <a:pt x="1825" y="24530"/>
                  </a:lnTo>
                  <a:lnTo>
                    <a:pt x="1825" y="24681"/>
                  </a:lnTo>
                  <a:lnTo>
                    <a:pt x="1521" y="24590"/>
                  </a:lnTo>
                  <a:lnTo>
                    <a:pt x="1642" y="24864"/>
                  </a:lnTo>
                  <a:lnTo>
                    <a:pt x="1885" y="24803"/>
                  </a:lnTo>
                  <a:lnTo>
                    <a:pt x="1885" y="24864"/>
                  </a:lnTo>
                  <a:lnTo>
                    <a:pt x="1673" y="25016"/>
                  </a:lnTo>
                  <a:lnTo>
                    <a:pt x="1673" y="25168"/>
                  </a:lnTo>
                  <a:lnTo>
                    <a:pt x="1399" y="25259"/>
                  </a:lnTo>
                  <a:cubicBezTo>
                    <a:pt x="1430" y="25320"/>
                    <a:pt x="1430" y="25381"/>
                    <a:pt x="1460" y="25472"/>
                  </a:cubicBezTo>
                  <a:cubicBezTo>
                    <a:pt x="1430" y="25533"/>
                    <a:pt x="1430" y="25593"/>
                    <a:pt x="1399" y="25654"/>
                  </a:cubicBezTo>
                  <a:cubicBezTo>
                    <a:pt x="1399" y="25654"/>
                    <a:pt x="1430" y="25685"/>
                    <a:pt x="1460" y="25715"/>
                  </a:cubicBezTo>
                  <a:lnTo>
                    <a:pt x="1430" y="25715"/>
                  </a:lnTo>
                  <a:lnTo>
                    <a:pt x="1369" y="25654"/>
                  </a:lnTo>
                  <a:lnTo>
                    <a:pt x="1308" y="25654"/>
                  </a:lnTo>
                  <a:cubicBezTo>
                    <a:pt x="1308" y="25502"/>
                    <a:pt x="1278" y="25350"/>
                    <a:pt x="1186" y="25198"/>
                  </a:cubicBezTo>
                  <a:cubicBezTo>
                    <a:pt x="1156" y="25077"/>
                    <a:pt x="1126" y="24985"/>
                    <a:pt x="1126" y="24864"/>
                  </a:cubicBezTo>
                  <a:lnTo>
                    <a:pt x="852" y="25107"/>
                  </a:lnTo>
                  <a:lnTo>
                    <a:pt x="852" y="25593"/>
                  </a:lnTo>
                  <a:cubicBezTo>
                    <a:pt x="730" y="25502"/>
                    <a:pt x="639" y="25381"/>
                    <a:pt x="639" y="25229"/>
                  </a:cubicBezTo>
                  <a:cubicBezTo>
                    <a:pt x="639" y="25123"/>
                    <a:pt x="548" y="25040"/>
                    <a:pt x="464" y="25040"/>
                  </a:cubicBezTo>
                  <a:cubicBezTo>
                    <a:pt x="451" y="25040"/>
                    <a:pt x="438" y="25042"/>
                    <a:pt x="426" y="25046"/>
                  </a:cubicBezTo>
                  <a:lnTo>
                    <a:pt x="426" y="25229"/>
                  </a:lnTo>
                  <a:cubicBezTo>
                    <a:pt x="609" y="25441"/>
                    <a:pt x="730" y="25685"/>
                    <a:pt x="791" y="25958"/>
                  </a:cubicBezTo>
                  <a:lnTo>
                    <a:pt x="1065" y="25989"/>
                  </a:lnTo>
                  <a:cubicBezTo>
                    <a:pt x="1095" y="26110"/>
                    <a:pt x="1004" y="26232"/>
                    <a:pt x="1034" y="26353"/>
                  </a:cubicBezTo>
                  <a:lnTo>
                    <a:pt x="822" y="26353"/>
                  </a:lnTo>
                  <a:lnTo>
                    <a:pt x="943" y="26657"/>
                  </a:lnTo>
                  <a:lnTo>
                    <a:pt x="943" y="26657"/>
                  </a:lnTo>
                  <a:lnTo>
                    <a:pt x="639" y="26414"/>
                  </a:lnTo>
                  <a:lnTo>
                    <a:pt x="335" y="26414"/>
                  </a:lnTo>
                  <a:lnTo>
                    <a:pt x="214" y="26201"/>
                  </a:lnTo>
                  <a:lnTo>
                    <a:pt x="1" y="26353"/>
                  </a:lnTo>
                  <a:cubicBezTo>
                    <a:pt x="183" y="26566"/>
                    <a:pt x="426" y="26688"/>
                    <a:pt x="730" y="26748"/>
                  </a:cubicBezTo>
                  <a:cubicBezTo>
                    <a:pt x="639" y="26840"/>
                    <a:pt x="487" y="26779"/>
                    <a:pt x="578" y="26931"/>
                  </a:cubicBezTo>
                  <a:cubicBezTo>
                    <a:pt x="670" y="26961"/>
                    <a:pt x="761" y="26992"/>
                    <a:pt x="852" y="27052"/>
                  </a:cubicBezTo>
                  <a:cubicBezTo>
                    <a:pt x="923" y="27123"/>
                    <a:pt x="1012" y="27194"/>
                    <a:pt x="1104" y="27194"/>
                  </a:cubicBezTo>
                  <a:cubicBezTo>
                    <a:pt x="1132" y="27194"/>
                    <a:pt x="1159" y="27188"/>
                    <a:pt x="1186" y="27174"/>
                  </a:cubicBezTo>
                  <a:cubicBezTo>
                    <a:pt x="1217" y="27144"/>
                    <a:pt x="1247" y="27144"/>
                    <a:pt x="1278" y="27113"/>
                  </a:cubicBezTo>
                  <a:lnTo>
                    <a:pt x="1308" y="27447"/>
                  </a:lnTo>
                  <a:lnTo>
                    <a:pt x="1703" y="27326"/>
                  </a:lnTo>
                  <a:lnTo>
                    <a:pt x="1703" y="27326"/>
                  </a:lnTo>
                  <a:lnTo>
                    <a:pt x="1551" y="27599"/>
                  </a:lnTo>
                  <a:lnTo>
                    <a:pt x="1095" y="27599"/>
                  </a:lnTo>
                  <a:cubicBezTo>
                    <a:pt x="1004" y="27630"/>
                    <a:pt x="913" y="27691"/>
                    <a:pt x="852" y="27751"/>
                  </a:cubicBezTo>
                  <a:cubicBezTo>
                    <a:pt x="852" y="27751"/>
                    <a:pt x="913" y="27812"/>
                    <a:pt x="913" y="27812"/>
                  </a:cubicBezTo>
                  <a:lnTo>
                    <a:pt x="1186" y="27812"/>
                  </a:lnTo>
                  <a:cubicBezTo>
                    <a:pt x="1186" y="27903"/>
                    <a:pt x="1217" y="27964"/>
                    <a:pt x="1247" y="28025"/>
                  </a:cubicBezTo>
                  <a:cubicBezTo>
                    <a:pt x="1308" y="28086"/>
                    <a:pt x="1369" y="28147"/>
                    <a:pt x="1430" y="28177"/>
                  </a:cubicBezTo>
                  <a:cubicBezTo>
                    <a:pt x="1369" y="28207"/>
                    <a:pt x="1338" y="28268"/>
                    <a:pt x="1278" y="28299"/>
                  </a:cubicBezTo>
                  <a:cubicBezTo>
                    <a:pt x="1217" y="28359"/>
                    <a:pt x="1156" y="28390"/>
                    <a:pt x="1095" y="28420"/>
                  </a:cubicBezTo>
                  <a:cubicBezTo>
                    <a:pt x="1136" y="28461"/>
                    <a:pt x="1171" y="28478"/>
                    <a:pt x="1203" y="28478"/>
                  </a:cubicBezTo>
                  <a:cubicBezTo>
                    <a:pt x="1241" y="28478"/>
                    <a:pt x="1275" y="28454"/>
                    <a:pt x="1308" y="28420"/>
                  </a:cubicBezTo>
                  <a:lnTo>
                    <a:pt x="1521" y="28603"/>
                  </a:lnTo>
                  <a:lnTo>
                    <a:pt x="1673" y="28390"/>
                  </a:lnTo>
                  <a:lnTo>
                    <a:pt x="1460" y="28147"/>
                  </a:lnTo>
                  <a:lnTo>
                    <a:pt x="1460" y="28147"/>
                  </a:lnTo>
                  <a:lnTo>
                    <a:pt x="2068" y="28268"/>
                  </a:lnTo>
                  <a:lnTo>
                    <a:pt x="2250" y="28451"/>
                  </a:lnTo>
                  <a:lnTo>
                    <a:pt x="2341" y="28207"/>
                  </a:lnTo>
                  <a:lnTo>
                    <a:pt x="2493" y="28481"/>
                  </a:lnTo>
                  <a:lnTo>
                    <a:pt x="2676" y="28268"/>
                  </a:lnTo>
                  <a:lnTo>
                    <a:pt x="2676" y="27995"/>
                  </a:lnTo>
                  <a:cubicBezTo>
                    <a:pt x="2676" y="27964"/>
                    <a:pt x="2737" y="27964"/>
                    <a:pt x="2737" y="27964"/>
                  </a:cubicBezTo>
                  <a:lnTo>
                    <a:pt x="2858" y="28177"/>
                  </a:lnTo>
                  <a:lnTo>
                    <a:pt x="2980" y="28086"/>
                  </a:lnTo>
                  <a:lnTo>
                    <a:pt x="3010" y="28329"/>
                  </a:lnTo>
                  <a:lnTo>
                    <a:pt x="3466" y="28329"/>
                  </a:lnTo>
                  <a:lnTo>
                    <a:pt x="3223" y="28177"/>
                  </a:lnTo>
                  <a:lnTo>
                    <a:pt x="3466" y="28177"/>
                  </a:lnTo>
                  <a:cubicBezTo>
                    <a:pt x="3527" y="28207"/>
                    <a:pt x="3557" y="28299"/>
                    <a:pt x="3618" y="28329"/>
                  </a:cubicBezTo>
                  <a:cubicBezTo>
                    <a:pt x="3679" y="28329"/>
                    <a:pt x="3709" y="28359"/>
                    <a:pt x="3770" y="28359"/>
                  </a:cubicBezTo>
                  <a:lnTo>
                    <a:pt x="3831" y="28481"/>
                  </a:lnTo>
                  <a:cubicBezTo>
                    <a:pt x="4013" y="28329"/>
                    <a:pt x="4226" y="28207"/>
                    <a:pt x="4469" y="28177"/>
                  </a:cubicBezTo>
                  <a:lnTo>
                    <a:pt x="4621" y="28329"/>
                  </a:lnTo>
                  <a:lnTo>
                    <a:pt x="4803" y="28177"/>
                  </a:lnTo>
                  <a:lnTo>
                    <a:pt x="5047" y="28177"/>
                  </a:lnTo>
                  <a:lnTo>
                    <a:pt x="5442" y="28359"/>
                  </a:lnTo>
                  <a:lnTo>
                    <a:pt x="5351" y="27995"/>
                  </a:lnTo>
                  <a:lnTo>
                    <a:pt x="5503" y="28116"/>
                  </a:lnTo>
                  <a:lnTo>
                    <a:pt x="5624" y="28025"/>
                  </a:lnTo>
                  <a:lnTo>
                    <a:pt x="5776" y="28177"/>
                  </a:lnTo>
                  <a:lnTo>
                    <a:pt x="6080" y="27873"/>
                  </a:lnTo>
                  <a:cubicBezTo>
                    <a:pt x="6178" y="27934"/>
                    <a:pt x="6242" y="27966"/>
                    <a:pt x="6286" y="27966"/>
                  </a:cubicBezTo>
                  <a:cubicBezTo>
                    <a:pt x="6353" y="27966"/>
                    <a:pt x="6378" y="27897"/>
                    <a:pt x="6414" y="27751"/>
                  </a:cubicBezTo>
                  <a:cubicBezTo>
                    <a:pt x="6384" y="27751"/>
                    <a:pt x="6354" y="27721"/>
                    <a:pt x="6323" y="27660"/>
                  </a:cubicBezTo>
                  <a:lnTo>
                    <a:pt x="6080" y="27843"/>
                  </a:lnTo>
                  <a:cubicBezTo>
                    <a:pt x="6080" y="27812"/>
                    <a:pt x="6080" y="27782"/>
                    <a:pt x="6080" y="27751"/>
                  </a:cubicBezTo>
                  <a:lnTo>
                    <a:pt x="6414" y="27417"/>
                  </a:lnTo>
                  <a:cubicBezTo>
                    <a:pt x="6445" y="27539"/>
                    <a:pt x="6445" y="27630"/>
                    <a:pt x="6445" y="27751"/>
                  </a:cubicBezTo>
                  <a:cubicBezTo>
                    <a:pt x="6506" y="27782"/>
                    <a:pt x="6566" y="27812"/>
                    <a:pt x="6627" y="27843"/>
                  </a:cubicBezTo>
                  <a:lnTo>
                    <a:pt x="6688" y="27691"/>
                  </a:lnTo>
                  <a:lnTo>
                    <a:pt x="6962" y="27569"/>
                  </a:lnTo>
                  <a:lnTo>
                    <a:pt x="7083" y="27660"/>
                  </a:lnTo>
                  <a:lnTo>
                    <a:pt x="7144" y="27599"/>
                  </a:lnTo>
                  <a:lnTo>
                    <a:pt x="7357" y="27751"/>
                  </a:lnTo>
                  <a:lnTo>
                    <a:pt x="7448" y="27569"/>
                  </a:lnTo>
                  <a:lnTo>
                    <a:pt x="7691" y="27782"/>
                  </a:lnTo>
                  <a:lnTo>
                    <a:pt x="7691" y="27599"/>
                  </a:lnTo>
                  <a:cubicBezTo>
                    <a:pt x="7661" y="27569"/>
                    <a:pt x="7630" y="27569"/>
                    <a:pt x="7630" y="27539"/>
                  </a:cubicBezTo>
                  <a:lnTo>
                    <a:pt x="7661" y="27508"/>
                  </a:lnTo>
                  <a:lnTo>
                    <a:pt x="7691" y="27569"/>
                  </a:lnTo>
                  <a:lnTo>
                    <a:pt x="7965" y="27356"/>
                  </a:lnTo>
                  <a:lnTo>
                    <a:pt x="8025" y="27508"/>
                  </a:lnTo>
                  <a:cubicBezTo>
                    <a:pt x="8208" y="27356"/>
                    <a:pt x="8512" y="27508"/>
                    <a:pt x="8633" y="27204"/>
                  </a:cubicBezTo>
                  <a:lnTo>
                    <a:pt x="8664" y="27204"/>
                  </a:lnTo>
                  <a:lnTo>
                    <a:pt x="8907" y="27356"/>
                  </a:lnTo>
                  <a:cubicBezTo>
                    <a:pt x="9089" y="27204"/>
                    <a:pt x="9089" y="27204"/>
                    <a:pt x="9424" y="27144"/>
                  </a:cubicBezTo>
                  <a:lnTo>
                    <a:pt x="9424" y="27144"/>
                  </a:lnTo>
                  <a:lnTo>
                    <a:pt x="9332" y="27356"/>
                  </a:lnTo>
                  <a:lnTo>
                    <a:pt x="9697" y="27235"/>
                  </a:lnTo>
                  <a:lnTo>
                    <a:pt x="9728" y="27113"/>
                  </a:lnTo>
                  <a:lnTo>
                    <a:pt x="10913" y="27356"/>
                  </a:lnTo>
                  <a:cubicBezTo>
                    <a:pt x="10974" y="27083"/>
                    <a:pt x="11217" y="27113"/>
                    <a:pt x="11369" y="26992"/>
                  </a:cubicBezTo>
                  <a:lnTo>
                    <a:pt x="11460" y="27052"/>
                  </a:lnTo>
                  <a:lnTo>
                    <a:pt x="11612" y="26992"/>
                  </a:lnTo>
                  <a:lnTo>
                    <a:pt x="11642" y="27204"/>
                  </a:lnTo>
                  <a:lnTo>
                    <a:pt x="11734" y="27204"/>
                  </a:lnTo>
                  <a:lnTo>
                    <a:pt x="11794" y="26992"/>
                  </a:lnTo>
                  <a:lnTo>
                    <a:pt x="11946" y="26992"/>
                  </a:lnTo>
                  <a:cubicBezTo>
                    <a:pt x="11977" y="26961"/>
                    <a:pt x="12007" y="26931"/>
                    <a:pt x="12038" y="26900"/>
                  </a:cubicBezTo>
                  <a:lnTo>
                    <a:pt x="12220" y="27265"/>
                  </a:lnTo>
                  <a:lnTo>
                    <a:pt x="12585" y="27265"/>
                  </a:lnTo>
                  <a:cubicBezTo>
                    <a:pt x="12585" y="27235"/>
                    <a:pt x="12585" y="27204"/>
                    <a:pt x="12585" y="27144"/>
                  </a:cubicBezTo>
                  <a:lnTo>
                    <a:pt x="12706" y="27204"/>
                  </a:lnTo>
                  <a:lnTo>
                    <a:pt x="12737" y="26992"/>
                  </a:lnTo>
                  <a:lnTo>
                    <a:pt x="13071" y="26992"/>
                  </a:lnTo>
                  <a:cubicBezTo>
                    <a:pt x="13122" y="26863"/>
                    <a:pt x="13174" y="26735"/>
                    <a:pt x="13280" y="26735"/>
                  </a:cubicBezTo>
                  <a:cubicBezTo>
                    <a:pt x="13300" y="26735"/>
                    <a:pt x="13321" y="26739"/>
                    <a:pt x="13345" y="26748"/>
                  </a:cubicBezTo>
                  <a:lnTo>
                    <a:pt x="13527" y="27174"/>
                  </a:lnTo>
                  <a:lnTo>
                    <a:pt x="13649" y="27083"/>
                  </a:lnTo>
                  <a:lnTo>
                    <a:pt x="13831" y="27144"/>
                  </a:lnTo>
                  <a:lnTo>
                    <a:pt x="13861" y="26688"/>
                  </a:lnTo>
                  <a:lnTo>
                    <a:pt x="14135" y="26688"/>
                  </a:lnTo>
                  <a:cubicBezTo>
                    <a:pt x="14135" y="26840"/>
                    <a:pt x="14135" y="26961"/>
                    <a:pt x="14317" y="26992"/>
                  </a:cubicBezTo>
                  <a:lnTo>
                    <a:pt x="14530" y="26748"/>
                  </a:lnTo>
                  <a:cubicBezTo>
                    <a:pt x="14652" y="26794"/>
                    <a:pt x="14712" y="26817"/>
                    <a:pt x="14766" y="26817"/>
                  </a:cubicBezTo>
                  <a:cubicBezTo>
                    <a:pt x="14819" y="26817"/>
                    <a:pt x="14864" y="26794"/>
                    <a:pt x="14956" y="26748"/>
                  </a:cubicBezTo>
                  <a:cubicBezTo>
                    <a:pt x="14986" y="26748"/>
                    <a:pt x="14986" y="26688"/>
                    <a:pt x="14986" y="26688"/>
                  </a:cubicBezTo>
                  <a:cubicBezTo>
                    <a:pt x="15199" y="26688"/>
                    <a:pt x="15412" y="26657"/>
                    <a:pt x="15685" y="26627"/>
                  </a:cubicBezTo>
                  <a:lnTo>
                    <a:pt x="15776" y="26718"/>
                  </a:lnTo>
                  <a:lnTo>
                    <a:pt x="15867" y="26536"/>
                  </a:lnTo>
                  <a:lnTo>
                    <a:pt x="16141" y="26809"/>
                  </a:lnTo>
                  <a:lnTo>
                    <a:pt x="15989" y="26870"/>
                  </a:lnTo>
                  <a:lnTo>
                    <a:pt x="15989" y="26961"/>
                  </a:lnTo>
                  <a:lnTo>
                    <a:pt x="16293" y="26961"/>
                  </a:lnTo>
                  <a:lnTo>
                    <a:pt x="16171" y="26748"/>
                  </a:lnTo>
                  <a:lnTo>
                    <a:pt x="16354" y="26444"/>
                  </a:lnTo>
                  <a:cubicBezTo>
                    <a:pt x="16509" y="26580"/>
                    <a:pt x="16676" y="26604"/>
                    <a:pt x="16847" y="26604"/>
                  </a:cubicBezTo>
                  <a:cubicBezTo>
                    <a:pt x="16945" y="26604"/>
                    <a:pt x="17045" y="26596"/>
                    <a:pt x="17144" y="26596"/>
                  </a:cubicBezTo>
                  <a:lnTo>
                    <a:pt x="17144" y="26292"/>
                  </a:lnTo>
                  <a:lnTo>
                    <a:pt x="17266" y="26292"/>
                  </a:lnTo>
                  <a:lnTo>
                    <a:pt x="17266" y="26475"/>
                  </a:lnTo>
                  <a:lnTo>
                    <a:pt x="17478" y="26596"/>
                  </a:lnTo>
                  <a:lnTo>
                    <a:pt x="17509" y="26900"/>
                  </a:lnTo>
                  <a:cubicBezTo>
                    <a:pt x="17691" y="26900"/>
                    <a:pt x="17691" y="26748"/>
                    <a:pt x="17813" y="26627"/>
                  </a:cubicBezTo>
                  <a:lnTo>
                    <a:pt x="17934" y="26840"/>
                  </a:lnTo>
                  <a:lnTo>
                    <a:pt x="17934" y="26627"/>
                  </a:lnTo>
                  <a:lnTo>
                    <a:pt x="18208" y="26536"/>
                  </a:lnTo>
                  <a:lnTo>
                    <a:pt x="18299" y="26627"/>
                  </a:lnTo>
                  <a:lnTo>
                    <a:pt x="18238" y="26748"/>
                  </a:lnTo>
                  <a:cubicBezTo>
                    <a:pt x="18330" y="26809"/>
                    <a:pt x="18421" y="26824"/>
                    <a:pt x="18512" y="26824"/>
                  </a:cubicBezTo>
                  <a:cubicBezTo>
                    <a:pt x="18603" y="26824"/>
                    <a:pt x="18694" y="26809"/>
                    <a:pt x="18785" y="26809"/>
                  </a:cubicBezTo>
                  <a:cubicBezTo>
                    <a:pt x="18801" y="26770"/>
                    <a:pt x="18818" y="26757"/>
                    <a:pt x="18837" y="26757"/>
                  </a:cubicBezTo>
                  <a:cubicBezTo>
                    <a:pt x="18875" y="26757"/>
                    <a:pt x="18918" y="26814"/>
                    <a:pt x="18955" y="26814"/>
                  </a:cubicBezTo>
                  <a:cubicBezTo>
                    <a:pt x="18971" y="26814"/>
                    <a:pt x="18985" y="26805"/>
                    <a:pt x="18998" y="26779"/>
                  </a:cubicBezTo>
                  <a:lnTo>
                    <a:pt x="19150" y="26566"/>
                  </a:lnTo>
                  <a:cubicBezTo>
                    <a:pt x="19249" y="26625"/>
                    <a:pt x="19335" y="26672"/>
                    <a:pt x="19425" y="26672"/>
                  </a:cubicBezTo>
                  <a:cubicBezTo>
                    <a:pt x="19473" y="26672"/>
                    <a:pt x="19523" y="26659"/>
                    <a:pt x="19576" y="26627"/>
                  </a:cubicBezTo>
                  <a:cubicBezTo>
                    <a:pt x="19596" y="26607"/>
                    <a:pt x="19620" y="26600"/>
                    <a:pt x="19647" y="26600"/>
                  </a:cubicBezTo>
                  <a:cubicBezTo>
                    <a:pt x="19701" y="26600"/>
                    <a:pt x="19768" y="26627"/>
                    <a:pt x="19849" y="26627"/>
                  </a:cubicBezTo>
                  <a:lnTo>
                    <a:pt x="19971" y="26505"/>
                  </a:lnTo>
                  <a:cubicBezTo>
                    <a:pt x="19971" y="26536"/>
                    <a:pt x="20001" y="26566"/>
                    <a:pt x="20001" y="26566"/>
                  </a:cubicBezTo>
                  <a:cubicBezTo>
                    <a:pt x="20092" y="26566"/>
                    <a:pt x="20184" y="26596"/>
                    <a:pt x="20275" y="26596"/>
                  </a:cubicBezTo>
                  <a:lnTo>
                    <a:pt x="20305" y="26718"/>
                  </a:lnTo>
                  <a:lnTo>
                    <a:pt x="20700" y="26475"/>
                  </a:lnTo>
                  <a:lnTo>
                    <a:pt x="20822" y="26657"/>
                  </a:lnTo>
                  <a:cubicBezTo>
                    <a:pt x="20903" y="26657"/>
                    <a:pt x="20971" y="26684"/>
                    <a:pt x="21025" y="26684"/>
                  </a:cubicBezTo>
                  <a:cubicBezTo>
                    <a:pt x="21052" y="26684"/>
                    <a:pt x="21075" y="26677"/>
                    <a:pt x="21096" y="26657"/>
                  </a:cubicBezTo>
                  <a:cubicBezTo>
                    <a:pt x="21161" y="26611"/>
                    <a:pt x="21220" y="26593"/>
                    <a:pt x="21276" y="26593"/>
                  </a:cubicBezTo>
                  <a:cubicBezTo>
                    <a:pt x="21401" y="26593"/>
                    <a:pt x="21507" y="26685"/>
                    <a:pt x="21612" y="26748"/>
                  </a:cubicBezTo>
                  <a:lnTo>
                    <a:pt x="21734" y="26596"/>
                  </a:lnTo>
                  <a:lnTo>
                    <a:pt x="21795" y="26657"/>
                  </a:lnTo>
                  <a:lnTo>
                    <a:pt x="21886" y="26596"/>
                  </a:lnTo>
                  <a:lnTo>
                    <a:pt x="21977" y="26657"/>
                  </a:lnTo>
                  <a:cubicBezTo>
                    <a:pt x="22159" y="26627"/>
                    <a:pt x="22342" y="26566"/>
                    <a:pt x="22494" y="26536"/>
                  </a:cubicBezTo>
                  <a:lnTo>
                    <a:pt x="23071" y="26688"/>
                  </a:lnTo>
                  <a:lnTo>
                    <a:pt x="23193" y="26505"/>
                  </a:lnTo>
                  <a:lnTo>
                    <a:pt x="23102" y="26384"/>
                  </a:lnTo>
                  <a:lnTo>
                    <a:pt x="23223" y="26384"/>
                  </a:lnTo>
                  <a:lnTo>
                    <a:pt x="23284" y="26536"/>
                  </a:lnTo>
                  <a:lnTo>
                    <a:pt x="23527" y="26414"/>
                  </a:lnTo>
                  <a:lnTo>
                    <a:pt x="23527" y="26414"/>
                  </a:lnTo>
                  <a:lnTo>
                    <a:pt x="23466" y="26657"/>
                  </a:lnTo>
                  <a:lnTo>
                    <a:pt x="23892" y="26657"/>
                  </a:lnTo>
                  <a:lnTo>
                    <a:pt x="23953" y="26505"/>
                  </a:lnTo>
                  <a:lnTo>
                    <a:pt x="24257" y="26596"/>
                  </a:lnTo>
                  <a:lnTo>
                    <a:pt x="24378" y="26475"/>
                  </a:lnTo>
                  <a:lnTo>
                    <a:pt x="24713" y="26475"/>
                  </a:lnTo>
                  <a:lnTo>
                    <a:pt x="24713" y="26748"/>
                  </a:lnTo>
                  <a:cubicBezTo>
                    <a:pt x="24783" y="26660"/>
                    <a:pt x="24854" y="26613"/>
                    <a:pt x="24925" y="26613"/>
                  </a:cubicBezTo>
                  <a:cubicBezTo>
                    <a:pt x="24976" y="26613"/>
                    <a:pt x="25027" y="26637"/>
                    <a:pt x="25077" y="26688"/>
                  </a:cubicBezTo>
                  <a:lnTo>
                    <a:pt x="25169" y="26596"/>
                  </a:lnTo>
                  <a:cubicBezTo>
                    <a:pt x="25381" y="26596"/>
                    <a:pt x="25594" y="26657"/>
                    <a:pt x="25776" y="26809"/>
                  </a:cubicBezTo>
                  <a:lnTo>
                    <a:pt x="25776" y="26414"/>
                  </a:lnTo>
                  <a:cubicBezTo>
                    <a:pt x="25959" y="26475"/>
                    <a:pt x="26080" y="26505"/>
                    <a:pt x="26293" y="26596"/>
                  </a:cubicBezTo>
                  <a:cubicBezTo>
                    <a:pt x="26335" y="26614"/>
                    <a:pt x="26375" y="26622"/>
                    <a:pt x="26412" y="26622"/>
                  </a:cubicBezTo>
                  <a:cubicBezTo>
                    <a:pt x="26566" y="26622"/>
                    <a:pt x="26688" y="26499"/>
                    <a:pt x="26810" y="26475"/>
                  </a:cubicBezTo>
                  <a:lnTo>
                    <a:pt x="26932" y="26536"/>
                  </a:lnTo>
                  <a:cubicBezTo>
                    <a:pt x="27008" y="26516"/>
                    <a:pt x="27085" y="26461"/>
                    <a:pt x="27154" y="26461"/>
                  </a:cubicBezTo>
                  <a:cubicBezTo>
                    <a:pt x="27195" y="26461"/>
                    <a:pt x="27232" y="26480"/>
                    <a:pt x="27266" y="26536"/>
                  </a:cubicBezTo>
                  <a:lnTo>
                    <a:pt x="27357" y="26475"/>
                  </a:lnTo>
                  <a:cubicBezTo>
                    <a:pt x="27451" y="26517"/>
                    <a:pt x="27552" y="26537"/>
                    <a:pt x="27653" y="26537"/>
                  </a:cubicBezTo>
                  <a:cubicBezTo>
                    <a:pt x="27846" y="26537"/>
                    <a:pt x="28038" y="26463"/>
                    <a:pt x="28178" y="26323"/>
                  </a:cubicBezTo>
                  <a:lnTo>
                    <a:pt x="28208" y="26444"/>
                  </a:lnTo>
                  <a:lnTo>
                    <a:pt x="28391" y="26536"/>
                  </a:lnTo>
                  <a:cubicBezTo>
                    <a:pt x="28485" y="26465"/>
                    <a:pt x="28561" y="26394"/>
                    <a:pt x="28675" y="26394"/>
                  </a:cubicBezTo>
                  <a:cubicBezTo>
                    <a:pt x="28708" y="26394"/>
                    <a:pt x="28745" y="26400"/>
                    <a:pt x="28786" y="26414"/>
                  </a:cubicBezTo>
                  <a:lnTo>
                    <a:pt x="28786" y="26505"/>
                  </a:lnTo>
                  <a:lnTo>
                    <a:pt x="29272" y="26596"/>
                  </a:lnTo>
                  <a:cubicBezTo>
                    <a:pt x="29348" y="26559"/>
                    <a:pt x="29423" y="26537"/>
                    <a:pt x="29527" y="26537"/>
                  </a:cubicBezTo>
                  <a:cubicBezTo>
                    <a:pt x="29673" y="26537"/>
                    <a:pt x="29876" y="26581"/>
                    <a:pt x="30214" y="26688"/>
                  </a:cubicBezTo>
                  <a:lnTo>
                    <a:pt x="30275" y="26536"/>
                  </a:lnTo>
                  <a:lnTo>
                    <a:pt x="30640" y="26536"/>
                  </a:lnTo>
                  <a:cubicBezTo>
                    <a:pt x="30761" y="26536"/>
                    <a:pt x="30913" y="26505"/>
                    <a:pt x="31035" y="26475"/>
                  </a:cubicBezTo>
                  <a:cubicBezTo>
                    <a:pt x="31042" y="26472"/>
                    <a:pt x="31049" y="26471"/>
                    <a:pt x="31057" y="26471"/>
                  </a:cubicBezTo>
                  <a:cubicBezTo>
                    <a:pt x="31117" y="26471"/>
                    <a:pt x="31179" y="26548"/>
                    <a:pt x="31251" y="26548"/>
                  </a:cubicBezTo>
                  <a:cubicBezTo>
                    <a:pt x="31279" y="26548"/>
                    <a:pt x="31308" y="26536"/>
                    <a:pt x="31339" y="26505"/>
                  </a:cubicBezTo>
                  <a:cubicBezTo>
                    <a:pt x="31386" y="26470"/>
                    <a:pt x="31433" y="26462"/>
                    <a:pt x="31482" y="26462"/>
                  </a:cubicBezTo>
                  <a:cubicBezTo>
                    <a:pt x="31522" y="26462"/>
                    <a:pt x="31563" y="26467"/>
                    <a:pt x="31606" y="26467"/>
                  </a:cubicBezTo>
                  <a:cubicBezTo>
                    <a:pt x="31646" y="26467"/>
                    <a:pt x="31689" y="26463"/>
                    <a:pt x="31734" y="26444"/>
                  </a:cubicBezTo>
                  <a:lnTo>
                    <a:pt x="31886" y="26688"/>
                  </a:lnTo>
                  <a:lnTo>
                    <a:pt x="31977" y="26444"/>
                  </a:lnTo>
                  <a:cubicBezTo>
                    <a:pt x="32145" y="26507"/>
                    <a:pt x="32284" y="26614"/>
                    <a:pt x="32434" y="26614"/>
                  </a:cubicBezTo>
                  <a:cubicBezTo>
                    <a:pt x="32501" y="26614"/>
                    <a:pt x="32571" y="26592"/>
                    <a:pt x="32646" y="26536"/>
                  </a:cubicBezTo>
                  <a:cubicBezTo>
                    <a:pt x="32658" y="26594"/>
                    <a:pt x="32678" y="26612"/>
                    <a:pt x="32703" y="26612"/>
                  </a:cubicBezTo>
                  <a:cubicBezTo>
                    <a:pt x="32742" y="26612"/>
                    <a:pt x="32791" y="26566"/>
                    <a:pt x="32828" y="26566"/>
                  </a:cubicBezTo>
                  <a:cubicBezTo>
                    <a:pt x="32935" y="26612"/>
                    <a:pt x="33049" y="26634"/>
                    <a:pt x="33163" y="26634"/>
                  </a:cubicBezTo>
                  <a:cubicBezTo>
                    <a:pt x="33277" y="26634"/>
                    <a:pt x="33391" y="26612"/>
                    <a:pt x="33497" y="26566"/>
                  </a:cubicBezTo>
                  <a:cubicBezTo>
                    <a:pt x="33506" y="26561"/>
                    <a:pt x="33516" y="26560"/>
                    <a:pt x="33526" y="26560"/>
                  </a:cubicBezTo>
                  <a:cubicBezTo>
                    <a:pt x="33566" y="26560"/>
                    <a:pt x="33612" y="26587"/>
                    <a:pt x="33645" y="26587"/>
                  </a:cubicBezTo>
                  <a:cubicBezTo>
                    <a:pt x="33659" y="26587"/>
                    <a:pt x="33671" y="26582"/>
                    <a:pt x="33679" y="26566"/>
                  </a:cubicBezTo>
                  <a:cubicBezTo>
                    <a:pt x="33695" y="26551"/>
                    <a:pt x="33733" y="26543"/>
                    <a:pt x="33778" y="26543"/>
                  </a:cubicBezTo>
                  <a:cubicBezTo>
                    <a:pt x="33824" y="26543"/>
                    <a:pt x="33877" y="26551"/>
                    <a:pt x="33923" y="26566"/>
                  </a:cubicBezTo>
                  <a:cubicBezTo>
                    <a:pt x="33983" y="26566"/>
                    <a:pt x="34044" y="26596"/>
                    <a:pt x="34105" y="26596"/>
                  </a:cubicBezTo>
                  <a:cubicBezTo>
                    <a:pt x="34226" y="26596"/>
                    <a:pt x="34348" y="26566"/>
                    <a:pt x="34530" y="26566"/>
                  </a:cubicBezTo>
                  <a:cubicBezTo>
                    <a:pt x="34615" y="26608"/>
                    <a:pt x="34706" y="26631"/>
                    <a:pt x="34795" y="26631"/>
                  </a:cubicBezTo>
                  <a:cubicBezTo>
                    <a:pt x="34897" y="26631"/>
                    <a:pt x="34996" y="26601"/>
                    <a:pt x="35078" y="26536"/>
                  </a:cubicBezTo>
                  <a:lnTo>
                    <a:pt x="35169" y="26627"/>
                  </a:lnTo>
                  <a:cubicBezTo>
                    <a:pt x="35260" y="26596"/>
                    <a:pt x="35321" y="26596"/>
                    <a:pt x="35412" y="26536"/>
                  </a:cubicBezTo>
                  <a:cubicBezTo>
                    <a:pt x="35421" y="26533"/>
                    <a:pt x="35429" y="26532"/>
                    <a:pt x="35438" y="26532"/>
                  </a:cubicBezTo>
                  <a:cubicBezTo>
                    <a:pt x="35493" y="26532"/>
                    <a:pt x="35549" y="26584"/>
                    <a:pt x="35605" y="26584"/>
                  </a:cubicBezTo>
                  <a:cubicBezTo>
                    <a:pt x="35632" y="26584"/>
                    <a:pt x="35659" y="26571"/>
                    <a:pt x="35685" y="26536"/>
                  </a:cubicBezTo>
                  <a:cubicBezTo>
                    <a:pt x="35694" y="26531"/>
                    <a:pt x="35704" y="26529"/>
                    <a:pt x="35715" y="26529"/>
                  </a:cubicBezTo>
                  <a:cubicBezTo>
                    <a:pt x="35780" y="26529"/>
                    <a:pt x="35881" y="26596"/>
                    <a:pt x="35959" y="26596"/>
                  </a:cubicBezTo>
                  <a:cubicBezTo>
                    <a:pt x="36005" y="26551"/>
                    <a:pt x="36065" y="26528"/>
                    <a:pt x="36122" y="26528"/>
                  </a:cubicBezTo>
                  <a:cubicBezTo>
                    <a:pt x="36179" y="26528"/>
                    <a:pt x="36233" y="26551"/>
                    <a:pt x="36263" y="26596"/>
                  </a:cubicBezTo>
                  <a:lnTo>
                    <a:pt x="36354" y="26505"/>
                  </a:lnTo>
                  <a:cubicBezTo>
                    <a:pt x="36423" y="26591"/>
                    <a:pt x="36501" y="26628"/>
                    <a:pt x="36572" y="26628"/>
                  </a:cubicBezTo>
                  <a:cubicBezTo>
                    <a:pt x="36628" y="26628"/>
                    <a:pt x="36679" y="26606"/>
                    <a:pt x="36719" y="26566"/>
                  </a:cubicBezTo>
                  <a:cubicBezTo>
                    <a:pt x="36816" y="26566"/>
                    <a:pt x="36913" y="26605"/>
                    <a:pt x="36964" y="26605"/>
                  </a:cubicBezTo>
                  <a:cubicBezTo>
                    <a:pt x="36977" y="26605"/>
                    <a:pt x="36986" y="26602"/>
                    <a:pt x="36992" y="26596"/>
                  </a:cubicBezTo>
                  <a:cubicBezTo>
                    <a:pt x="37048" y="26540"/>
                    <a:pt x="37100" y="26522"/>
                    <a:pt x="37148" y="26522"/>
                  </a:cubicBezTo>
                  <a:cubicBezTo>
                    <a:pt x="37230" y="26522"/>
                    <a:pt x="37300" y="26577"/>
                    <a:pt x="37357" y="26596"/>
                  </a:cubicBezTo>
                  <a:lnTo>
                    <a:pt x="37479" y="26505"/>
                  </a:lnTo>
                  <a:lnTo>
                    <a:pt x="37631" y="26596"/>
                  </a:lnTo>
                  <a:cubicBezTo>
                    <a:pt x="37696" y="26596"/>
                    <a:pt x="37761" y="26519"/>
                    <a:pt x="37837" y="26519"/>
                  </a:cubicBezTo>
                  <a:cubicBezTo>
                    <a:pt x="37868" y="26519"/>
                    <a:pt x="37900" y="26531"/>
                    <a:pt x="37935" y="26566"/>
                  </a:cubicBezTo>
                  <a:cubicBezTo>
                    <a:pt x="37943" y="26569"/>
                    <a:pt x="37953" y="26570"/>
                    <a:pt x="37962" y="26570"/>
                  </a:cubicBezTo>
                  <a:cubicBezTo>
                    <a:pt x="38019" y="26570"/>
                    <a:pt x="38092" y="26528"/>
                    <a:pt x="38158" y="26528"/>
                  </a:cubicBezTo>
                  <a:cubicBezTo>
                    <a:pt x="38199" y="26528"/>
                    <a:pt x="38238" y="26544"/>
                    <a:pt x="38269" y="26596"/>
                  </a:cubicBezTo>
                  <a:lnTo>
                    <a:pt x="38573" y="26353"/>
                  </a:lnTo>
                  <a:cubicBezTo>
                    <a:pt x="38628" y="26360"/>
                    <a:pt x="38682" y="26364"/>
                    <a:pt x="38736" y="26364"/>
                  </a:cubicBezTo>
                  <a:cubicBezTo>
                    <a:pt x="38922" y="26364"/>
                    <a:pt x="39100" y="26319"/>
                    <a:pt x="39242" y="26201"/>
                  </a:cubicBezTo>
                  <a:lnTo>
                    <a:pt x="39363" y="26384"/>
                  </a:lnTo>
                  <a:cubicBezTo>
                    <a:pt x="39394" y="26368"/>
                    <a:pt x="39432" y="26361"/>
                    <a:pt x="39470" y="26361"/>
                  </a:cubicBezTo>
                  <a:cubicBezTo>
                    <a:pt x="39508" y="26361"/>
                    <a:pt x="39546" y="26368"/>
                    <a:pt x="39576" y="26384"/>
                  </a:cubicBezTo>
                  <a:cubicBezTo>
                    <a:pt x="39607" y="26384"/>
                    <a:pt x="39667" y="26414"/>
                    <a:pt x="39728" y="26444"/>
                  </a:cubicBezTo>
                  <a:lnTo>
                    <a:pt x="39728" y="26171"/>
                  </a:lnTo>
                  <a:lnTo>
                    <a:pt x="39850" y="26414"/>
                  </a:lnTo>
                  <a:lnTo>
                    <a:pt x="39971" y="26201"/>
                  </a:lnTo>
                  <a:lnTo>
                    <a:pt x="40275" y="26292"/>
                  </a:lnTo>
                  <a:lnTo>
                    <a:pt x="40306" y="26080"/>
                  </a:lnTo>
                  <a:lnTo>
                    <a:pt x="40731" y="26080"/>
                  </a:lnTo>
                  <a:lnTo>
                    <a:pt x="40731" y="26232"/>
                  </a:lnTo>
                  <a:lnTo>
                    <a:pt x="40974" y="26353"/>
                  </a:lnTo>
                  <a:lnTo>
                    <a:pt x="41126" y="26232"/>
                  </a:lnTo>
                  <a:lnTo>
                    <a:pt x="41217" y="26323"/>
                  </a:lnTo>
                  <a:lnTo>
                    <a:pt x="41521" y="26110"/>
                  </a:lnTo>
                  <a:lnTo>
                    <a:pt x="41582" y="26262"/>
                  </a:lnTo>
                  <a:lnTo>
                    <a:pt x="41765" y="26232"/>
                  </a:lnTo>
                  <a:lnTo>
                    <a:pt x="41977" y="26262"/>
                  </a:lnTo>
                  <a:cubicBezTo>
                    <a:pt x="42008" y="26232"/>
                    <a:pt x="42008" y="26201"/>
                    <a:pt x="42038" y="26201"/>
                  </a:cubicBezTo>
                  <a:lnTo>
                    <a:pt x="42069" y="26232"/>
                  </a:lnTo>
                  <a:lnTo>
                    <a:pt x="42008" y="26262"/>
                  </a:lnTo>
                  <a:lnTo>
                    <a:pt x="42221" y="26444"/>
                  </a:lnTo>
                  <a:lnTo>
                    <a:pt x="42312" y="26353"/>
                  </a:lnTo>
                  <a:lnTo>
                    <a:pt x="42464" y="26444"/>
                  </a:lnTo>
                  <a:lnTo>
                    <a:pt x="42555" y="26262"/>
                  </a:lnTo>
                  <a:lnTo>
                    <a:pt x="42920" y="26262"/>
                  </a:lnTo>
                  <a:lnTo>
                    <a:pt x="42920" y="26232"/>
                  </a:lnTo>
                  <a:lnTo>
                    <a:pt x="43406" y="26080"/>
                  </a:lnTo>
                  <a:lnTo>
                    <a:pt x="43436" y="25958"/>
                  </a:lnTo>
                  <a:lnTo>
                    <a:pt x="43558" y="26049"/>
                  </a:lnTo>
                  <a:lnTo>
                    <a:pt x="43740" y="25958"/>
                  </a:lnTo>
                  <a:lnTo>
                    <a:pt x="43862" y="26140"/>
                  </a:lnTo>
                  <a:lnTo>
                    <a:pt x="43801" y="26232"/>
                  </a:lnTo>
                  <a:cubicBezTo>
                    <a:pt x="43856" y="26305"/>
                    <a:pt x="43912" y="26345"/>
                    <a:pt x="43974" y="26345"/>
                  </a:cubicBezTo>
                  <a:cubicBezTo>
                    <a:pt x="44014" y="26345"/>
                    <a:pt x="44057" y="26328"/>
                    <a:pt x="44105" y="26292"/>
                  </a:cubicBezTo>
                  <a:lnTo>
                    <a:pt x="44014" y="26140"/>
                  </a:lnTo>
                  <a:lnTo>
                    <a:pt x="44196" y="26140"/>
                  </a:lnTo>
                  <a:lnTo>
                    <a:pt x="44257" y="26292"/>
                  </a:lnTo>
                  <a:lnTo>
                    <a:pt x="44500" y="26201"/>
                  </a:lnTo>
                  <a:lnTo>
                    <a:pt x="44774" y="26292"/>
                  </a:lnTo>
                  <a:lnTo>
                    <a:pt x="44926" y="26019"/>
                  </a:lnTo>
                  <a:cubicBezTo>
                    <a:pt x="45057" y="26056"/>
                    <a:pt x="45177" y="26128"/>
                    <a:pt x="45292" y="26128"/>
                  </a:cubicBezTo>
                  <a:cubicBezTo>
                    <a:pt x="45363" y="26128"/>
                    <a:pt x="45433" y="26101"/>
                    <a:pt x="45503" y="26019"/>
                  </a:cubicBezTo>
                  <a:lnTo>
                    <a:pt x="45625" y="26171"/>
                  </a:lnTo>
                  <a:lnTo>
                    <a:pt x="45746" y="25928"/>
                  </a:lnTo>
                  <a:lnTo>
                    <a:pt x="45777" y="26171"/>
                  </a:lnTo>
                  <a:lnTo>
                    <a:pt x="46020" y="26232"/>
                  </a:lnTo>
                  <a:lnTo>
                    <a:pt x="46658" y="26049"/>
                  </a:lnTo>
                  <a:lnTo>
                    <a:pt x="46689" y="26353"/>
                  </a:lnTo>
                  <a:lnTo>
                    <a:pt x="46841" y="26140"/>
                  </a:lnTo>
                  <a:cubicBezTo>
                    <a:pt x="46890" y="26124"/>
                    <a:pt x="46938" y="26117"/>
                    <a:pt x="46987" y="26117"/>
                  </a:cubicBezTo>
                  <a:cubicBezTo>
                    <a:pt x="47119" y="26117"/>
                    <a:pt x="47246" y="26173"/>
                    <a:pt x="47357" y="26262"/>
                  </a:cubicBezTo>
                  <a:cubicBezTo>
                    <a:pt x="47439" y="26235"/>
                    <a:pt x="47485" y="26220"/>
                    <a:pt x="47523" y="26220"/>
                  </a:cubicBezTo>
                  <a:cubicBezTo>
                    <a:pt x="47571" y="26220"/>
                    <a:pt x="47608" y="26242"/>
                    <a:pt x="47692" y="26292"/>
                  </a:cubicBezTo>
                  <a:lnTo>
                    <a:pt x="47783" y="26140"/>
                  </a:lnTo>
                  <a:lnTo>
                    <a:pt x="48209" y="26262"/>
                  </a:lnTo>
                  <a:cubicBezTo>
                    <a:pt x="48263" y="26208"/>
                    <a:pt x="48293" y="26105"/>
                    <a:pt x="48385" y="26105"/>
                  </a:cubicBezTo>
                  <a:cubicBezTo>
                    <a:pt x="48396" y="26105"/>
                    <a:pt x="48408" y="26107"/>
                    <a:pt x="48421" y="26110"/>
                  </a:cubicBezTo>
                  <a:cubicBezTo>
                    <a:pt x="48449" y="26041"/>
                    <a:pt x="48489" y="26022"/>
                    <a:pt x="48533" y="26022"/>
                  </a:cubicBezTo>
                  <a:cubicBezTo>
                    <a:pt x="48586" y="26022"/>
                    <a:pt x="48645" y="26049"/>
                    <a:pt x="48695" y="26049"/>
                  </a:cubicBezTo>
                  <a:cubicBezTo>
                    <a:pt x="48776" y="26049"/>
                    <a:pt x="48857" y="26117"/>
                    <a:pt x="48938" y="26117"/>
                  </a:cubicBezTo>
                  <a:cubicBezTo>
                    <a:pt x="48979" y="26117"/>
                    <a:pt x="49019" y="26100"/>
                    <a:pt x="49060" y="26049"/>
                  </a:cubicBezTo>
                  <a:cubicBezTo>
                    <a:pt x="49120" y="26110"/>
                    <a:pt x="49189" y="26125"/>
                    <a:pt x="49257" y="26125"/>
                  </a:cubicBezTo>
                  <a:cubicBezTo>
                    <a:pt x="49326" y="26125"/>
                    <a:pt x="49394" y="26110"/>
                    <a:pt x="49455" y="26110"/>
                  </a:cubicBezTo>
                  <a:lnTo>
                    <a:pt x="49880" y="26171"/>
                  </a:lnTo>
                  <a:lnTo>
                    <a:pt x="49941" y="26140"/>
                  </a:lnTo>
                  <a:lnTo>
                    <a:pt x="50063" y="26201"/>
                  </a:lnTo>
                  <a:lnTo>
                    <a:pt x="50275" y="26019"/>
                  </a:lnTo>
                  <a:cubicBezTo>
                    <a:pt x="50311" y="26024"/>
                    <a:pt x="50346" y="26026"/>
                    <a:pt x="50382" y="26026"/>
                  </a:cubicBezTo>
                  <a:cubicBezTo>
                    <a:pt x="50452" y="26026"/>
                    <a:pt x="50521" y="26019"/>
                    <a:pt x="50587" y="26019"/>
                  </a:cubicBezTo>
                  <a:cubicBezTo>
                    <a:pt x="50686" y="26019"/>
                    <a:pt x="50777" y="26034"/>
                    <a:pt x="50853" y="26110"/>
                  </a:cubicBezTo>
                  <a:lnTo>
                    <a:pt x="51370" y="25928"/>
                  </a:lnTo>
                  <a:lnTo>
                    <a:pt x="51430" y="25745"/>
                  </a:lnTo>
                  <a:lnTo>
                    <a:pt x="51552" y="25989"/>
                  </a:lnTo>
                  <a:lnTo>
                    <a:pt x="51765" y="25897"/>
                  </a:lnTo>
                  <a:lnTo>
                    <a:pt x="51886" y="25958"/>
                  </a:lnTo>
                  <a:cubicBezTo>
                    <a:pt x="51917" y="25928"/>
                    <a:pt x="51917" y="25928"/>
                    <a:pt x="51947" y="25897"/>
                  </a:cubicBezTo>
                  <a:lnTo>
                    <a:pt x="51947" y="25928"/>
                  </a:lnTo>
                  <a:lnTo>
                    <a:pt x="51886" y="25989"/>
                  </a:lnTo>
                  <a:cubicBezTo>
                    <a:pt x="51947" y="26019"/>
                    <a:pt x="51978" y="26049"/>
                    <a:pt x="52008" y="26049"/>
                  </a:cubicBezTo>
                  <a:cubicBezTo>
                    <a:pt x="52099" y="26080"/>
                    <a:pt x="52221" y="26080"/>
                    <a:pt x="52312" y="26080"/>
                  </a:cubicBezTo>
                  <a:cubicBezTo>
                    <a:pt x="52342" y="26080"/>
                    <a:pt x="52373" y="26140"/>
                    <a:pt x="52403" y="26140"/>
                  </a:cubicBezTo>
                  <a:lnTo>
                    <a:pt x="52555" y="25958"/>
                  </a:lnTo>
                  <a:cubicBezTo>
                    <a:pt x="52653" y="25983"/>
                    <a:pt x="52731" y="26066"/>
                    <a:pt x="52821" y="26066"/>
                  </a:cubicBezTo>
                  <a:cubicBezTo>
                    <a:pt x="52843" y="26066"/>
                    <a:pt x="52866" y="26061"/>
                    <a:pt x="52889" y="26049"/>
                  </a:cubicBezTo>
                  <a:cubicBezTo>
                    <a:pt x="52918" y="26032"/>
                    <a:pt x="52945" y="26026"/>
                    <a:pt x="52970" y="26026"/>
                  </a:cubicBezTo>
                  <a:cubicBezTo>
                    <a:pt x="53040" y="26026"/>
                    <a:pt x="53098" y="26075"/>
                    <a:pt x="53157" y="26075"/>
                  </a:cubicBezTo>
                  <a:cubicBezTo>
                    <a:pt x="53188" y="26075"/>
                    <a:pt x="53220" y="26062"/>
                    <a:pt x="53254" y="26019"/>
                  </a:cubicBezTo>
                  <a:cubicBezTo>
                    <a:pt x="53288" y="26030"/>
                    <a:pt x="53325" y="26037"/>
                    <a:pt x="53364" y="26037"/>
                  </a:cubicBezTo>
                  <a:cubicBezTo>
                    <a:pt x="53430" y="26037"/>
                    <a:pt x="53500" y="26016"/>
                    <a:pt x="53558" y="25958"/>
                  </a:cubicBezTo>
                  <a:lnTo>
                    <a:pt x="53619" y="26019"/>
                  </a:lnTo>
                  <a:lnTo>
                    <a:pt x="54227" y="25867"/>
                  </a:lnTo>
                  <a:lnTo>
                    <a:pt x="54592" y="26019"/>
                  </a:lnTo>
                  <a:lnTo>
                    <a:pt x="54500" y="25867"/>
                  </a:lnTo>
                  <a:lnTo>
                    <a:pt x="54592" y="25715"/>
                  </a:lnTo>
                  <a:cubicBezTo>
                    <a:pt x="54622" y="25928"/>
                    <a:pt x="54774" y="25928"/>
                    <a:pt x="54865" y="25989"/>
                  </a:cubicBezTo>
                  <a:lnTo>
                    <a:pt x="55169" y="25776"/>
                  </a:lnTo>
                  <a:lnTo>
                    <a:pt x="55443" y="25928"/>
                  </a:lnTo>
                  <a:lnTo>
                    <a:pt x="55564" y="25745"/>
                  </a:lnTo>
                  <a:lnTo>
                    <a:pt x="55929" y="25989"/>
                  </a:lnTo>
                  <a:lnTo>
                    <a:pt x="56081" y="25897"/>
                  </a:lnTo>
                  <a:cubicBezTo>
                    <a:pt x="56111" y="25928"/>
                    <a:pt x="56172" y="25958"/>
                    <a:pt x="56203" y="25958"/>
                  </a:cubicBezTo>
                  <a:cubicBezTo>
                    <a:pt x="56294" y="25928"/>
                    <a:pt x="56415" y="25928"/>
                    <a:pt x="56537" y="25897"/>
                  </a:cubicBezTo>
                  <a:cubicBezTo>
                    <a:pt x="56600" y="25918"/>
                    <a:pt x="56663" y="25954"/>
                    <a:pt x="56736" y="25954"/>
                  </a:cubicBezTo>
                  <a:cubicBezTo>
                    <a:pt x="56768" y="25954"/>
                    <a:pt x="56803" y="25947"/>
                    <a:pt x="56841" y="25928"/>
                  </a:cubicBezTo>
                  <a:cubicBezTo>
                    <a:pt x="56937" y="25892"/>
                    <a:pt x="57037" y="25875"/>
                    <a:pt x="57137" y="25875"/>
                  </a:cubicBezTo>
                  <a:cubicBezTo>
                    <a:pt x="57290" y="25875"/>
                    <a:pt x="57442" y="25915"/>
                    <a:pt x="57570" y="25989"/>
                  </a:cubicBezTo>
                  <a:lnTo>
                    <a:pt x="57874" y="25806"/>
                  </a:lnTo>
                  <a:lnTo>
                    <a:pt x="57966" y="25897"/>
                  </a:lnTo>
                  <a:cubicBezTo>
                    <a:pt x="58118" y="25745"/>
                    <a:pt x="58361" y="25806"/>
                    <a:pt x="58513" y="25624"/>
                  </a:cubicBezTo>
                  <a:lnTo>
                    <a:pt x="58513" y="25624"/>
                  </a:lnTo>
                  <a:lnTo>
                    <a:pt x="58452" y="25806"/>
                  </a:lnTo>
                  <a:lnTo>
                    <a:pt x="58725" y="25806"/>
                  </a:lnTo>
                  <a:lnTo>
                    <a:pt x="58847" y="25685"/>
                  </a:lnTo>
                  <a:lnTo>
                    <a:pt x="59607" y="25806"/>
                  </a:lnTo>
                  <a:lnTo>
                    <a:pt x="59972" y="25563"/>
                  </a:lnTo>
                  <a:lnTo>
                    <a:pt x="60063" y="25776"/>
                  </a:lnTo>
                  <a:lnTo>
                    <a:pt x="60336" y="25685"/>
                  </a:lnTo>
                  <a:lnTo>
                    <a:pt x="60488" y="25472"/>
                  </a:lnTo>
                  <a:lnTo>
                    <a:pt x="60640" y="25685"/>
                  </a:lnTo>
                  <a:lnTo>
                    <a:pt x="60792" y="25533"/>
                  </a:lnTo>
                  <a:cubicBezTo>
                    <a:pt x="60898" y="25603"/>
                    <a:pt x="61009" y="25619"/>
                    <a:pt x="61121" y="25619"/>
                  </a:cubicBezTo>
                  <a:cubicBezTo>
                    <a:pt x="61212" y="25619"/>
                    <a:pt x="61303" y="25609"/>
                    <a:pt x="61393" y="25609"/>
                  </a:cubicBezTo>
                  <a:cubicBezTo>
                    <a:pt x="61478" y="25609"/>
                    <a:pt x="61562" y="25618"/>
                    <a:pt x="61643" y="25654"/>
                  </a:cubicBezTo>
                  <a:cubicBezTo>
                    <a:pt x="61694" y="25674"/>
                    <a:pt x="61751" y="25681"/>
                    <a:pt x="61816" y="25681"/>
                  </a:cubicBezTo>
                  <a:cubicBezTo>
                    <a:pt x="61944" y="25681"/>
                    <a:pt x="62099" y="25654"/>
                    <a:pt x="62282" y="25654"/>
                  </a:cubicBezTo>
                  <a:lnTo>
                    <a:pt x="62343" y="25472"/>
                  </a:lnTo>
                  <a:lnTo>
                    <a:pt x="62586" y="25624"/>
                  </a:lnTo>
                  <a:lnTo>
                    <a:pt x="62677" y="25472"/>
                  </a:lnTo>
                  <a:lnTo>
                    <a:pt x="63163" y="25411"/>
                  </a:lnTo>
                  <a:cubicBezTo>
                    <a:pt x="63224" y="25381"/>
                    <a:pt x="63254" y="25320"/>
                    <a:pt x="63315" y="25259"/>
                  </a:cubicBezTo>
                  <a:lnTo>
                    <a:pt x="63498" y="25654"/>
                  </a:lnTo>
                  <a:lnTo>
                    <a:pt x="63589" y="25563"/>
                  </a:lnTo>
                  <a:lnTo>
                    <a:pt x="63650" y="25624"/>
                  </a:lnTo>
                  <a:lnTo>
                    <a:pt x="63832" y="25563"/>
                  </a:lnTo>
                  <a:lnTo>
                    <a:pt x="63893" y="25715"/>
                  </a:lnTo>
                  <a:cubicBezTo>
                    <a:pt x="63933" y="25649"/>
                    <a:pt x="63984" y="25634"/>
                    <a:pt x="64042" y="25634"/>
                  </a:cubicBezTo>
                  <a:cubicBezTo>
                    <a:pt x="64085" y="25634"/>
                    <a:pt x="64132" y="25642"/>
                    <a:pt x="64181" y="25642"/>
                  </a:cubicBezTo>
                  <a:cubicBezTo>
                    <a:pt x="64216" y="25642"/>
                    <a:pt x="64252" y="25638"/>
                    <a:pt x="64288" y="25624"/>
                  </a:cubicBezTo>
                  <a:cubicBezTo>
                    <a:pt x="64288" y="25502"/>
                    <a:pt x="64349" y="25441"/>
                    <a:pt x="64501" y="25411"/>
                  </a:cubicBezTo>
                  <a:cubicBezTo>
                    <a:pt x="64501" y="25441"/>
                    <a:pt x="64501" y="25502"/>
                    <a:pt x="64531" y="25533"/>
                  </a:cubicBezTo>
                  <a:cubicBezTo>
                    <a:pt x="64561" y="25563"/>
                    <a:pt x="64592" y="25624"/>
                    <a:pt x="64653" y="25624"/>
                  </a:cubicBezTo>
                  <a:lnTo>
                    <a:pt x="64713" y="25563"/>
                  </a:lnTo>
                  <a:lnTo>
                    <a:pt x="64774" y="25715"/>
                  </a:lnTo>
                  <a:lnTo>
                    <a:pt x="64896" y="25624"/>
                  </a:lnTo>
                  <a:lnTo>
                    <a:pt x="65078" y="25806"/>
                  </a:lnTo>
                  <a:lnTo>
                    <a:pt x="65139" y="25563"/>
                  </a:lnTo>
                  <a:lnTo>
                    <a:pt x="65352" y="25563"/>
                  </a:lnTo>
                  <a:lnTo>
                    <a:pt x="65564" y="25745"/>
                  </a:lnTo>
                  <a:lnTo>
                    <a:pt x="65747" y="25441"/>
                  </a:lnTo>
                  <a:lnTo>
                    <a:pt x="66142" y="25654"/>
                  </a:lnTo>
                  <a:lnTo>
                    <a:pt x="66172" y="25593"/>
                  </a:lnTo>
                  <a:lnTo>
                    <a:pt x="66203" y="25654"/>
                  </a:lnTo>
                  <a:lnTo>
                    <a:pt x="66355" y="25533"/>
                  </a:lnTo>
                  <a:lnTo>
                    <a:pt x="66264" y="25441"/>
                  </a:lnTo>
                  <a:cubicBezTo>
                    <a:pt x="66297" y="25432"/>
                    <a:pt x="66326" y="25427"/>
                    <a:pt x="66350" y="25427"/>
                  </a:cubicBezTo>
                  <a:cubicBezTo>
                    <a:pt x="66478" y="25427"/>
                    <a:pt x="66486" y="25547"/>
                    <a:pt x="66537" y="25624"/>
                  </a:cubicBezTo>
                  <a:lnTo>
                    <a:pt x="66628" y="25563"/>
                  </a:lnTo>
                  <a:lnTo>
                    <a:pt x="66811" y="25654"/>
                  </a:lnTo>
                  <a:lnTo>
                    <a:pt x="66963" y="25563"/>
                  </a:lnTo>
                  <a:cubicBezTo>
                    <a:pt x="66992" y="25632"/>
                    <a:pt x="67031" y="25653"/>
                    <a:pt x="67075" y="25653"/>
                  </a:cubicBezTo>
                  <a:cubicBezTo>
                    <a:pt x="67143" y="25653"/>
                    <a:pt x="67221" y="25602"/>
                    <a:pt x="67291" y="25602"/>
                  </a:cubicBezTo>
                  <a:cubicBezTo>
                    <a:pt x="67314" y="25602"/>
                    <a:pt x="67337" y="25608"/>
                    <a:pt x="67358" y="25624"/>
                  </a:cubicBezTo>
                  <a:lnTo>
                    <a:pt x="67479" y="25502"/>
                  </a:lnTo>
                  <a:cubicBezTo>
                    <a:pt x="67531" y="25554"/>
                    <a:pt x="67582" y="25572"/>
                    <a:pt x="67631" y="25572"/>
                  </a:cubicBezTo>
                  <a:cubicBezTo>
                    <a:pt x="67698" y="25572"/>
                    <a:pt x="67761" y="25537"/>
                    <a:pt x="67814" y="25502"/>
                  </a:cubicBezTo>
                  <a:lnTo>
                    <a:pt x="68148" y="25654"/>
                  </a:lnTo>
                  <a:cubicBezTo>
                    <a:pt x="68183" y="25601"/>
                    <a:pt x="68250" y="25569"/>
                    <a:pt x="68317" y="25569"/>
                  </a:cubicBezTo>
                  <a:cubicBezTo>
                    <a:pt x="68365" y="25569"/>
                    <a:pt x="68414" y="25586"/>
                    <a:pt x="68452" y="25624"/>
                  </a:cubicBezTo>
                  <a:lnTo>
                    <a:pt x="68695" y="25502"/>
                  </a:lnTo>
                  <a:cubicBezTo>
                    <a:pt x="68817" y="25527"/>
                    <a:pt x="68920" y="25649"/>
                    <a:pt x="69050" y="25649"/>
                  </a:cubicBezTo>
                  <a:cubicBezTo>
                    <a:pt x="69082" y="25649"/>
                    <a:pt x="69115" y="25642"/>
                    <a:pt x="69151" y="25624"/>
                  </a:cubicBezTo>
                  <a:lnTo>
                    <a:pt x="69182" y="25320"/>
                  </a:lnTo>
                  <a:cubicBezTo>
                    <a:pt x="69302" y="25489"/>
                    <a:pt x="69346" y="25543"/>
                    <a:pt x="69405" y="25543"/>
                  </a:cubicBezTo>
                  <a:cubicBezTo>
                    <a:pt x="69420" y="25543"/>
                    <a:pt x="69436" y="25539"/>
                    <a:pt x="69455" y="25533"/>
                  </a:cubicBezTo>
                  <a:lnTo>
                    <a:pt x="69364" y="25441"/>
                  </a:lnTo>
                  <a:lnTo>
                    <a:pt x="69972" y="25502"/>
                  </a:lnTo>
                  <a:lnTo>
                    <a:pt x="70063" y="25381"/>
                  </a:lnTo>
                  <a:cubicBezTo>
                    <a:pt x="70124" y="25441"/>
                    <a:pt x="70185" y="25533"/>
                    <a:pt x="70245" y="25593"/>
                  </a:cubicBezTo>
                  <a:cubicBezTo>
                    <a:pt x="70306" y="25654"/>
                    <a:pt x="70397" y="25685"/>
                    <a:pt x="70458" y="25715"/>
                  </a:cubicBezTo>
                  <a:cubicBezTo>
                    <a:pt x="70534" y="25685"/>
                    <a:pt x="70572" y="25669"/>
                    <a:pt x="70614" y="25669"/>
                  </a:cubicBezTo>
                  <a:cubicBezTo>
                    <a:pt x="70656" y="25669"/>
                    <a:pt x="70701" y="25685"/>
                    <a:pt x="70793" y="25715"/>
                  </a:cubicBezTo>
                  <a:cubicBezTo>
                    <a:pt x="71031" y="25576"/>
                    <a:pt x="71166" y="25515"/>
                    <a:pt x="71282" y="25515"/>
                  </a:cubicBezTo>
                  <a:cubicBezTo>
                    <a:pt x="71343" y="25515"/>
                    <a:pt x="71398" y="25531"/>
                    <a:pt x="71461" y="25563"/>
                  </a:cubicBezTo>
                  <a:lnTo>
                    <a:pt x="71644" y="25472"/>
                  </a:lnTo>
                  <a:lnTo>
                    <a:pt x="71674" y="25685"/>
                  </a:lnTo>
                  <a:cubicBezTo>
                    <a:pt x="71831" y="25685"/>
                    <a:pt x="71955" y="25569"/>
                    <a:pt x="72094" y="25569"/>
                  </a:cubicBezTo>
                  <a:cubicBezTo>
                    <a:pt x="72144" y="25569"/>
                    <a:pt x="72196" y="25584"/>
                    <a:pt x="72252" y="25624"/>
                  </a:cubicBezTo>
                  <a:cubicBezTo>
                    <a:pt x="72297" y="25654"/>
                    <a:pt x="72335" y="25669"/>
                    <a:pt x="72369" y="25669"/>
                  </a:cubicBezTo>
                  <a:cubicBezTo>
                    <a:pt x="72403" y="25669"/>
                    <a:pt x="72434" y="25654"/>
                    <a:pt x="72464" y="25624"/>
                  </a:cubicBezTo>
                  <a:cubicBezTo>
                    <a:pt x="72555" y="25569"/>
                    <a:pt x="72647" y="25558"/>
                    <a:pt x="72738" y="25558"/>
                  </a:cubicBezTo>
                  <a:cubicBezTo>
                    <a:pt x="72799" y="25558"/>
                    <a:pt x="72859" y="25563"/>
                    <a:pt x="72920" y="25563"/>
                  </a:cubicBezTo>
                  <a:cubicBezTo>
                    <a:pt x="72981" y="25563"/>
                    <a:pt x="73011" y="25502"/>
                    <a:pt x="73011" y="25502"/>
                  </a:cubicBezTo>
                  <a:lnTo>
                    <a:pt x="73407" y="25745"/>
                  </a:lnTo>
                  <a:lnTo>
                    <a:pt x="73559" y="25533"/>
                  </a:lnTo>
                  <a:lnTo>
                    <a:pt x="74075" y="25685"/>
                  </a:lnTo>
                  <a:cubicBezTo>
                    <a:pt x="74127" y="25645"/>
                    <a:pt x="74185" y="25634"/>
                    <a:pt x="74244" y="25634"/>
                  </a:cubicBezTo>
                  <a:cubicBezTo>
                    <a:pt x="74322" y="25634"/>
                    <a:pt x="74401" y="25654"/>
                    <a:pt x="74470" y="25654"/>
                  </a:cubicBezTo>
                  <a:cubicBezTo>
                    <a:pt x="74653" y="25654"/>
                    <a:pt x="74805" y="25685"/>
                    <a:pt x="74957" y="25685"/>
                  </a:cubicBezTo>
                  <a:lnTo>
                    <a:pt x="75048" y="25624"/>
                  </a:lnTo>
                  <a:lnTo>
                    <a:pt x="75200" y="25715"/>
                  </a:lnTo>
                  <a:lnTo>
                    <a:pt x="75504" y="25563"/>
                  </a:lnTo>
                  <a:lnTo>
                    <a:pt x="75990" y="25624"/>
                  </a:lnTo>
                  <a:lnTo>
                    <a:pt x="76051" y="25563"/>
                  </a:lnTo>
                  <a:lnTo>
                    <a:pt x="76081" y="25685"/>
                  </a:lnTo>
                  <a:cubicBezTo>
                    <a:pt x="76112" y="25677"/>
                    <a:pt x="76140" y="25675"/>
                    <a:pt x="76168" y="25675"/>
                  </a:cubicBezTo>
                  <a:cubicBezTo>
                    <a:pt x="76195" y="25675"/>
                    <a:pt x="76222" y="25677"/>
                    <a:pt x="76249" y="25677"/>
                  </a:cubicBezTo>
                  <a:cubicBezTo>
                    <a:pt x="76302" y="25677"/>
                    <a:pt x="76355" y="25669"/>
                    <a:pt x="76416" y="25624"/>
                  </a:cubicBezTo>
                  <a:cubicBezTo>
                    <a:pt x="76489" y="25569"/>
                    <a:pt x="76573" y="25558"/>
                    <a:pt x="76648" y="25558"/>
                  </a:cubicBezTo>
                  <a:cubicBezTo>
                    <a:pt x="76698" y="25558"/>
                    <a:pt x="76744" y="25563"/>
                    <a:pt x="76780" y="25563"/>
                  </a:cubicBezTo>
                  <a:cubicBezTo>
                    <a:pt x="76841" y="25563"/>
                    <a:pt x="76910" y="25548"/>
                    <a:pt x="76974" y="25548"/>
                  </a:cubicBezTo>
                  <a:cubicBezTo>
                    <a:pt x="77039" y="25548"/>
                    <a:pt x="77100" y="25563"/>
                    <a:pt x="77145" y="25624"/>
                  </a:cubicBezTo>
                  <a:cubicBezTo>
                    <a:pt x="77176" y="25578"/>
                    <a:pt x="77229" y="25555"/>
                    <a:pt x="77286" y="25555"/>
                  </a:cubicBezTo>
                  <a:cubicBezTo>
                    <a:pt x="77343" y="25555"/>
                    <a:pt x="77404" y="25578"/>
                    <a:pt x="77449" y="25624"/>
                  </a:cubicBezTo>
                  <a:cubicBezTo>
                    <a:pt x="77632" y="25593"/>
                    <a:pt x="77814" y="25578"/>
                    <a:pt x="77996" y="25578"/>
                  </a:cubicBezTo>
                  <a:cubicBezTo>
                    <a:pt x="78179" y="25578"/>
                    <a:pt x="78361" y="25593"/>
                    <a:pt x="78543" y="25624"/>
                  </a:cubicBezTo>
                  <a:cubicBezTo>
                    <a:pt x="78604" y="25624"/>
                    <a:pt x="78665" y="25593"/>
                    <a:pt x="78726" y="25593"/>
                  </a:cubicBezTo>
                  <a:cubicBezTo>
                    <a:pt x="78774" y="25593"/>
                    <a:pt x="78843" y="25632"/>
                    <a:pt x="78899" y="25632"/>
                  </a:cubicBezTo>
                  <a:cubicBezTo>
                    <a:pt x="78913" y="25632"/>
                    <a:pt x="78926" y="25630"/>
                    <a:pt x="78939" y="25624"/>
                  </a:cubicBezTo>
                  <a:cubicBezTo>
                    <a:pt x="78974" y="25588"/>
                    <a:pt x="79031" y="25573"/>
                    <a:pt x="79090" y="25573"/>
                  </a:cubicBezTo>
                  <a:cubicBezTo>
                    <a:pt x="79131" y="25573"/>
                    <a:pt x="79174" y="25581"/>
                    <a:pt x="79212" y="25593"/>
                  </a:cubicBezTo>
                  <a:cubicBezTo>
                    <a:pt x="79299" y="25593"/>
                    <a:pt x="79396" y="25574"/>
                    <a:pt x="79485" y="25574"/>
                  </a:cubicBezTo>
                  <a:cubicBezTo>
                    <a:pt x="79553" y="25574"/>
                    <a:pt x="79616" y="25585"/>
                    <a:pt x="79668" y="25624"/>
                  </a:cubicBezTo>
                  <a:cubicBezTo>
                    <a:pt x="79706" y="25649"/>
                    <a:pt x="79740" y="25659"/>
                    <a:pt x="79771" y="25659"/>
                  </a:cubicBezTo>
                  <a:cubicBezTo>
                    <a:pt x="79866" y="25659"/>
                    <a:pt x="79937" y="25572"/>
                    <a:pt x="80023" y="25572"/>
                  </a:cubicBezTo>
                  <a:cubicBezTo>
                    <a:pt x="80045" y="25572"/>
                    <a:pt x="80069" y="25578"/>
                    <a:pt x="80094" y="25593"/>
                  </a:cubicBezTo>
                  <a:cubicBezTo>
                    <a:pt x="80124" y="25609"/>
                    <a:pt x="80154" y="25609"/>
                    <a:pt x="80185" y="25609"/>
                  </a:cubicBezTo>
                  <a:cubicBezTo>
                    <a:pt x="80215" y="25609"/>
                    <a:pt x="80246" y="25609"/>
                    <a:pt x="80276" y="25624"/>
                  </a:cubicBezTo>
                  <a:cubicBezTo>
                    <a:pt x="80337" y="25654"/>
                    <a:pt x="80398" y="25669"/>
                    <a:pt x="80458" y="25669"/>
                  </a:cubicBezTo>
                  <a:cubicBezTo>
                    <a:pt x="80519" y="25669"/>
                    <a:pt x="80580" y="25654"/>
                    <a:pt x="80641" y="25624"/>
                  </a:cubicBezTo>
                  <a:cubicBezTo>
                    <a:pt x="80740" y="25574"/>
                    <a:pt x="80860" y="25524"/>
                    <a:pt x="80950" y="25524"/>
                  </a:cubicBezTo>
                  <a:cubicBezTo>
                    <a:pt x="80970" y="25524"/>
                    <a:pt x="80989" y="25527"/>
                    <a:pt x="81005" y="25533"/>
                  </a:cubicBezTo>
                  <a:cubicBezTo>
                    <a:pt x="81068" y="25558"/>
                    <a:pt x="81137" y="25573"/>
                    <a:pt x="81206" y="25573"/>
                  </a:cubicBezTo>
                  <a:cubicBezTo>
                    <a:pt x="81303" y="25573"/>
                    <a:pt x="81403" y="25543"/>
                    <a:pt x="81492" y="25472"/>
                  </a:cubicBezTo>
                  <a:lnTo>
                    <a:pt x="81461" y="25198"/>
                  </a:lnTo>
                  <a:lnTo>
                    <a:pt x="81735" y="25411"/>
                  </a:lnTo>
                  <a:cubicBezTo>
                    <a:pt x="81826" y="25381"/>
                    <a:pt x="81917" y="25350"/>
                    <a:pt x="82009" y="25350"/>
                  </a:cubicBezTo>
                  <a:cubicBezTo>
                    <a:pt x="82100" y="25381"/>
                    <a:pt x="82191" y="25411"/>
                    <a:pt x="82252" y="25472"/>
                  </a:cubicBezTo>
                  <a:lnTo>
                    <a:pt x="82312" y="25624"/>
                  </a:lnTo>
                  <a:lnTo>
                    <a:pt x="82343" y="25472"/>
                  </a:lnTo>
                  <a:lnTo>
                    <a:pt x="82616" y="25320"/>
                  </a:lnTo>
                  <a:cubicBezTo>
                    <a:pt x="82647" y="25411"/>
                    <a:pt x="82677" y="25472"/>
                    <a:pt x="82738" y="25563"/>
                  </a:cubicBezTo>
                  <a:cubicBezTo>
                    <a:pt x="82768" y="25593"/>
                    <a:pt x="82799" y="25654"/>
                    <a:pt x="82860" y="25715"/>
                  </a:cubicBezTo>
                  <a:lnTo>
                    <a:pt x="83407" y="25745"/>
                  </a:lnTo>
                  <a:cubicBezTo>
                    <a:pt x="83498" y="25441"/>
                    <a:pt x="83224" y="25289"/>
                    <a:pt x="83224" y="24985"/>
                  </a:cubicBezTo>
                  <a:lnTo>
                    <a:pt x="83224" y="24985"/>
                  </a:lnTo>
                  <a:lnTo>
                    <a:pt x="83771" y="25077"/>
                  </a:lnTo>
                  <a:cubicBezTo>
                    <a:pt x="84015" y="24985"/>
                    <a:pt x="83923" y="24803"/>
                    <a:pt x="83954" y="24681"/>
                  </a:cubicBezTo>
                  <a:lnTo>
                    <a:pt x="84136" y="24651"/>
                  </a:lnTo>
                  <a:lnTo>
                    <a:pt x="84288" y="24347"/>
                  </a:lnTo>
                  <a:lnTo>
                    <a:pt x="84471" y="24347"/>
                  </a:lnTo>
                  <a:lnTo>
                    <a:pt x="84471" y="24226"/>
                  </a:lnTo>
                  <a:lnTo>
                    <a:pt x="84258" y="24195"/>
                  </a:lnTo>
                  <a:cubicBezTo>
                    <a:pt x="84197" y="24013"/>
                    <a:pt x="84410" y="23800"/>
                    <a:pt x="84258" y="23587"/>
                  </a:cubicBezTo>
                  <a:lnTo>
                    <a:pt x="84258" y="23587"/>
                  </a:lnTo>
                  <a:lnTo>
                    <a:pt x="84015" y="23830"/>
                  </a:lnTo>
                  <a:lnTo>
                    <a:pt x="84197" y="24226"/>
                  </a:lnTo>
                  <a:cubicBezTo>
                    <a:pt x="84156" y="24215"/>
                    <a:pt x="84119" y="24212"/>
                    <a:pt x="84087" y="24212"/>
                  </a:cubicBezTo>
                  <a:cubicBezTo>
                    <a:pt x="84021" y="24212"/>
                    <a:pt x="83974" y="24226"/>
                    <a:pt x="83954" y="24226"/>
                  </a:cubicBezTo>
                  <a:cubicBezTo>
                    <a:pt x="83954" y="24234"/>
                    <a:pt x="83952" y="24237"/>
                    <a:pt x="83946" y="24237"/>
                  </a:cubicBezTo>
                  <a:cubicBezTo>
                    <a:pt x="83931" y="24237"/>
                    <a:pt x="83891" y="24209"/>
                    <a:pt x="83802" y="24165"/>
                  </a:cubicBezTo>
                  <a:lnTo>
                    <a:pt x="84045" y="24043"/>
                  </a:lnTo>
                  <a:lnTo>
                    <a:pt x="83923" y="23922"/>
                  </a:lnTo>
                  <a:cubicBezTo>
                    <a:pt x="83863" y="23952"/>
                    <a:pt x="83794" y="23952"/>
                    <a:pt x="83730" y="23952"/>
                  </a:cubicBezTo>
                  <a:cubicBezTo>
                    <a:pt x="83665" y="23952"/>
                    <a:pt x="83604" y="23952"/>
                    <a:pt x="83559" y="23982"/>
                  </a:cubicBezTo>
                  <a:cubicBezTo>
                    <a:pt x="83536" y="23998"/>
                    <a:pt x="83509" y="24003"/>
                    <a:pt x="83480" y="24003"/>
                  </a:cubicBezTo>
                  <a:cubicBezTo>
                    <a:pt x="83392" y="24003"/>
                    <a:pt x="83278" y="23952"/>
                    <a:pt x="83164" y="23952"/>
                  </a:cubicBezTo>
                  <a:lnTo>
                    <a:pt x="83224" y="24165"/>
                  </a:lnTo>
                  <a:lnTo>
                    <a:pt x="83164" y="24165"/>
                  </a:lnTo>
                  <a:lnTo>
                    <a:pt x="82981" y="23891"/>
                  </a:lnTo>
                  <a:lnTo>
                    <a:pt x="82647" y="23830"/>
                  </a:lnTo>
                  <a:lnTo>
                    <a:pt x="82616" y="24074"/>
                  </a:lnTo>
                  <a:cubicBezTo>
                    <a:pt x="82489" y="24052"/>
                    <a:pt x="82376" y="23926"/>
                    <a:pt x="82236" y="23926"/>
                  </a:cubicBezTo>
                  <a:cubicBezTo>
                    <a:pt x="82176" y="23926"/>
                    <a:pt x="82112" y="23949"/>
                    <a:pt x="82039" y="24013"/>
                  </a:cubicBezTo>
                  <a:lnTo>
                    <a:pt x="82039" y="23770"/>
                  </a:lnTo>
                  <a:cubicBezTo>
                    <a:pt x="81857" y="23739"/>
                    <a:pt x="81674" y="23587"/>
                    <a:pt x="81492" y="23557"/>
                  </a:cubicBezTo>
                  <a:cubicBezTo>
                    <a:pt x="81279" y="23496"/>
                    <a:pt x="81066" y="23374"/>
                    <a:pt x="80914" y="23223"/>
                  </a:cubicBezTo>
                  <a:lnTo>
                    <a:pt x="81249" y="22979"/>
                  </a:lnTo>
                  <a:cubicBezTo>
                    <a:pt x="81313" y="23022"/>
                    <a:pt x="81393" y="23065"/>
                    <a:pt x="81466" y="23065"/>
                  </a:cubicBezTo>
                  <a:cubicBezTo>
                    <a:pt x="81497" y="23065"/>
                    <a:pt x="81526" y="23058"/>
                    <a:pt x="81553" y="23040"/>
                  </a:cubicBezTo>
                  <a:cubicBezTo>
                    <a:pt x="81598" y="23025"/>
                    <a:pt x="81659" y="23002"/>
                    <a:pt x="81724" y="23002"/>
                  </a:cubicBezTo>
                  <a:cubicBezTo>
                    <a:pt x="81788" y="23002"/>
                    <a:pt x="81857" y="23025"/>
                    <a:pt x="81917" y="23101"/>
                  </a:cubicBezTo>
                  <a:lnTo>
                    <a:pt x="82191" y="22888"/>
                  </a:lnTo>
                  <a:lnTo>
                    <a:pt x="82069" y="22736"/>
                  </a:lnTo>
                  <a:lnTo>
                    <a:pt x="82100" y="22675"/>
                  </a:lnTo>
                  <a:lnTo>
                    <a:pt x="81948" y="22463"/>
                  </a:lnTo>
                  <a:cubicBezTo>
                    <a:pt x="81852" y="22501"/>
                    <a:pt x="81768" y="22540"/>
                    <a:pt x="81680" y="22540"/>
                  </a:cubicBezTo>
                  <a:cubicBezTo>
                    <a:pt x="81630" y="22540"/>
                    <a:pt x="81578" y="22527"/>
                    <a:pt x="81522" y="22493"/>
                  </a:cubicBezTo>
                  <a:lnTo>
                    <a:pt x="81705" y="22341"/>
                  </a:lnTo>
                  <a:lnTo>
                    <a:pt x="81613" y="22189"/>
                  </a:lnTo>
                  <a:lnTo>
                    <a:pt x="81674" y="22098"/>
                  </a:lnTo>
                  <a:lnTo>
                    <a:pt x="81583" y="21764"/>
                  </a:lnTo>
                  <a:cubicBezTo>
                    <a:pt x="81522" y="21855"/>
                    <a:pt x="81492" y="21976"/>
                    <a:pt x="81401" y="22007"/>
                  </a:cubicBezTo>
                  <a:cubicBezTo>
                    <a:pt x="81305" y="22007"/>
                    <a:pt x="81322" y="22174"/>
                    <a:pt x="81261" y="22174"/>
                  </a:cubicBezTo>
                  <a:cubicBezTo>
                    <a:pt x="81244" y="22174"/>
                    <a:pt x="81221" y="22161"/>
                    <a:pt x="81188" y="22128"/>
                  </a:cubicBezTo>
                  <a:lnTo>
                    <a:pt x="81249" y="22007"/>
                  </a:lnTo>
                  <a:lnTo>
                    <a:pt x="81127" y="22007"/>
                  </a:lnTo>
                  <a:lnTo>
                    <a:pt x="81005" y="22341"/>
                  </a:lnTo>
                  <a:lnTo>
                    <a:pt x="80732" y="21794"/>
                  </a:lnTo>
                  <a:cubicBezTo>
                    <a:pt x="80702" y="21794"/>
                    <a:pt x="80641" y="21824"/>
                    <a:pt x="80610" y="21855"/>
                  </a:cubicBezTo>
                  <a:cubicBezTo>
                    <a:pt x="80600" y="21865"/>
                    <a:pt x="80590" y="21868"/>
                    <a:pt x="80579" y="21868"/>
                  </a:cubicBezTo>
                  <a:cubicBezTo>
                    <a:pt x="80556" y="21868"/>
                    <a:pt x="80529" y="21855"/>
                    <a:pt x="80489" y="21855"/>
                  </a:cubicBezTo>
                  <a:lnTo>
                    <a:pt x="80610" y="21551"/>
                  </a:lnTo>
                  <a:lnTo>
                    <a:pt x="80489" y="21612"/>
                  </a:lnTo>
                  <a:lnTo>
                    <a:pt x="80154" y="21490"/>
                  </a:lnTo>
                  <a:lnTo>
                    <a:pt x="80215" y="21672"/>
                  </a:lnTo>
                  <a:lnTo>
                    <a:pt x="79881" y="22037"/>
                  </a:lnTo>
                  <a:lnTo>
                    <a:pt x="79820" y="21885"/>
                  </a:lnTo>
                  <a:cubicBezTo>
                    <a:pt x="79791" y="21875"/>
                    <a:pt x="79763" y="21871"/>
                    <a:pt x="79736" y="21871"/>
                  </a:cubicBezTo>
                  <a:cubicBezTo>
                    <a:pt x="79598" y="21871"/>
                    <a:pt x="79496" y="21986"/>
                    <a:pt x="79395" y="22037"/>
                  </a:cubicBezTo>
                  <a:lnTo>
                    <a:pt x="79091" y="21733"/>
                  </a:lnTo>
                  <a:lnTo>
                    <a:pt x="79030" y="21946"/>
                  </a:lnTo>
                  <a:lnTo>
                    <a:pt x="78969" y="21916"/>
                  </a:lnTo>
                  <a:lnTo>
                    <a:pt x="79060" y="22250"/>
                  </a:lnTo>
                  <a:cubicBezTo>
                    <a:pt x="78665" y="22159"/>
                    <a:pt x="78665" y="22159"/>
                    <a:pt x="78300" y="21733"/>
                  </a:cubicBezTo>
                  <a:lnTo>
                    <a:pt x="78574" y="21733"/>
                  </a:lnTo>
                  <a:cubicBezTo>
                    <a:pt x="78574" y="21703"/>
                    <a:pt x="78604" y="21672"/>
                    <a:pt x="78604" y="21642"/>
                  </a:cubicBezTo>
                  <a:lnTo>
                    <a:pt x="78635" y="21672"/>
                  </a:lnTo>
                  <a:lnTo>
                    <a:pt x="78574" y="21733"/>
                  </a:lnTo>
                  <a:cubicBezTo>
                    <a:pt x="78604" y="21794"/>
                    <a:pt x="78665" y="21855"/>
                    <a:pt x="78695" y="21916"/>
                  </a:cubicBezTo>
                  <a:lnTo>
                    <a:pt x="78939" y="21794"/>
                  </a:lnTo>
                  <a:lnTo>
                    <a:pt x="78847" y="21551"/>
                  </a:lnTo>
                  <a:lnTo>
                    <a:pt x="78847" y="21551"/>
                  </a:lnTo>
                  <a:cubicBezTo>
                    <a:pt x="78939" y="21642"/>
                    <a:pt x="79091" y="21672"/>
                    <a:pt x="79243" y="21672"/>
                  </a:cubicBezTo>
                  <a:cubicBezTo>
                    <a:pt x="79271" y="21587"/>
                    <a:pt x="79319" y="21562"/>
                    <a:pt x="79368" y="21562"/>
                  </a:cubicBezTo>
                  <a:cubicBezTo>
                    <a:pt x="79425" y="21562"/>
                    <a:pt x="79484" y="21595"/>
                    <a:pt x="79516" y="21612"/>
                  </a:cubicBezTo>
                  <a:cubicBezTo>
                    <a:pt x="79546" y="21642"/>
                    <a:pt x="79592" y="21657"/>
                    <a:pt x="79641" y="21657"/>
                  </a:cubicBezTo>
                  <a:cubicBezTo>
                    <a:pt x="79691" y="21657"/>
                    <a:pt x="79744" y="21642"/>
                    <a:pt x="79790" y="21612"/>
                  </a:cubicBezTo>
                  <a:cubicBezTo>
                    <a:pt x="79881" y="21551"/>
                    <a:pt x="80033" y="21612"/>
                    <a:pt x="80124" y="21520"/>
                  </a:cubicBezTo>
                  <a:lnTo>
                    <a:pt x="80185" y="21308"/>
                  </a:lnTo>
                  <a:lnTo>
                    <a:pt x="79881" y="21216"/>
                  </a:lnTo>
                  <a:lnTo>
                    <a:pt x="79729" y="21368"/>
                  </a:lnTo>
                  <a:lnTo>
                    <a:pt x="78665" y="21186"/>
                  </a:lnTo>
                  <a:lnTo>
                    <a:pt x="78726" y="20943"/>
                  </a:lnTo>
                  <a:lnTo>
                    <a:pt x="78483" y="20821"/>
                  </a:lnTo>
                  <a:lnTo>
                    <a:pt x="78391" y="20912"/>
                  </a:lnTo>
                  <a:lnTo>
                    <a:pt x="77996" y="20639"/>
                  </a:lnTo>
                  <a:cubicBezTo>
                    <a:pt x="77966" y="20639"/>
                    <a:pt x="77936" y="20669"/>
                    <a:pt x="77936" y="20730"/>
                  </a:cubicBezTo>
                  <a:cubicBezTo>
                    <a:pt x="77936" y="20821"/>
                    <a:pt x="77905" y="20943"/>
                    <a:pt x="77844" y="21034"/>
                  </a:cubicBezTo>
                  <a:lnTo>
                    <a:pt x="77692" y="20882"/>
                  </a:lnTo>
                  <a:lnTo>
                    <a:pt x="77784" y="20608"/>
                  </a:lnTo>
                  <a:cubicBezTo>
                    <a:pt x="77875" y="20669"/>
                    <a:pt x="77936" y="20730"/>
                    <a:pt x="77936" y="20730"/>
                  </a:cubicBezTo>
                  <a:cubicBezTo>
                    <a:pt x="77875" y="20517"/>
                    <a:pt x="77814" y="20396"/>
                    <a:pt x="77784" y="20244"/>
                  </a:cubicBezTo>
                  <a:lnTo>
                    <a:pt x="77814" y="20153"/>
                  </a:lnTo>
                  <a:cubicBezTo>
                    <a:pt x="77814" y="20122"/>
                    <a:pt x="77784" y="20122"/>
                    <a:pt x="77753" y="20092"/>
                  </a:cubicBezTo>
                  <a:lnTo>
                    <a:pt x="77784" y="20061"/>
                  </a:lnTo>
                  <a:lnTo>
                    <a:pt x="77844" y="20153"/>
                  </a:lnTo>
                  <a:lnTo>
                    <a:pt x="77936" y="20001"/>
                  </a:lnTo>
                  <a:cubicBezTo>
                    <a:pt x="77979" y="19986"/>
                    <a:pt x="78022" y="19982"/>
                    <a:pt x="78065" y="19982"/>
                  </a:cubicBezTo>
                  <a:cubicBezTo>
                    <a:pt x="78125" y="19982"/>
                    <a:pt x="78184" y="19990"/>
                    <a:pt x="78244" y="19990"/>
                  </a:cubicBezTo>
                  <a:cubicBezTo>
                    <a:pt x="78323" y="19990"/>
                    <a:pt x="78403" y="19976"/>
                    <a:pt x="78483" y="19909"/>
                  </a:cubicBezTo>
                  <a:cubicBezTo>
                    <a:pt x="78498" y="19894"/>
                    <a:pt x="78513" y="19887"/>
                    <a:pt x="78528" y="19887"/>
                  </a:cubicBezTo>
                  <a:cubicBezTo>
                    <a:pt x="78543" y="19887"/>
                    <a:pt x="78559" y="19894"/>
                    <a:pt x="78574" y="19909"/>
                  </a:cubicBezTo>
                  <a:cubicBezTo>
                    <a:pt x="78635" y="19971"/>
                    <a:pt x="78692" y="19993"/>
                    <a:pt x="78747" y="19993"/>
                  </a:cubicBezTo>
                  <a:cubicBezTo>
                    <a:pt x="78829" y="19993"/>
                    <a:pt x="78909" y="19946"/>
                    <a:pt x="78999" y="19909"/>
                  </a:cubicBezTo>
                  <a:lnTo>
                    <a:pt x="79303" y="20061"/>
                  </a:lnTo>
                  <a:lnTo>
                    <a:pt x="79972" y="19757"/>
                  </a:lnTo>
                  <a:lnTo>
                    <a:pt x="79972" y="19940"/>
                  </a:lnTo>
                  <a:lnTo>
                    <a:pt x="79759" y="20092"/>
                  </a:lnTo>
                  <a:lnTo>
                    <a:pt x="79790" y="20183"/>
                  </a:lnTo>
                  <a:lnTo>
                    <a:pt x="79759" y="20365"/>
                  </a:lnTo>
                  <a:lnTo>
                    <a:pt x="79972" y="20365"/>
                  </a:lnTo>
                  <a:lnTo>
                    <a:pt x="79972" y="20122"/>
                  </a:lnTo>
                  <a:lnTo>
                    <a:pt x="80185" y="20335"/>
                  </a:lnTo>
                  <a:cubicBezTo>
                    <a:pt x="80367" y="20122"/>
                    <a:pt x="80610" y="20183"/>
                    <a:pt x="80793" y="20061"/>
                  </a:cubicBezTo>
                  <a:lnTo>
                    <a:pt x="81218" y="20305"/>
                  </a:lnTo>
                  <a:lnTo>
                    <a:pt x="81218" y="20001"/>
                  </a:lnTo>
                  <a:lnTo>
                    <a:pt x="81583" y="19849"/>
                  </a:lnTo>
                  <a:lnTo>
                    <a:pt x="81644" y="19940"/>
                  </a:lnTo>
                  <a:lnTo>
                    <a:pt x="81583" y="20183"/>
                  </a:lnTo>
                  <a:lnTo>
                    <a:pt x="81857" y="20305"/>
                  </a:lnTo>
                  <a:lnTo>
                    <a:pt x="81887" y="20213"/>
                  </a:lnTo>
                  <a:cubicBezTo>
                    <a:pt x="81765" y="20213"/>
                    <a:pt x="81826" y="20122"/>
                    <a:pt x="81826" y="20092"/>
                  </a:cubicBezTo>
                  <a:lnTo>
                    <a:pt x="81735" y="20031"/>
                  </a:lnTo>
                  <a:lnTo>
                    <a:pt x="81765" y="20001"/>
                  </a:lnTo>
                  <a:lnTo>
                    <a:pt x="81826" y="20061"/>
                  </a:lnTo>
                  <a:cubicBezTo>
                    <a:pt x="81948" y="20061"/>
                    <a:pt x="81887" y="20153"/>
                    <a:pt x="81887" y="20213"/>
                  </a:cubicBezTo>
                  <a:lnTo>
                    <a:pt x="82130" y="20213"/>
                  </a:lnTo>
                  <a:cubicBezTo>
                    <a:pt x="82130" y="20183"/>
                    <a:pt x="82130" y="20183"/>
                    <a:pt x="82161" y="20153"/>
                  </a:cubicBezTo>
                  <a:lnTo>
                    <a:pt x="82191" y="20183"/>
                  </a:lnTo>
                  <a:lnTo>
                    <a:pt x="82130" y="20213"/>
                  </a:lnTo>
                  <a:cubicBezTo>
                    <a:pt x="82100" y="20335"/>
                    <a:pt x="82161" y="20426"/>
                    <a:pt x="82252" y="20457"/>
                  </a:cubicBezTo>
                  <a:cubicBezTo>
                    <a:pt x="82312" y="20335"/>
                    <a:pt x="82252" y="20183"/>
                    <a:pt x="82404" y="20183"/>
                  </a:cubicBezTo>
                  <a:lnTo>
                    <a:pt x="82495" y="20244"/>
                  </a:lnTo>
                  <a:lnTo>
                    <a:pt x="82495" y="20122"/>
                  </a:lnTo>
                  <a:cubicBezTo>
                    <a:pt x="82556" y="20122"/>
                    <a:pt x="82589" y="20095"/>
                    <a:pt x="82632" y="20095"/>
                  </a:cubicBezTo>
                  <a:cubicBezTo>
                    <a:pt x="82654" y="20095"/>
                    <a:pt x="82677" y="20102"/>
                    <a:pt x="82708" y="20122"/>
                  </a:cubicBezTo>
                  <a:cubicBezTo>
                    <a:pt x="82729" y="20144"/>
                    <a:pt x="82755" y="20154"/>
                    <a:pt x="82784" y="20154"/>
                  </a:cubicBezTo>
                  <a:cubicBezTo>
                    <a:pt x="82831" y="20154"/>
                    <a:pt x="82888" y="20128"/>
                    <a:pt x="82954" y="20081"/>
                  </a:cubicBezTo>
                  <a:lnTo>
                    <a:pt x="82954" y="20081"/>
                  </a:lnTo>
                  <a:cubicBezTo>
                    <a:pt x="82956" y="20088"/>
                    <a:pt x="82960" y="20095"/>
                    <a:pt x="82963" y="20103"/>
                  </a:cubicBezTo>
                  <a:lnTo>
                    <a:pt x="82963" y="20103"/>
                  </a:lnTo>
                  <a:lnTo>
                    <a:pt x="82981" y="20061"/>
                  </a:lnTo>
                  <a:lnTo>
                    <a:pt x="82981" y="20061"/>
                  </a:lnTo>
                  <a:cubicBezTo>
                    <a:pt x="82972" y="20068"/>
                    <a:pt x="82963" y="20075"/>
                    <a:pt x="82954" y="20081"/>
                  </a:cubicBezTo>
                  <a:lnTo>
                    <a:pt x="82954" y="20081"/>
                  </a:lnTo>
                  <a:cubicBezTo>
                    <a:pt x="82952" y="20074"/>
                    <a:pt x="82951" y="20068"/>
                    <a:pt x="82951" y="20061"/>
                  </a:cubicBezTo>
                  <a:cubicBezTo>
                    <a:pt x="82951" y="20046"/>
                    <a:pt x="82958" y="20039"/>
                    <a:pt x="82966" y="20039"/>
                  </a:cubicBezTo>
                  <a:cubicBezTo>
                    <a:pt x="82974" y="20039"/>
                    <a:pt x="82981" y="20046"/>
                    <a:pt x="82981" y="20061"/>
                  </a:cubicBezTo>
                  <a:cubicBezTo>
                    <a:pt x="83012" y="20061"/>
                    <a:pt x="82981" y="20122"/>
                    <a:pt x="82981" y="20183"/>
                  </a:cubicBezTo>
                  <a:cubicBezTo>
                    <a:pt x="82981" y="20148"/>
                    <a:pt x="82971" y="20123"/>
                    <a:pt x="82963" y="20103"/>
                  </a:cubicBezTo>
                  <a:lnTo>
                    <a:pt x="82963" y="20103"/>
                  </a:lnTo>
                  <a:lnTo>
                    <a:pt x="82860" y="20335"/>
                  </a:lnTo>
                  <a:lnTo>
                    <a:pt x="83072" y="20608"/>
                  </a:lnTo>
                  <a:cubicBezTo>
                    <a:pt x="83072" y="20548"/>
                    <a:pt x="83072" y="20457"/>
                    <a:pt x="83103" y="20365"/>
                  </a:cubicBezTo>
                  <a:cubicBezTo>
                    <a:pt x="83133" y="20335"/>
                    <a:pt x="83164" y="20274"/>
                    <a:pt x="83194" y="20213"/>
                  </a:cubicBezTo>
                  <a:cubicBezTo>
                    <a:pt x="83224" y="20305"/>
                    <a:pt x="83316" y="20396"/>
                    <a:pt x="83407" y="20426"/>
                  </a:cubicBezTo>
                  <a:lnTo>
                    <a:pt x="83285" y="20031"/>
                  </a:lnTo>
                  <a:lnTo>
                    <a:pt x="83528" y="19879"/>
                  </a:lnTo>
                  <a:cubicBezTo>
                    <a:pt x="83437" y="19849"/>
                    <a:pt x="83346" y="19818"/>
                    <a:pt x="83255" y="19757"/>
                  </a:cubicBezTo>
                  <a:cubicBezTo>
                    <a:pt x="83224" y="19757"/>
                    <a:pt x="83194" y="19697"/>
                    <a:pt x="83133" y="19605"/>
                  </a:cubicBezTo>
                  <a:lnTo>
                    <a:pt x="83620" y="19605"/>
                  </a:lnTo>
                  <a:lnTo>
                    <a:pt x="83620" y="19423"/>
                  </a:lnTo>
                  <a:lnTo>
                    <a:pt x="83923" y="19423"/>
                  </a:lnTo>
                  <a:cubicBezTo>
                    <a:pt x="83923" y="19484"/>
                    <a:pt x="83923" y="19575"/>
                    <a:pt x="83923" y="19636"/>
                  </a:cubicBezTo>
                  <a:cubicBezTo>
                    <a:pt x="83893" y="19697"/>
                    <a:pt x="83893" y="19757"/>
                    <a:pt x="83863" y="19849"/>
                  </a:cubicBezTo>
                  <a:lnTo>
                    <a:pt x="83984" y="19879"/>
                  </a:lnTo>
                  <a:lnTo>
                    <a:pt x="83984" y="20001"/>
                  </a:lnTo>
                  <a:cubicBezTo>
                    <a:pt x="84055" y="19965"/>
                    <a:pt x="84127" y="19950"/>
                    <a:pt x="84198" y="19950"/>
                  </a:cubicBezTo>
                  <a:cubicBezTo>
                    <a:pt x="84248" y="19950"/>
                    <a:pt x="84299" y="19958"/>
                    <a:pt x="84349" y="19970"/>
                  </a:cubicBezTo>
                  <a:cubicBezTo>
                    <a:pt x="84349" y="19940"/>
                    <a:pt x="84349" y="19909"/>
                    <a:pt x="84349" y="19909"/>
                  </a:cubicBezTo>
                  <a:lnTo>
                    <a:pt x="84197" y="19849"/>
                  </a:lnTo>
                  <a:lnTo>
                    <a:pt x="84531" y="19575"/>
                  </a:lnTo>
                  <a:lnTo>
                    <a:pt x="84623" y="19727"/>
                  </a:lnTo>
                  <a:cubicBezTo>
                    <a:pt x="84653" y="19697"/>
                    <a:pt x="84653" y="19666"/>
                    <a:pt x="84683" y="19666"/>
                  </a:cubicBezTo>
                  <a:lnTo>
                    <a:pt x="84896" y="19666"/>
                  </a:lnTo>
                  <a:cubicBezTo>
                    <a:pt x="84805" y="19909"/>
                    <a:pt x="84683" y="20122"/>
                    <a:pt x="84531" y="20335"/>
                  </a:cubicBezTo>
                  <a:lnTo>
                    <a:pt x="84471" y="20031"/>
                  </a:lnTo>
                  <a:lnTo>
                    <a:pt x="84136" y="20183"/>
                  </a:lnTo>
                  <a:lnTo>
                    <a:pt x="84319" y="20305"/>
                  </a:lnTo>
                  <a:lnTo>
                    <a:pt x="84258" y="20548"/>
                  </a:lnTo>
                  <a:lnTo>
                    <a:pt x="84045" y="20700"/>
                  </a:lnTo>
                  <a:lnTo>
                    <a:pt x="84319" y="20791"/>
                  </a:lnTo>
                  <a:lnTo>
                    <a:pt x="84592" y="20608"/>
                  </a:lnTo>
                  <a:lnTo>
                    <a:pt x="84714" y="20669"/>
                  </a:lnTo>
                  <a:lnTo>
                    <a:pt x="84835" y="20578"/>
                  </a:lnTo>
                  <a:lnTo>
                    <a:pt x="84775" y="20365"/>
                  </a:lnTo>
                  <a:cubicBezTo>
                    <a:pt x="84813" y="20358"/>
                    <a:pt x="84851" y="20354"/>
                    <a:pt x="84888" y="20354"/>
                  </a:cubicBezTo>
                  <a:cubicBezTo>
                    <a:pt x="85001" y="20354"/>
                    <a:pt x="85109" y="20388"/>
                    <a:pt x="85200" y="20457"/>
                  </a:cubicBezTo>
                  <a:lnTo>
                    <a:pt x="85261" y="20608"/>
                  </a:lnTo>
                  <a:lnTo>
                    <a:pt x="85352" y="20305"/>
                  </a:lnTo>
                  <a:lnTo>
                    <a:pt x="85261" y="20122"/>
                  </a:lnTo>
                  <a:lnTo>
                    <a:pt x="85078" y="20122"/>
                  </a:lnTo>
                  <a:lnTo>
                    <a:pt x="85261" y="19788"/>
                  </a:lnTo>
                  <a:lnTo>
                    <a:pt x="85078" y="19697"/>
                  </a:lnTo>
                  <a:lnTo>
                    <a:pt x="85200" y="19484"/>
                  </a:lnTo>
                  <a:lnTo>
                    <a:pt x="85382" y="19575"/>
                  </a:lnTo>
                  <a:cubicBezTo>
                    <a:pt x="85504" y="19332"/>
                    <a:pt x="85626" y="19089"/>
                    <a:pt x="85747" y="18815"/>
                  </a:cubicBezTo>
                  <a:cubicBezTo>
                    <a:pt x="85778" y="18785"/>
                    <a:pt x="85808" y="18785"/>
                    <a:pt x="85838" y="18785"/>
                  </a:cubicBezTo>
                  <a:lnTo>
                    <a:pt x="86021" y="19028"/>
                  </a:lnTo>
                  <a:lnTo>
                    <a:pt x="86173" y="19028"/>
                  </a:lnTo>
                  <a:lnTo>
                    <a:pt x="86173" y="19241"/>
                  </a:lnTo>
                  <a:lnTo>
                    <a:pt x="85960" y="19393"/>
                  </a:lnTo>
                  <a:lnTo>
                    <a:pt x="86021" y="19332"/>
                  </a:lnTo>
                  <a:lnTo>
                    <a:pt x="85838" y="19301"/>
                  </a:lnTo>
                  <a:lnTo>
                    <a:pt x="85930" y="19150"/>
                  </a:lnTo>
                  <a:cubicBezTo>
                    <a:pt x="85869" y="19089"/>
                    <a:pt x="85808" y="19058"/>
                    <a:pt x="85747" y="19028"/>
                  </a:cubicBezTo>
                  <a:lnTo>
                    <a:pt x="85717" y="19058"/>
                  </a:lnTo>
                  <a:lnTo>
                    <a:pt x="85717" y="19241"/>
                  </a:lnTo>
                  <a:lnTo>
                    <a:pt x="85565" y="19271"/>
                  </a:lnTo>
                  <a:cubicBezTo>
                    <a:pt x="85565" y="19332"/>
                    <a:pt x="85565" y="19393"/>
                    <a:pt x="85565" y="19423"/>
                  </a:cubicBezTo>
                  <a:cubicBezTo>
                    <a:pt x="85565" y="19484"/>
                    <a:pt x="85595" y="19514"/>
                    <a:pt x="85595" y="19575"/>
                  </a:cubicBezTo>
                  <a:lnTo>
                    <a:pt x="85778" y="19484"/>
                  </a:lnTo>
                  <a:lnTo>
                    <a:pt x="85778" y="19697"/>
                  </a:lnTo>
                  <a:lnTo>
                    <a:pt x="86112" y="19818"/>
                  </a:lnTo>
                  <a:lnTo>
                    <a:pt x="86294" y="19636"/>
                  </a:lnTo>
                  <a:lnTo>
                    <a:pt x="86568" y="19636"/>
                  </a:lnTo>
                  <a:lnTo>
                    <a:pt x="86629" y="19484"/>
                  </a:lnTo>
                  <a:lnTo>
                    <a:pt x="86720" y="19545"/>
                  </a:lnTo>
                  <a:lnTo>
                    <a:pt x="86781" y="19484"/>
                  </a:lnTo>
                  <a:lnTo>
                    <a:pt x="86933" y="19575"/>
                  </a:lnTo>
                  <a:lnTo>
                    <a:pt x="87054" y="19393"/>
                  </a:lnTo>
                  <a:lnTo>
                    <a:pt x="86963" y="19301"/>
                  </a:lnTo>
                  <a:lnTo>
                    <a:pt x="87237" y="19089"/>
                  </a:lnTo>
                  <a:lnTo>
                    <a:pt x="87358" y="18511"/>
                  </a:lnTo>
                  <a:lnTo>
                    <a:pt x="87814" y="18329"/>
                  </a:lnTo>
                  <a:lnTo>
                    <a:pt x="87936" y="18511"/>
                  </a:lnTo>
                  <a:lnTo>
                    <a:pt x="88027" y="18420"/>
                  </a:lnTo>
                  <a:cubicBezTo>
                    <a:pt x="88088" y="18466"/>
                    <a:pt x="88156" y="18488"/>
                    <a:pt x="88224" y="18488"/>
                  </a:cubicBezTo>
                  <a:cubicBezTo>
                    <a:pt x="88293" y="18488"/>
                    <a:pt x="88361" y="18466"/>
                    <a:pt x="88422" y="18420"/>
                  </a:cubicBezTo>
                  <a:lnTo>
                    <a:pt x="88787" y="18572"/>
                  </a:lnTo>
                  <a:cubicBezTo>
                    <a:pt x="88848" y="18542"/>
                    <a:pt x="88878" y="18511"/>
                    <a:pt x="88939" y="18481"/>
                  </a:cubicBezTo>
                  <a:lnTo>
                    <a:pt x="89000" y="18633"/>
                  </a:lnTo>
                  <a:lnTo>
                    <a:pt x="89212" y="18359"/>
                  </a:lnTo>
                  <a:lnTo>
                    <a:pt x="89304" y="18542"/>
                  </a:lnTo>
                  <a:lnTo>
                    <a:pt x="89607" y="18572"/>
                  </a:lnTo>
                  <a:lnTo>
                    <a:pt x="89304" y="18785"/>
                  </a:lnTo>
                  <a:lnTo>
                    <a:pt x="89638" y="18785"/>
                  </a:lnTo>
                  <a:lnTo>
                    <a:pt x="90003" y="18602"/>
                  </a:lnTo>
                  <a:cubicBezTo>
                    <a:pt x="90033" y="18481"/>
                    <a:pt x="89942" y="18329"/>
                    <a:pt x="90094" y="18207"/>
                  </a:cubicBezTo>
                  <a:lnTo>
                    <a:pt x="89881" y="18177"/>
                  </a:lnTo>
                  <a:lnTo>
                    <a:pt x="89516" y="17721"/>
                  </a:lnTo>
                  <a:lnTo>
                    <a:pt x="89486" y="17964"/>
                  </a:lnTo>
                  <a:lnTo>
                    <a:pt x="89273" y="17812"/>
                  </a:lnTo>
                  <a:lnTo>
                    <a:pt x="89273" y="17964"/>
                  </a:lnTo>
                  <a:lnTo>
                    <a:pt x="89121" y="17964"/>
                  </a:lnTo>
                  <a:lnTo>
                    <a:pt x="89243" y="17782"/>
                  </a:lnTo>
                  <a:cubicBezTo>
                    <a:pt x="89248" y="17782"/>
                    <a:pt x="89253" y="17783"/>
                    <a:pt x="89256" y="17784"/>
                  </a:cubicBezTo>
                  <a:lnTo>
                    <a:pt x="89256" y="17784"/>
                  </a:lnTo>
                  <a:lnTo>
                    <a:pt x="89182" y="17660"/>
                  </a:lnTo>
                  <a:lnTo>
                    <a:pt x="89091" y="17751"/>
                  </a:lnTo>
                  <a:lnTo>
                    <a:pt x="88939" y="17478"/>
                  </a:lnTo>
                  <a:lnTo>
                    <a:pt x="88908" y="17660"/>
                  </a:lnTo>
                  <a:lnTo>
                    <a:pt x="88604" y="17569"/>
                  </a:lnTo>
                  <a:lnTo>
                    <a:pt x="88817" y="17447"/>
                  </a:lnTo>
                  <a:cubicBezTo>
                    <a:pt x="88739" y="17436"/>
                    <a:pt x="88670" y="17429"/>
                    <a:pt x="88606" y="17429"/>
                  </a:cubicBezTo>
                  <a:cubicBezTo>
                    <a:pt x="88497" y="17429"/>
                    <a:pt x="88408" y="17450"/>
                    <a:pt x="88331" y="17508"/>
                  </a:cubicBezTo>
                  <a:lnTo>
                    <a:pt x="88088" y="17204"/>
                  </a:lnTo>
                  <a:cubicBezTo>
                    <a:pt x="87990" y="17263"/>
                    <a:pt x="87891" y="17297"/>
                    <a:pt x="87793" y="17297"/>
                  </a:cubicBezTo>
                  <a:cubicBezTo>
                    <a:pt x="87739" y="17297"/>
                    <a:pt x="87686" y="17287"/>
                    <a:pt x="87632" y="17265"/>
                  </a:cubicBezTo>
                  <a:lnTo>
                    <a:pt x="87845" y="17174"/>
                  </a:lnTo>
                  <a:lnTo>
                    <a:pt x="87723" y="16809"/>
                  </a:lnTo>
                  <a:lnTo>
                    <a:pt x="87449" y="16900"/>
                  </a:lnTo>
                  <a:lnTo>
                    <a:pt x="87449" y="16718"/>
                  </a:lnTo>
                  <a:lnTo>
                    <a:pt x="87723" y="16566"/>
                  </a:lnTo>
                  <a:lnTo>
                    <a:pt x="87814" y="16201"/>
                  </a:lnTo>
                  <a:lnTo>
                    <a:pt x="87662" y="16080"/>
                  </a:lnTo>
                  <a:lnTo>
                    <a:pt x="87814" y="16019"/>
                  </a:lnTo>
                  <a:lnTo>
                    <a:pt x="87814" y="15836"/>
                  </a:lnTo>
                  <a:lnTo>
                    <a:pt x="87936" y="15836"/>
                  </a:lnTo>
                  <a:lnTo>
                    <a:pt x="87845" y="16080"/>
                  </a:lnTo>
                  <a:lnTo>
                    <a:pt x="88088" y="15958"/>
                  </a:lnTo>
                  <a:lnTo>
                    <a:pt x="88331" y="16080"/>
                  </a:lnTo>
                  <a:lnTo>
                    <a:pt x="88270" y="16201"/>
                  </a:lnTo>
                  <a:lnTo>
                    <a:pt x="88088" y="16110"/>
                  </a:lnTo>
                  <a:lnTo>
                    <a:pt x="88088" y="16323"/>
                  </a:lnTo>
                  <a:cubicBezTo>
                    <a:pt x="88179" y="16353"/>
                    <a:pt x="88300" y="16353"/>
                    <a:pt x="88392" y="16475"/>
                  </a:cubicBezTo>
                  <a:cubicBezTo>
                    <a:pt x="88422" y="16505"/>
                    <a:pt x="88483" y="16505"/>
                    <a:pt x="88513" y="16505"/>
                  </a:cubicBezTo>
                  <a:cubicBezTo>
                    <a:pt x="88544" y="16475"/>
                    <a:pt x="88544" y="16444"/>
                    <a:pt x="88574" y="16414"/>
                  </a:cubicBezTo>
                  <a:lnTo>
                    <a:pt x="88604" y="16444"/>
                  </a:lnTo>
                  <a:lnTo>
                    <a:pt x="88544" y="16505"/>
                  </a:lnTo>
                  <a:cubicBezTo>
                    <a:pt x="88513" y="16535"/>
                    <a:pt x="88483" y="16596"/>
                    <a:pt x="88452" y="16627"/>
                  </a:cubicBezTo>
                  <a:lnTo>
                    <a:pt x="88939" y="16748"/>
                  </a:lnTo>
                  <a:lnTo>
                    <a:pt x="89091" y="16991"/>
                  </a:lnTo>
                  <a:lnTo>
                    <a:pt x="89152" y="16748"/>
                  </a:lnTo>
                  <a:cubicBezTo>
                    <a:pt x="89165" y="16746"/>
                    <a:pt x="89178" y="16745"/>
                    <a:pt x="89190" y="16745"/>
                  </a:cubicBezTo>
                  <a:cubicBezTo>
                    <a:pt x="89330" y="16745"/>
                    <a:pt x="89308" y="16905"/>
                    <a:pt x="89364" y="16961"/>
                  </a:cubicBezTo>
                  <a:cubicBezTo>
                    <a:pt x="89455" y="17022"/>
                    <a:pt x="89577" y="17052"/>
                    <a:pt x="89668" y="17113"/>
                  </a:cubicBezTo>
                  <a:lnTo>
                    <a:pt x="89942" y="16991"/>
                  </a:lnTo>
                  <a:lnTo>
                    <a:pt x="89790" y="16931"/>
                  </a:lnTo>
                  <a:lnTo>
                    <a:pt x="89881" y="16627"/>
                  </a:lnTo>
                  <a:cubicBezTo>
                    <a:pt x="89729" y="16475"/>
                    <a:pt x="89425" y="16566"/>
                    <a:pt x="89395" y="16323"/>
                  </a:cubicBezTo>
                  <a:lnTo>
                    <a:pt x="88878" y="16019"/>
                  </a:lnTo>
                  <a:lnTo>
                    <a:pt x="89060" y="15928"/>
                  </a:lnTo>
                  <a:lnTo>
                    <a:pt x="88848" y="15593"/>
                  </a:lnTo>
                  <a:lnTo>
                    <a:pt x="89030" y="15563"/>
                  </a:lnTo>
                  <a:lnTo>
                    <a:pt x="88969" y="15380"/>
                  </a:lnTo>
                  <a:lnTo>
                    <a:pt x="89121" y="15380"/>
                  </a:lnTo>
                  <a:lnTo>
                    <a:pt x="89121" y="15836"/>
                  </a:lnTo>
                  <a:lnTo>
                    <a:pt x="89334" y="15624"/>
                  </a:lnTo>
                  <a:lnTo>
                    <a:pt x="89668" y="15715"/>
                  </a:lnTo>
                  <a:lnTo>
                    <a:pt x="89607" y="15624"/>
                  </a:lnTo>
                  <a:lnTo>
                    <a:pt x="89851" y="15472"/>
                  </a:lnTo>
                  <a:lnTo>
                    <a:pt x="89668" y="15441"/>
                  </a:lnTo>
                  <a:lnTo>
                    <a:pt x="89668" y="15259"/>
                  </a:lnTo>
                  <a:lnTo>
                    <a:pt x="89851" y="15168"/>
                  </a:lnTo>
                  <a:lnTo>
                    <a:pt x="89486" y="15137"/>
                  </a:lnTo>
                  <a:lnTo>
                    <a:pt x="89577" y="14985"/>
                  </a:lnTo>
                  <a:lnTo>
                    <a:pt x="89364" y="14985"/>
                  </a:lnTo>
                  <a:cubicBezTo>
                    <a:pt x="89334" y="15016"/>
                    <a:pt x="89334" y="15046"/>
                    <a:pt x="89304" y="15076"/>
                  </a:cubicBezTo>
                  <a:lnTo>
                    <a:pt x="89273" y="15046"/>
                  </a:lnTo>
                  <a:lnTo>
                    <a:pt x="89334" y="14985"/>
                  </a:lnTo>
                  <a:cubicBezTo>
                    <a:pt x="89243" y="14833"/>
                    <a:pt x="89182" y="14681"/>
                    <a:pt x="89091" y="14529"/>
                  </a:cubicBezTo>
                  <a:lnTo>
                    <a:pt x="89000" y="14621"/>
                  </a:lnTo>
                  <a:lnTo>
                    <a:pt x="89060" y="14955"/>
                  </a:lnTo>
                  <a:lnTo>
                    <a:pt x="88817" y="15046"/>
                  </a:lnTo>
                  <a:lnTo>
                    <a:pt x="88726" y="14773"/>
                  </a:lnTo>
                  <a:lnTo>
                    <a:pt x="88574" y="14773"/>
                  </a:lnTo>
                  <a:lnTo>
                    <a:pt x="88513" y="14925"/>
                  </a:lnTo>
                  <a:lnTo>
                    <a:pt x="88392" y="14925"/>
                  </a:lnTo>
                  <a:lnTo>
                    <a:pt x="88392" y="14529"/>
                  </a:lnTo>
                  <a:lnTo>
                    <a:pt x="88118" y="14438"/>
                  </a:lnTo>
                  <a:lnTo>
                    <a:pt x="88057" y="14256"/>
                  </a:lnTo>
                  <a:lnTo>
                    <a:pt x="87449" y="14681"/>
                  </a:lnTo>
                  <a:cubicBezTo>
                    <a:pt x="87449" y="14529"/>
                    <a:pt x="87480" y="14408"/>
                    <a:pt x="87389" y="14286"/>
                  </a:cubicBezTo>
                  <a:lnTo>
                    <a:pt x="87085" y="14286"/>
                  </a:lnTo>
                  <a:lnTo>
                    <a:pt x="87054" y="14165"/>
                  </a:lnTo>
                  <a:lnTo>
                    <a:pt x="86598" y="14073"/>
                  </a:lnTo>
                  <a:lnTo>
                    <a:pt x="86477" y="14195"/>
                  </a:lnTo>
                  <a:lnTo>
                    <a:pt x="86386" y="13982"/>
                  </a:lnTo>
                  <a:lnTo>
                    <a:pt x="86355" y="13982"/>
                  </a:lnTo>
                  <a:lnTo>
                    <a:pt x="86355" y="14195"/>
                  </a:lnTo>
                  <a:lnTo>
                    <a:pt x="86416" y="14256"/>
                  </a:lnTo>
                  <a:lnTo>
                    <a:pt x="86386" y="14256"/>
                  </a:lnTo>
                  <a:lnTo>
                    <a:pt x="86325" y="14195"/>
                  </a:lnTo>
                  <a:cubicBezTo>
                    <a:pt x="86264" y="14165"/>
                    <a:pt x="86173" y="14104"/>
                    <a:pt x="86082" y="14043"/>
                  </a:cubicBezTo>
                  <a:lnTo>
                    <a:pt x="85899" y="14195"/>
                  </a:lnTo>
                  <a:lnTo>
                    <a:pt x="85869" y="14043"/>
                  </a:lnTo>
                  <a:lnTo>
                    <a:pt x="85747" y="14043"/>
                  </a:lnTo>
                  <a:lnTo>
                    <a:pt x="85808" y="14195"/>
                  </a:lnTo>
                  <a:lnTo>
                    <a:pt x="85565" y="14195"/>
                  </a:lnTo>
                  <a:lnTo>
                    <a:pt x="85656" y="14104"/>
                  </a:lnTo>
                  <a:lnTo>
                    <a:pt x="85443" y="13709"/>
                  </a:lnTo>
                  <a:lnTo>
                    <a:pt x="85291" y="13891"/>
                  </a:lnTo>
                  <a:cubicBezTo>
                    <a:pt x="85291" y="14013"/>
                    <a:pt x="85534" y="13952"/>
                    <a:pt x="85413" y="14134"/>
                  </a:cubicBezTo>
                  <a:lnTo>
                    <a:pt x="85109" y="14134"/>
                  </a:lnTo>
                  <a:lnTo>
                    <a:pt x="85018" y="14286"/>
                  </a:lnTo>
                  <a:lnTo>
                    <a:pt x="84562" y="14013"/>
                  </a:lnTo>
                  <a:lnTo>
                    <a:pt x="84683" y="13891"/>
                  </a:lnTo>
                  <a:cubicBezTo>
                    <a:pt x="84579" y="13787"/>
                    <a:pt x="84518" y="13740"/>
                    <a:pt x="84470" y="13740"/>
                  </a:cubicBezTo>
                  <a:cubicBezTo>
                    <a:pt x="84448" y="13740"/>
                    <a:pt x="84429" y="13750"/>
                    <a:pt x="84410" y="13769"/>
                  </a:cubicBezTo>
                  <a:lnTo>
                    <a:pt x="84501" y="13952"/>
                  </a:lnTo>
                  <a:lnTo>
                    <a:pt x="84227" y="14043"/>
                  </a:lnTo>
                  <a:lnTo>
                    <a:pt x="84015" y="13952"/>
                  </a:lnTo>
                  <a:lnTo>
                    <a:pt x="84197" y="13891"/>
                  </a:lnTo>
                  <a:lnTo>
                    <a:pt x="84197" y="13739"/>
                  </a:lnTo>
                  <a:lnTo>
                    <a:pt x="83984" y="13830"/>
                  </a:lnTo>
                  <a:lnTo>
                    <a:pt x="83893" y="13618"/>
                  </a:lnTo>
                  <a:lnTo>
                    <a:pt x="83468" y="13557"/>
                  </a:lnTo>
                  <a:lnTo>
                    <a:pt x="83468" y="13891"/>
                  </a:lnTo>
                  <a:lnTo>
                    <a:pt x="83133" y="13739"/>
                  </a:lnTo>
                  <a:cubicBezTo>
                    <a:pt x="83133" y="13769"/>
                    <a:pt x="83103" y="13800"/>
                    <a:pt x="83103" y="13830"/>
                  </a:cubicBezTo>
                  <a:cubicBezTo>
                    <a:pt x="83133" y="13830"/>
                    <a:pt x="83133" y="13861"/>
                    <a:pt x="83164" y="13861"/>
                  </a:cubicBezTo>
                  <a:lnTo>
                    <a:pt x="83133" y="13891"/>
                  </a:lnTo>
                  <a:lnTo>
                    <a:pt x="83103" y="13830"/>
                  </a:lnTo>
                  <a:lnTo>
                    <a:pt x="82951" y="13830"/>
                  </a:lnTo>
                  <a:lnTo>
                    <a:pt x="82920" y="13618"/>
                  </a:lnTo>
                  <a:lnTo>
                    <a:pt x="82829" y="13618"/>
                  </a:lnTo>
                  <a:lnTo>
                    <a:pt x="82768" y="13709"/>
                  </a:lnTo>
                  <a:lnTo>
                    <a:pt x="82525" y="13678"/>
                  </a:lnTo>
                  <a:lnTo>
                    <a:pt x="82464" y="13861"/>
                  </a:lnTo>
                  <a:lnTo>
                    <a:pt x="82343" y="13800"/>
                  </a:lnTo>
                  <a:lnTo>
                    <a:pt x="82069" y="13830"/>
                  </a:lnTo>
                  <a:lnTo>
                    <a:pt x="82039" y="13678"/>
                  </a:lnTo>
                  <a:cubicBezTo>
                    <a:pt x="82009" y="13671"/>
                    <a:pt x="81978" y="13667"/>
                    <a:pt x="81948" y="13667"/>
                  </a:cubicBezTo>
                  <a:cubicBezTo>
                    <a:pt x="81857" y="13667"/>
                    <a:pt x="81765" y="13701"/>
                    <a:pt x="81674" y="13769"/>
                  </a:cubicBezTo>
                  <a:cubicBezTo>
                    <a:pt x="81661" y="13822"/>
                    <a:pt x="81631" y="13835"/>
                    <a:pt x="81596" y="13835"/>
                  </a:cubicBezTo>
                  <a:cubicBezTo>
                    <a:pt x="81563" y="13835"/>
                    <a:pt x="81526" y="13824"/>
                    <a:pt x="81495" y="13824"/>
                  </a:cubicBezTo>
                  <a:cubicBezTo>
                    <a:pt x="81482" y="13824"/>
                    <a:pt x="81471" y="13825"/>
                    <a:pt x="81461" y="13830"/>
                  </a:cubicBezTo>
                  <a:cubicBezTo>
                    <a:pt x="81461" y="13891"/>
                    <a:pt x="81454" y="13899"/>
                    <a:pt x="81435" y="13899"/>
                  </a:cubicBezTo>
                  <a:cubicBezTo>
                    <a:pt x="81428" y="13899"/>
                    <a:pt x="81421" y="13898"/>
                    <a:pt x="81412" y="13898"/>
                  </a:cubicBezTo>
                  <a:cubicBezTo>
                    <a:pt x="81394" y="13898"/>
                    <a:pt x="81370" y="13901"/>
                    <a:pt x="81340" y="13921"/>
                  </a:cubicBezTo>
                  <a:cubicBezTo>
                    <a:pt x="81321" y="13934"/>
                    <a:pt x="81300" y="13939"/>
                    <a:pt x="81279" y="13939"/>
                  </a:cubicBezTo>
                  <a:cubicBezTo>
                    <a:pt x="81221" y="13939"/>
                    <a:pt x="81160" y="13904"/>
                    <a:pt x="81112" y="13904"/>
                  </a:cubicBezTo>
                  <a:cubicBezTo>
                    <a:pt x="81095" y="13904"/>
                    <a:pt x="81079" y="13909"/>
                    <a:pt x="81066" y="13921"/>
                  </a:cubicBezTo>
                  <a:cubicBezTo>
                    <a:pt x="81036" y="13932"/>
                    <a:pt x="81002" y="13935"/>
                    <a:pt x="80967" y="13935"/>
                  </a:cubicBezTo>
                  <a:cubicBezTo>
                    <a:pt x="80897" y="13935"/>
                    <a:pt x="80823" y="13921"/>
                    <a:pt x="80762" y="13921"/>
                  </a:cubicBezTo>
                  <a:lnTo>
                    <a:pt x="80580" y="14195"/>
                  </a:lnTo>
                  <a:lnTo>
                    <a:pt x="80580" y="13861"/>
                  </a:lnTo>
                  <a:lnTo>
                    <a:pt x="80519" y="13891"/>
                  </a:lnTo>
                  <a:lnTo>
                    <a:pt x="80185" y="13557"/>
                  </a:lnTo>
                  <a:lnTo>
                    <a:pt x="80063" y="13709"/>
                  </a:lnTo>
                  <a:lnTo>
                    <a:pt x="79486" y="13648"/>
                  </a:lnTo>
                  <a:cubicBezTo>
                    <a:pt x="79469" y="13682"/>
                    <a:pt x="79447" y="13692"/>
                    <a:pt x="79424" y="13692"/>
                  </a:cubicBezTo>
                  <a:cubicBezTo>
                    <a:pt x="79386" y="13692"/>
                    <a:pt x="79342" y="13665"/>
                    <a:pt x="79304" y="13665"/>
                  </a:cubicBezTo>
                  <a:cubicBezTo>
                    <a:pt x="79281" y="13665"/>
                    <a:pt x="79259" y="13675"/>
                    <a:pt x="79243" y="13709"/>
                  </a:cubicBezTo>
                  <a:lnTo>
                    <a:pt x="78878" y="13618"/>
                  </a:lnTo>
                  <a:lnTo>
                    <a:pt x="78635" y="13891"/>
                  </a:lnTo>
                  <a:lnTo>
                    <a:pt x="78604" y="13648"/>
                  </a:lnTo>
                  <a:lnTo>
                    <a:pt x="78452" y="13648"/>
                  </a:lnTo>
                  <a:cubicBezTo>
                    <a:pt x="78391" y="13769"/>
                    <a:pt x="78300" y="13891"/>
                    <a:pt x="78148" y="13952"/>
                  </a:cubicBezTo>
                  <a:lnTo>
                    <a:pt x="78057" y="13830"/>
                  </a:lnTo>
                  <a:lnTo>
                    <a:pt x="78209" y="13587"/>
                  </a:lnTo>
                  <a:lnTo>
                    <a:pt x="78209" y="13587"/>
                  </a:lnTo>
                  <a:cubicBezTo>
                    <a:pt x="78108" y="13625"/>
                    <a:pt x="78049" y="13647"/>
                    <a:pt x="78004" y="13647"/>
                  </a:cubicBezTo>
                  <a:cubicBezTo>
                    <a:pt x="77940" y="13647"/>
                    <a:pt x="77903" y="13603"/>
                    <a:pt x="77814" y="13496"/>
                  </a:cubicBezTo>
                  <a:cubicBezTo>
                    <a:pt x="77784" y="13466"/>
                    <a:pt x="77753" y="13466"/>
                    <a:pt x="77753" y="13435"/>
                  </a:cubicBezTo>
                  <a:lnTo>
                    <a:pt x="77753" y="13435"/>
                  </a:lnTo>
                  <a:lnTo>
                    <a:pt x="77814" y="13496"/>
                  </a:lnTo>
                  <a:lnTo>
                    <a:pt x="77966" y="13496"/>
                  </a:lnTo>
                  <a:lnTo>
                    <a:pt x="77844" y="13253"/>
                  </a:lnTo>
                  <a:lnTo>
                    <a:pt x="77692" y="13253"/>
                  </a:lnTo>
                  <a:lnTo>
                    <a:pt x="77601" y="13466"/>
                  </a:lnTo>
                  <a:lnTo>
                    <a:pt x="77388" y="13222"/>
                  </a:lnTo>
                  <a:lnTo>
                    <a:pt x="77267" y="13314"/>
                  </a:lnTo>
                  <a:lnTo>
                    <a:pt x="77145" y="13253"/>
                  </a:lnTo>
                  <a:lnTo>
                    <a:pt x="77054" y="13314"/>
                  </a:lnTo>
                  <a:cubicBezTo>
                    <a:pt x="76963" y="13222"/>
                    <a:pt x="76872" y="13131"/>
                    <a:pt x="76811" y="13040"/>
                  </a:cubicBezTo>
                  <a:cubicBezTo>
                    <a:pt x="76801" y="13030"/>
                    <a:pt x="76787" y="13026"/>
                    <a:pt x="76774" y="13026"/>
                  </a:cubicBezTo>
                  <a:cubicBezTo>
                    <a:pt x="76747" y="13026"/>
                    <a:pt x="76720" y="13040"/>
                    <a:pt x="76720" y="13040"/>
                  </a:cubicBezTo>
                  <a:lnTo>
                    <a:pt x="76811" y="13314"/>
                  </a:lnTo>
                  <a:lnTo>
                    <a:pt x="76689" y="13192"/>
                  </a:lnTo>
                  <a:cubicBezTo>
                    <a:pt x="76628" y="13192"/>
                    <a:pt x="76568" y="13222"/>
                    <a:pt x="76537" y="13253"/>
                  </a:cubicBezTo>
                  <a:cubicBezTo>
                    <a:pt x="76515" y="13270"/>
                    <a:pt x="76493" y="13276"/>
                    <a:pt x="76472" y="13276"/>
                  </a:cubicBezTo>
                  <a:cubicBezTo>
                    <a:pt x="76408" y="13276"/>
                    <a:pt x="76352" y="13214"/>
                    <a:pt x="76298" y="13214"/>
                  </a:cubicBezTo>
                  <a:cubicBezTo>
                    <a:pt x="76276" y="13214"/>
                    <a:pt x="76255" y="13224"/>
                    <a:pt x="76233" y="13253"/>
                  </a:cubicBezTo>
                  <a:cubicBezTo>
                    <a:pt x="76203" y="13222"/>
                    <a:pt x="76233" y="13222"/>
                    <a:pt x="76173" y="13192"/>
                  </a:cubicBezTo>
                  <a:cubicBezTo>
                    <a:pt x="76150" y="13181"/>
                    <a:pt x="76128" y="13174"/>
                    <a:pt x="76109" y="13174"/>
                  </a:cubicBezTo>
                  <a:cubicBezTo>
                    <a:pt x="76075" y="13174"/>
                    <a:pt x="76051" y="13195"/>
                    <a:pt x="76051" y="13253"/>
                  </a:cubicBezTo>
                  <a:lnTo>
                    <a:pt x="76112" y="13314"/>
                  </a:lnTo>
                  <a:lnTo>
                    <a:pt x="76051" y="13344"/>
                  </a:lnTo>
                  <a:lnTo>
                    <a:pt x="75808" y="13526"/>
                  </a:lnTo>
                  <a:lnTo>
                    <a:pt x="75717" y="13314"/>
                  </a:lnTo>
                  <a:lnTo>
                    <a:pt x="75747" y="13162"/>
                  </a:lnTo>
                  <a:lnTo>
                    <a:pt x="75534" y="13253"/>
                  </a:lnTo>
                  <a:lnTo>
                    <a:pt x="75534" y="13131"/>
                  </a:lnTo>
                  <a:cubicBezTo>
                    <a:pt x="75625" y="13101"/>
                    <a:pt x="75717" y="13070"/>
                    <a:pt x="75808" y="13040"/>
                  </a:cubicBezTo>
                  <a:cubicBezTo>
                    <a:pt x="75822" y="13031"/>
                    <a:pt x="75835" y="13027"/>
                    <a:pt x="75849" y="13027"/>
                  </a:cubicBezTo>
                  <a:cubicBezTo>
                    <a:pt x="75903" y="13027"/>
                    <a:pt x="75956" y="13083"/>
                    <a:pt x="76010" y="13083"/>
                  </a:cubicBezTo>
                  <a:cubicBezTo>
                    <a:pt x="76034" y="13083"/>
                    <a:pt x="76058" y="13072"/>
                    <a:pt x="76081" y="13040"/>
                  </a:cubicBezTo>
                  <a:lnTo>
                    <a:pt x="76142" y="13070"/>
                  </a:lnTo>
                  <a:lnTo>
                    <a:pt x="76720" y="12827"/>
                  </a:lnTo>
                  <a:cubicBezTo>
                    <a:pt x="76784" y="12849"/>
                    <a:pt x="76849" y="12870"/>
                    <a:pt x="76892" y="12870"/>
                  </a:cubicBezTo>
                  <a:cubicBezTo>
                    <a:pt x="76909" y="12870"/>
                    <a:pt x="76924" y="12867"/>
                    <a:pt x="76932" y="12858"/>
                  </a:cubicBezTo>
                  <a:cubicBezTo>
                    <a:pt x="76985" y="12816"/>
                    <a:pt x="77037" y="12799"/>
                    <a:pt x="77089" y="12799"/>
                  </a:cubicBezTo>
                  <a:cubicBezTo>
                    <a:pt x="77186" y="12799"/>
                    <a:pt x="77278" y="12859"/>
                    <a:pt x="77358" y="12918"/>
                  </a:cubicBezTo>
                  <a:cubicBezTo>
                    <a:pt x="77419" y="12949"/>
                    <a:pt x="77480" y="12964"/>
                    <a:pt x="77540" y="12964"/>
                  </a:cubicBezTo>
                  <a:cubicBezTo>
                    <a:pt x="77601" y="12964"/>
                    <a:pt x="77662" y="12949"/>
                    <a:pt x="77723" y="12918"/>
                  </a:cubicBezTo>
                  <a:lnTo>
                    <a:pt x="77996" y="13040"/>
                  </a:lnTo>
                  <a:cubicBezTo>
                    <a:pt x="78057" y="12949"/>
                    <a:pt x="78057" y="12797"/>
                    <a:pt x="78209" y="12797"/>
                  </a:cubicBezTo>
                  <a:cubicBezTo>
                    <a:pt x="78270" y="12797"/>
                    <a:pt x="78361" y="12675"/>
                    <a:pt x="78361" y="12645"/>
                  </a:cubicBezTo>
                  <a:lnTo>
                    <a:pt x="78361" y="12584"/>
                  </a:lnTo>
                  <a:lnTo>
                    <a:pt x="78239" y="12554"/>
                  </a:lnTo>
                  <a:lnTo>
                    <a:pt x="78361" y="12189"/>
                  </a:lnTo>
                  <a:lnTo>
                    <a:pt x="78695" y="12189"/>
                  </a:lnTo>
                  <a:cubicBezTo>
                    <a:pt x="78695" y="12037"/>
                    <a:pt x="78756" y="11976"/>
                    <a:pt x="78908" y="11976"/>
                  </a:cubicBezTo>
                  <a:cubicBezTo>
                    <a:pt x="78923" y="11900"/>
                    <a:pt x="78969" y="11893"/>
                    <a:pt x="79015" y="11893"/>
                  </a:cubicBezTo>
                  <a:cubicBezTo>
                    <a:pt x="79026" y="11893"/>
                    <a:pt x="79037" y="11893"/>
                    <a:pt x="79048" y="11893"/>
                  </a:cubicBezTo>
                  <a:cubicBezTo>
                    <a:pt x="79081" y="11893"/>
                    <a:pt x="79110" y="11889"/>
                    <a:pt x="79121" y="11855"/>
                  </a:cubicBezTo>
                  <a:lnTo>
                    <a:pt x="78908" y="11399"/>
                  </a:lnTo>
                  <a:lnTo>
                    <a:pt x="79060" y="11277"/>
                  </a:lnTo>
                  <a:lnTo>
                    <a:pt x="79212" y="11368"/>
                  </a:lnTo>
                  <a:cubicBezTo>
                    <a:pt x="79151" y="11095"/>
                    <a:pt x="79395" y="11186"/>
                    <a:pt x="79516" y="11095"/>
                  </a:cubicBezTo>
                  <a:lnTo>
                    <a:pt x="79455" y="10943"/>
                  </a:lnTo>
                  <a:lnTo>
                    <a:pt x="79790" y="10760"/>
                  </a:lnTo>
                  <a:lnTo>
                    <a:pt x="79972" y="10852"/>
                  </a:lnTo>
                  <a:lnTo>
                    <a:pt x="80033" y="10669"/>
                  </a:lnTo>
                  <a:lnTo>
                    <a:pt x="80489" y="10912"/>
                  </a:lnTo>
                  <a:lnTo>
                    <a:pt x="80428" y="11186"/>
                  </a:lnTo>
                  <a:lnTo>
                    <a:pt x="80610" y="11490"/>
                  </a:lnTo>
                  <a:lnTo>
                    <a:pt x="80489" y="11581"/>
                  </a:lnTo>
                  <a:lnTo>
                    <a:pt x="80306" y="11399"/>
                  </a:lnTo>
                  <a:lnTo>
                    <a:pt x="80154" y="11581"/>
                  </a:lnTo>
                  <a:cubicBezTo>
                    <a:pt x="80246" y="11672"/>
                    <a:pt x="80306" y="11733"/>
                    <a:pt x="80367" y="11824"/>
                  </a:cubicBezTo>
                  <a:cubicBezTo>
                    <a:pt x="80458" y="11824"/>
                    <a:pt x="80519" y="11794"/>
                    <a:pt x="80610" y="11763"/>
                  </a:cubicBezTo>
                  <a:lnTo>
                    <a:pt x="80610" y="11976"/>
                  </a:lnTo>
                  <a:cubicBezTo>
                    <a:pt x="80519" y="11946"/>
                    <a:pt x="80428" y="11885"/>
                    <a:pt x="80367" y="11824"/>
                  </a:cubicBezTo>
                  <a:lnTo>
                    <a:pt x="80185" y="11824"/>
                  </a:lnTo>
                  <a:lnTo>
                    <a:pt x="80246" y="11885"/>
                  </a:lnTo>
                  <a:lnTo>
                    <a:pt x="80063" y="12067"/>
                  </a:lnTo>
                  <a:cubicBezTo>
                    <a:pt x="80096" y="12121"/>
                    <a:pt x="80132" y="12141"/>
                    <a:pt x="80170" y="12141"/>
                  </a:cubicBezTo>
                  <a:cubicBezTo>
                    <a:pt x="80241" y="12141"/>
                    <a:pt x="80319" y="12076"/>
                    <a:pt x="80398" y="12037"/>
                  </a:cubicBezTo>
                  <a:cubicBezTo>
                    <a:pt x="80443" y="12113"/>
                    <a:pt x="80496" y="12128"/>
                    <a:pt x="80550" y="12128"/>
                  </a:cubicBezTo>
                  <a:cubicBezTo>
                    <a:pt x="80585" y="12128"/>
                    <a:pt x="80620" y="12121"/>
                    <a:pt x="80654" y="12121"/>
                  </a:cubicBezTo>
                  <a:cubicBezTo>
                    <a:pt x="80670" y="12121"/>
                    <a:pt x="80686" y="12123"/>
                    <a:pt x="80702" y="12128"/>
                  </a:cubicBezTo>
                  <a:cubicBezTo>
                    <a:pt x="80793" y="12189"/>
                    <a:pt x="80884" y="12219"/>
                    <a:pt x="80945" y="12280"/>
                  </a:cubicBezTo>
                  <a:lnTo>
                    <a:pt x="80975" y="12250"/>
                  </a:lnTo>
                  <a:lnTo>
                    <a:pt x="80823" y="11976"/>
                  </a:lnTo>
                  <a:lnTo>
                    <a:pt x="80823" y="11976"/>
                  </a:lnTo>
                  <a:cubicBezTo>
                    <a:pt x="80834" y="11977"/>
                    <a:pt x="80846" y="11978"/>
                    <a:pt x="80857" y="11978"/>
                  </a:cubicBezTo>
                  <a:cubicBezTo>
                    <a:pt x="81080" y="11978"/>
                    <a:pt x="81256" y="11761"/>
                    <a:pt x="81489" y="11761"/>
                  </a:cubicBezTo>
                  <a:cubicBezTo>
                    <a:pt x="81555" y="11761"/>
                    <a:pt x="81627" y="11779"/>
                    <a:pt x="81705" y="11824"/>
                  </a:cubicBezTo>
                  <a:lnTo>
                    <a:pt x="81796" y="11672"/>
                  </a:lnTo>
                  <a:cubicBezTo>
                    <a:pt x="81940" y="11693"/>
                    <a:pt x="82071" y="11756"/>
                    <a:pt x="82197" y="11756"/>
                  </a:cubicBezTo>
                  <a:cubicBezTo>
                    <a:pt x="82256" y="11756"/>
                    <a:pt x="82315" y="11742"/>
                    <a:pt x="82373" y="11703"/>
                  </a:cubicBezTo>
                  <a:lnTo>
                    <a:pt x="82312" y="11551"/>
                  </a:lnTo>
                  <a:cubicBezTo>
                    <a:pt x="82395" y="11482"/>
                    <a:pt x="82489" y="11451"/>
                    <a:pt x="82582" y="11451"/>
                  </a:cubicBezTo>
                  <a:cubicBezTo>
                    <a:pt x="82695" y="11451"/>
                    <a:pt x="82806" y="11497"/>
                    <a:pt x="82890" y="11581"/>
                  </a:cubicBezTo>
                  <a:lnTo>
                    <a:pt x="82708" y="11733"/>
                  </a:lnTo>
                  <a:cubicBezTo>
                    <a:pt x="82738" y="11743"/>
                    <a:pt x="82763" y="11747"/>
                    <a:pt x="82786" y="11747"/>
                  </a:cubicBezTo>
                  <a:cubicBezTo>
                    <a:pt x="82901" y="11747"/>
                    <a:pt x="82930" y="11637"/>
                    <a:pt x="82981" y="11611"/>
                  </a:cubicBezTo>
                  <a:lnTo>
                    <a:pt x="83194" y="11733"/>
                  </a:lnTo>
                  <a:lnTo>
                    <a:pt x="83376" y="11672"/>
                  </a:lnTo>
                  <a:lnTo>
                    <a:pt x="83285" y="11459"/>
                  </a:lnTo>
                  <a:lnTo>
                    <a:pt x="83042" y="11459"/>
                  </a:lnTo>
                  <a:lnTo>
                    <a:pt x="83103" y="11429"/>
                  </a:lnTo>
                  <a:lnTo>
                    <a:pt x="82920" y="11368"/>
                  </a:lnTo>
                  <a:lnTo>
                    <a:pt x="82981" y="11307"/>
                  </a:lnTo>
                  <a:lnTo>
                    <a:pt x="83255" y="11307"/>
                  </a:lnTo>
                  <a:cubicBezTo>
                    <a:pt x="83376" y="11399"/>
                    <a:pt x="83498" y="11520"/>
                    <a:pt x="83620" y="11520"/>
                  </a:cubicBezTo>
                  <a:cubicBezTo>
                    <a:pt x="83802" y="11551"/>
                    <a:pt x="84015" y="11642"/>
                    <a:pt x="84136" y="11824"/>
                  </a:cubicBezTo>
                  <a:lnTo>
                    <a:pt x="84258" y="11611"/>
                  </a:lnTo>
                  <a:lnTo>
                    <a:pt x="84045" y="11307"/>
                  </a:lnTo>
                  <a:cubicBezTo>
                    <a:pt x="83953" y="11365"/>
                    <a:pt x="83853" y="11392"/>
                    <a:pt x="83753" y="11392"/>
                  </a:cubicBezTo>
                  <a:cubicBezTo>
                    <a:pt x="83590" y="11392"/>
                    <a:pt x="83429" y="11318"/>
                    <a:pt x="83316" y="11186"/>
                  </a:cubicBezTo>
                  <a:lnTo>
                    <a:pt x="83620" y="11003"/>
                  </a:lnTo>
                  <a:lnTo>
                    <a:pt x="83316" y="11003"/>
                  </a:lnTo>
                  <a:cubicBezTo>
                    <a:pt x="83285" y="10973"/>
                    <a:pt x="83255" y="10943"/>
                    <a:pt x="83224" y="10912"/>
                  </a:cubicBezTo>
                  <a:cubicBezTo>
                    <a:pt x="83042" y="10852"/>
                    <a:pt x="82860" y="10852"/>
                    <a:pt x="82768" y="10700"/>
                  </a:cubicBezTo>
                  <a:cubicBezTo>
                    <a:pt x="82732" y="10754"/>
                    <a:pt x="82674" y="10765"/>
                    <a:pt x="82613" y="10765"/>
                  </a:cubicBezTo>
                  <a:cubicBezTo>
                    <a:pt x="82573" y="10765"/>
                    <a:pt x="82531" y="10760"/>
                    <a:pt x="82495" y="10760"/>
                  </a:cubicBezTo>
                  <a:lnTo>
                    <a:pt x="82312" y="11003"/>
                  </a:lnTo>
                  <a:lnTo>
                    <a:pt x="82161" y="10760"/>
                  </a:lnTo>
                  <a:lnTo>
                    <a:pt x="81887" y="10760"/>
                  </a:lnTo>
                  <a:cubicBezTo>
                    <a:pt x="81826" y="10821"/>
                    <a:pt x="81765" y="10852"/>
                    <a:pt x="81705" y="10882"/>
                  </a:cubicBezTo>
                  <a:cubicBezTo>
                    <a:pt x="81644" y="10852"/>
                    <a:pt x="81613" y="10791"/>
                    <a:pt x="81583" y="10730"/>
                  </a:cubicBezTo>
                  <a:lnTo>
                    <a:pt x="81431" y="10821"/>
                  </a:lnTo>
                  <a:lnTo>
                    <a:pt x="81279" y="10669"/>
                  </a:lnTo>
                  <a:cubicBezTo>
                    <a:pt x="81222" y="10650"/>
                    <a:pt x="81165" y="10608"/>
                    <a:pt x="81109" y="10608"/>
                  </a:cubicBezTo>
                  <a:cubicBezTo>
                    <a:pt x="81074" y="10608"/>
                    <a:pt x="81040" y="10623"/>
                    <a:pt x="81005" y="10669"/>
                  </a:cubicBezTo>
                  <a:cubicBezTo>
                    <a:pt x="80823" y="10548"/>
                    <a:pt x="80641" y="10456"/>
                    <a:pt x="80428" y="10396"/>
                  </a:cubicBezTo>
                  <a:cubicBezTo>
                    <a:pt x="80154" y="10396"/>
                    <a:pt x="80033" y="10183"/>
                    <a:pt x="79820" y="10122"/>
                  </a:cubicBezTo>
                  <a:lnTo>
                    <a:pt x="79881" y="10000"/>
                  </a:lnTo>
                  <a:lnTo>
                    <a:pt x="79577" y="9818"/>
                  </a:lnTo>
                  <a:lnTo>
                    <a:pt x="79698" y="9696"/>
                  </a:lnTo>
                  <a:cubicBezTo>
                    <a:pt x="79838" y="9790"/>
                    <a:pt x="79943" y="9919"/>
                    <a:pt x="80093" y="9919"/>
                  </a:cubicBezTo>
                  <a:cubicBezTo>
                    <a:pt x="80139" y="9919"/>
                    <a:pt x="80189" y="9907"/>
                    <a:pt x="80246" y="9879"/>
                  </a:cubicBezTo>
                  <a:cubicBezTo>
                    <a:pt x="80312" y="9932"/>
                    <a:pt x="80396" y="9956"/>
                    <a:pt x="80485" y="9956"/>
                  </a:cubicBezTo>
                  <a:cubicBezTo>
                    <a:pt x="80599" y="9956"/>
                    <a:pt x="80721" y="9917"/>
                    <a:pt x="80823" y="9848"/>
                  </a:cubicBezTo>
                  <a:cubicBezTo>
                    <a:pt x="80884" y="9666"/>
                    <a:pt x="80945" y="9575"/>
                    <a:pt x="81157" y="9575"/>
                  </a:cubicBezTo>
                  <a:lnTo>
                    <a:pt x="81401" y="9848"/>
                  </a:lnTo>
                  <a:lnTo>
                    <a:pt x="81492" y="9757"/>
                  </a:lnTo>
                  <a:lnTo>
                    <a:pt x="81401" y="9636"/>
                  </a:lnTo>
                  <a:lnTo>
                    <a:pt x="81735" y="9241"/>
                  </a:lnTo>
                  <a:lnTo>
                    <a:pt x="81826" y="9332"/>
                  </a:lnTo>
                  <a:lnTo>
                    <a:pt x="81887" y="9180"/>
                  </a:lnTo>
                  <a:lnTo>
                    <a:pt x="81948" y="9180"/>
                  </a:lnTo>
                  <a:lnTo>
                    <a:pt x="81887" y="9545"/>
                  </a:lnTo>
                  <a:lnTo>
                    <a:pt x="81978" y="9696"/>
                  </a:lnTo>
                  <a:lnTo>
                    <a:pt x="82069" y="9696"/>
                  </a:lnTo>
                  <a:cubicBezTo>
                    <a:pt x="82069" y="9605"/>
                    <a:pt x="82069" y="9514"/>
                    <a:pt x="82039" y="9393"/>
                  </a:cubicBezTo>
                  <a:cubicBezTo>
                    <a:pt x="82009" y="9362"/>
                    <a:pt x="82009" y="9301"/>
                    <a:pt x="82009" y="9271"/>
                  </a:cubicBezTo>
                  <a:lnTo>
                    <a:pt x="82069" y="9271"/>
                  </a:lnTo>
                  <a:lnTo>
                    <a:pt x="82100" y="9423"/>
                  </a:lnTo>
                  <a:lnTo>
                    <a:pt x="82434" y="9423"/>
                  </a:lnTo>
                  <a:lnTo>
                    <a:pt x="82586" y="9666"/>
                  </a:lnTo>
                  <a:lnTo>
                    <a:pt x="82951" y="9545"/>
                  </a:lnTo>
                  <a:lnTo>
                    <a:pt x="82860" y="9423"/>
                  </a:lnTo>
                  <a:lnTo>
                    <a:pt x="83194" y="9271"/>
                  </a:lnTo>
                  <a:cubicBezTo>
                    <a:pt x="83278" y="9327"/>
                    <a:pt x="83259" y="9487"/>
                    <a:pt x="83399" y="9487"/>
                  </a:cubicBezTo>
                  <a:cubicBezTo>
                    <a:pt x="83411" y="9487"/>
                    <a:pt x="83423" y="9486"/>
                    <a:pt x="83437" y="9484"/>
                  </a:cubicBezTo>
                  <a:lnTo>
                    <a:pt x="83528" y="9058"/>
                  </a:lnTo>
                  <a:lnTo>
                    <a:pt x="83224" y="8815"/>
                  </a:lnTo>
                  <a:lnTo>
                    <a:pt x="83224" y="8663"/>
                  </a:lnTo>
                  <a:cubicBezTo>
                    <a:pt x="83133" y="8693"/>
                    <a:pt x="83042" y="8693"/>
                    <a:pt x="82951" y="8724"/>
                  </a:cubicBezTo>
                  <a:cubicBezTo>
                    <a:pt x="82951" y="8663"/>
                    <a:pt x="82981" y="8633"/>
                    <a:pt x="83012" y="8572"/>
                  </a:cubicBezTo>
                  <a:lnTo>
                    <a:pt x="82525" y="8572"/>
                  </a:lnTo>
                  <a:lnTo>
                    <a:pt x="82373" y="8389"/>
                  </a:lnTo>
                  <a:lnTo>
                    <a:pt x="82039" y="8511"/>
                  </a:lnTo>
                  <a:cubicBezTo>
                    <a:pt x="81917" y="8329"/>
                    <a:pt x="81644" y="8389"/>
                    <a:pt x="81613" y="8116"/>
                  </a:cubicBezTo>
                  <a:lnTo>
                    <a:pt x="81613" y="8116"/>
                  </a:lnTo>
                  <a:cubicBezTo>
                    <a:pt x="81676" y="8137"/>
                    <a:pt x="81754" y="8172"/>
                    <a:pt x="81806" y="8172"/>
                  </a:cubicBezTo>
                  <a:cubicBezTo>
                    <a:pt x="81829" y="8172"/>
                    <a:pt x="81847" y="8165"/>
                    <a:pt x="81857" y="8146"/>
                  </a:cubicBezTo>
                  <a:cubicBezTo>
                    <a:pt x="81923" y="8097"/>
                    <a:pt x="81985" y="8078"/>
                    <a:pt x="82044" y="8078"/>
                  </a:cubicBezTo>
                  <a:cubicBezTo>
                    <a:pt x="82201" y="8078"/>
                    <a:pt x="82340" y="8207"/>
                    <a:pt x="82495" y="8207"/>
                  </a:cubicBezTo>
                  <a:lnTo>
                    <a:pt x="82829" y="8055"/>
                  </a:lnTo>
                  <a:lnTo>
                    <a:pt x="82647" y="7994"/>
                  </a:lnTo>
                  <a:cubicBezTo>
                    <a:pt x="82708" y="7812"/>
                    <a:pt x="82981" y="7934"/>
                    <a:pt x="83042" y="7721"/>
                  </a:cubicBezTo>
                  <a:cubicBezTo>
                    <a:pt x="82890" y="7508"/>
                    <a:pt x="83012" y="7265"/>
                    <a:pt x="82920" y="7022"/>
                  </a:cubicBezTo>
                  <a:lnTo>
                    <a:pt x="82920" y="7022"/>
                  </a:lnTo>
                  <a:lnTo>
                    <a:pt x="82708" y="7113"/>
                  </a:lnTo>
                  <a:lnTo>
                    <a:pt x="82556" y="6718"/>
                  </a:lnTo>
                  <a:lnTo>
                    <a:pt x="82434" y="6748"/>
                  </a:lnTo>
                  <a:lnTo>
                    <a:pt x="82586" y="7082"/>
                  </a:lnTo>
                  <a:lnTo>
                    <a:pt x="82525" y="7143"/>
                  </a:lnTo>
                  <a:lnTo>
                    <a:pt x="82556" y="7204"/>
                  </a:lnTo>
                  <a:lnTo>
                    <a:pt x="82252" y="7660"/>
                  </a:lnTo>
                  <a:lnTo>
                    <a:pt x="82525" y="7812"/>
                  </a:lnTo>
                  <a:lnTo>
                    <a:pt x="82525" y="8025"/>
                  </a:lnTo>
                  <a:lnTo>
                    <a:pt x="82404" y="8025"/>
                  </a:lnTo>
                  <a:lnTo>
                    <a:pt x="82343" y="7842"/>
                  </a:lnTo>
                  <a:lnTo>
                    <a:pt x="82161" y="7964"/>
                  </a:lnTo>
                  <a:lnTo>
                    <a:pt x="82009" y="7721"/>
                  </a:lnTo>
                  <a:cubicBezTo>
                    <a:pt x="81974" y="7721"/>
                    <a:pt x="81939" y="7723"/>
                    <a:pt x="81906" y="7723"/>
                  </a:cubicBezTo>
                  <a:cubicBezTo>
                    <a:pt x="81825" y="7723"/>
                    <a:pt x="81757" y="7708"/>
                    <a:pt x="81735" y="7599"/>
                  </a:cubicBezTo>
                  <a:cubicBezTo>
                    <a:pt x="81674" y="7508"/>
                    <a:pt x="81735" y="7386"/>
                    <a:pt x="81826" y="7356"/>
                  </a:cubicBezTo>
                  <a:lnTo>
                    <a:pt x="81887" y="7508"/>
                  </a:lnTo>
                  <a:lnTo>
                    <a:pt x="82130" y="7386"/>
                  </a:lnTo>
                  <a:lnTo>
                    <a:pt x="82069" y="7174"/>
                  </a:lnTo>
                  <a:lnTo>
                    <a:pt x="82069" y="7174"/>
                  </a:lnTo>
                  <a:lnTo>
                    <a:pt x="82221" y="7204"/>
                  </a:lnTo>
                  <a:lnTo>
                    <a:pt x="82252" y="7447"/>
                  </a:lnTo>
                  <a:lnTo>
                    <a:pt x="82373" y="7326"/>
                  </a:lnTo>
                  <a:lnTo>
                    <a:pt x="82373" y="7143"/>
                  </a:lnTo>
                  <a:lnTo>
                    <a:pt x="82221" y="7082"/>
                  </a:lnTo>
                  <a:lnTo>
                    <a:pt x="82221" y="6930"/>
                  </a:lnTo>
                  <a:lnTo>
                    <a:pt x="82039" y="6718"/>
                  </a:lnTo>
                  <a:lnTo>
                    <a:pt x="81978" y="7022"/>
                  </a:lnTo>
                  <a:lnTo>
                    <a:pt x="81857" y="6809"/>
                  </a:lnTo>
                  <a:lnTo>
                    <a:pt x="81917" y="6718"/>
                  </a:lnTo>
                  <a:lnTo>
                    <a:pt x="81887" y="6687"/>
                  </a:lnTo>
                  <a:lnTo>
                    <a:pt x="81705" y="6809"/>
                  </a:lnTo>
                  <a:lnTo>
                    <a:pt x="81796" y="6900"/>
                  </a:lnTo>
                  <a:lnTo>
                    <a:pt x="81674" y="6930"/>
                  </a:lnTo>
                  <a:cubicBezTo>
                    <a:pt x="81588" y="6815"/>
                    <a:pt x="81638" y="6645"/>
                    <a:pt x="81461" y="6628"/>
                  </a:cubicBezTo>
                  <a:lnTo>
                    <a:pt x="81461" y="6628"/>
                  </a:lnTo>
                  <a:cubicBezTo>
                    <a:pt x="81461" y="6637"/>
                    <a:pt x="81461" y="6646"/>
                    <a:pt x="81461" y="6657"/>
                  </a:cubicBezTo>
                  <a:cubicBezTo>
                    <a:pt x="81482" y="6657"/>
                    <a:pt x="81461" y="6670"/>
                    <a:pt x="81446" y="6670"/>
                  </a:cubicBezTo>
                  <a:cubicBezTo>
                    <a:pt x="81438" y="6670"/>
                    <a:pt x="81431" y="6667"/>
                    <a:pt x="81431" y="6657"/>
                  </a:cubicBezTo>
                  <a:cubicBezTo>
                    <a:pt x="81436" y="6647"/>
                    <a:pt x="81441" y="6637"/>
                    <a:pt x="81446" y="6627"/>
                  </a:cubicBezTo>
                  <a:lnTo>
                    <a:pt x="81446" y="6627"/>
                  </a:lnTo>
                  <a:cubicBezTo>
                    <a:pt x="81441" y="6627"/>
                    <a:pt x="81436" y="6627"/>
                    <a:pt x="81431" y="6627"/>
                  </a:cubicBezTo>
                  <a:cubicBezTo>
                    <a:pt x="81431" y="6627"/>
                    <a:pt x="81431" y="6596"/>
                    <a:pt x="81431" y="6535"/>
                  </a:cubicBezTo>
                  <a:cubicBezTo>
                    <a:pt x="81449" y="6554"/>
                    <a:pt x="81457" y="6572"/>
                    <a:pt x="81460" y="6597"/>
                  </a:cubicBezTo>
                  <a:lnTo>
                    <a:pt x="81460" y="6597"/>
                  </a:lnTo>
                  <a:cubicBezTo>
                    <a:pt x="81501" y="6504"/>
                    <a:pt x="81522" y="6429"/>
                    <a:pt x="81522" y="6353"/>
                  </a:cubicBezTo>
                  <a:lnTo>
                    <a:pt x="81340" y="6323"/>
                  </a:lnTo>
                  <a:lnTo>
                    <a:pt x="81309" y="6171"/>
                  </a:lnTo>
                  <a:lnTo>
                    <a:pt x="81127" y="6171"/>
                  </a:lnTo>
                  <a:lnTo>
                    <a:pt x="81036" y="5958"/>
                  </a:lnTo>
                  <a:lnTo>
                    <a:pt x="81249" y="5867"/>
                  </a:lnTo>
                  <a:lnTo>
                    <a:pt x="81279" y="6019"/>
                  </a:lnTo>
                  <a:lnTo>
                    <a:pt x="81431" y="5927"/>
                  </a:lnTo>
                  <a:lnTo>
                    <a:pt x="81522" y="6019"/>
                  </a:lnTo>
                  <a:lnTo>
                    <a:pt x="81613" y="5927"/>
                  </a:lnTo>
                  <a:lnTo>
                    <a:pt x="81644" y="6201"/>
                  </a:lnTo>
                  <a:lnTo>
                    <a:pt x="81857" y="6079"/>
                  </a:lnTo>
                  <a:lnTo>
                    <a:pt x="82009" y="6171"/>
                  </a:lnTo>
                  <a:lnTo>
                    <a:pt x="82252" y="5988"/>
                  </a:lnTo>
                  <a:lnTo>
                    <a:pt x="82373" y="6171"/>
                  </a:lnTo>
                  <a:lnTo>
                    <a:pt x="82586" y="6171"/>
                  </a:lnTo>
                  <a:cubicBezTo>
                    <a:pt x="82647" y="6171"/>
                    <a:pt x="82677" y="6140"/>
                    <a:pt x="82738" y="6110"/>
                  </a:cubicBezTo>
                  <a:lnTo>
                    <a:pt x="82860" y="6323"/>
                  </a:lnTo>
                  <a:lnTo>
                    <a:pt x="83042" y="6110"/>
                  </a:lnTo>
                  <a:cubicBezTo>
                    <a:pt x="82981" y="5897"/>
                    <a:pt x="82738" y="5988"/>
                    <a:pt x="82738" y="5745"/>
                  </a:cubicBezTo>
                  <a:lnTo>
                    <a:pt x="82799" y="5684"/>
                  </a:lnTo>
                  <a:lnTo>
                    <a:pt x="82525" y="5593"/>
                  </a:lnTo>
                  <a:cubicBezTo>
                    <a:pt x="82464" y="5684"/>
                    <a:pt x="82252" y="5593"/>
                    <a:pt x="82221" y="5775"/>
                  </a:cubicBezTo>
                  <a:lnTo>
                    <a:pt x="82312" y="5897"/>
                  </a:lnTo>
                  <a:lnTo>
                    <a:pt x="81948" y="5836"/>
                  </a:lnTo>
                  <a:lnTo>
                    <a:pt x="81765" y="5897"/>
                  </a:lnTo>
                  <a:lnTo>
                    <a:pt x="81765" y="5745"/>
                  </a:lnTo>
                  <a:lnTo>
                    <a:pt x="82100" y="5684"/>
                  </a:lnTo>
                  <a:lnTo>
                    <a:pt x="81948" y="5411"/>
                  </a:lnTo>
                  <a:lnTo>
                    <a:pt x="81583" y="5806"/>
                  </a:lnTo>
                  <a:lnTo>
                    <a:pt x="81401" y="5806"/>
                  </a:lnTo>
                  <a:cubicBezTo>
                    <a:pt x="81492" y="5684"/>
                    <a:pt x="81644" y="5593"/>
                    <a:pt x="81553" y="5441"/>
                  </a:cubicBezTo>
                  <a:lnTo>
                    <a:pt x="81309" y="5350"/>
                  </a:lnTo>
                  <a:cubicBezTo>
                    <a:pt x="81309" y="5380"/>
                    <a:pt x="81279" y="5380"/>
                    <a:pt x="81279" y="5411"/>
                  </a:cubicBezTo>
                  <a:cubicBezTo>
                    <a:pt x="81309" y="5441"/>
                    <a:pt x="81309" y="5441"/>
                    <a:pt x="81340" y="5471"/>
                  </a:cubicBezTo>
                  <a:lnTo>
                    <a:pt x="81309" y="5502"/>
                  </a:lnTo>
                  <a:lnTo>
                    <a:pt x="81279" y="5441"/>
                  </a:lnTo>
                  <a:lnTo>
                    <a:pt x="81066" y="5441"/>
                  </a:lnTo>
                  <a:cubicBezTo>
                    <a:pt x="81036" y="5441"/>
                    <a:pt x="81005" y="5380"/>
                    <a:pt x="80975" y="5350"/>
                  </a:cubicBezTo>
                  <a:lnTo>
                    <a:pt x="80550" y="5471"/>
                  </a:lnTo>
                  <a:lnTo>
                    <a:pt x="80671" y="5320"/>
                  </a:lnTo>
                  <a:lnTo>
                    <a:pt x="80580" y="5198"/>
                  </a:lnTo>
                  <a:lnTo>
                    <a:pt x="80489" y="5350"/>
                  </a:lnTo>
                  <a:cubicBezTo>
                    <a:pt x="80386" y="5371"/>
                    <a:pt x="80296" y="5433"/>
                    <a:pt x="80202" y="5433"/>
                  </a:cubicBezTo>
                  <a:cubicBezTo>
                    <a:pt x="80158" y="5433"/>
                    <a:pt x="80112" y="5419"/>
                    <a:pt x="80063" y="5380"/>
                  </a:cubicBezTo>
                  <a:lnTo>
                    <a:pt x="80063" y="5289"/>
                  </a:lnTo>
                  <a:lnTo>
                    <a:pt x="80276" y="5259"/>
                  </a:lnTo>
                  <a:lnTo>
                    <a:pt x="80276" y="5016"/>
                  </a:lnTo>
                  <a:lnTo>
                    <a:pt x="80124" y="4955"/>
                  </a:lnTo>
                  <a:cubicBezTo>
                    <a:pt x="80124" y="4833"/>
                    <a:pt x="80124" y="4772"/>
                    <a:pt x="80124" y="4681"/>
                  </a:cubicBezTo>
                  <a:lnTo>
                    <a:pt x="80094" y="4681"/>
                  </a:lnTo>
                  <a:lnTo>
                    <a:pt x="79881" y="5228"/>
                  </a:lnTo>
                  <a:lnTo>
                    <a:pt x="79759" y="5168"/>
                  </a:lnTo>
                  <a:lnTo>
                    <a:pt x="79820" y="5107"/>
                  </a:lnTo>
                  <a:lnTo>
                    <a:pt x="79638" y="4833"/>
                  </a:lnTo>
                  <a:lnTo>
                    <a:pt x="79546" y="4833"/>
                  </a:lnTo>
                  <a:lnTo>
                    <a:pt x="79546" y="5046"/>
                  </a:lnTo>
                  <a:lnTo>
                    <a:pt x="79486" y="5016"/>
                  </a:lnTo>
                  <a:lnTo>
                    <a:pt x="79425" y="5228"/>
                  </a:lnTo>
                  <a:lnTo>
                    <a:pt x="79364" y="4894"/>
                  </a:lnTo>
                  <a:lnTo>
                    <a:pt x="79121" y="5016"/>
                  </a:lnTo>
                  <a:lnTo>
                    <a:pt x="78969" y="5320"/>
                  </a:lnTo>
                  <a:lnTo>
                    <a:pt x="78817" y="5228"/>
                  </a:lnTo>
                  <a:lnTo>
                    <a:pt x="78756" y="5289"/>
                  </a:lnTo>
                  <a:lnTo>
                    <a:pt x="78513" y="4955"/>
                  </a:lnTo>
                  <a:lnTo>
                    <a:pt x="78331" y="5228"/>
                  </a:lnTo>
                  <a:lnTo>
                    <a:pt x="78209" y="4894"/>
                  </a:lnTo>
                  <a:lnTo>
                    <a:pt x="78057" y="4894"/>
                  </a:lnTo>
                  <a:lnTo>
                    <a:pt x="78148" y="5076"/>
                  </a:lnTo>
                  <a:lnTo>
                    <a:pt x="78148" y="5076"/>
                  </a:lnTo>
                  <a:lnTo>
                    <a:pt x="77844" y="5016"/>
                  </a:lnTo>
                  <a:lnTo>
                    <a:pt x="77814" y="5137"/>
                  </a:lnTo>
                  <a:lnTo>
                    <a:pt x="77723" y="5137"/>
                  </a:lnTo>
                  <a:lnTo>
                    <a:pt x="77480" y="4924"/>
                  </a:lnTo>
                  <a:cubicBezTo>
                    <a:pt x="77519" y="4865"/>
                    <a:pt x="77583" y="4832"/>
                    <a:pt x="77657" y="4832"/>
                  </a:cubicBezTo>
                  <a:cubicBezTo>
                    <a:pt x="77697" y="4832"/>
                    <a:pt x="77740" y="4842"/>
                    <a:pt x="77784" y="4864"/>
                  </a:cubicBezTo>
                  <a:cubicBezTo>
                    <a:pt x="77795" y="4869"/>
                    <a:pt x="77809" y="4872"/>
                    <a:pt x="77825" y="4872"/>
                  </a:cubicBezTo>
                  <a:cubicBezTo>
                    <a:pt x="77891" y="4872"/>
                    <a:pt x="77989" y="4827"/>
                    <a:pt x="78087" y="4803"/>
                  </a:cubicBezTo>
                  <a:lnTo>
                    <a:pt x="78087" y="4529"/>
                  </a:lnTo>
                  <a:lnTo>
                    <a:pt x="78300" y="4499"/>
                  </a:lnTo>
                  <a:lnTo>
                    <a:pt x="78179" y="4377"/>
                  </a:lnTo>
                  <a:lnTo>
                    <a:pt x="77784" y="4408"/>
                  </a:lnTo>
                  <a:lnTo>
                    <a:pt x="77692" y="4316"/>
                  </a:lnTo>
                  <a:lnTo>
                    <a:pt x="77784" y="4256"/>
                  </a:lnTo>
                  <a:lnTo>
                    <a:pt x="77632" y="4134"/>
                  </a:lnTo>
                  <a:lnTo>
                    <a:pt x="77632" y="4286"/>
                  </a:lnTo>
                  <a:lnTo>
                    <a:pt x="77571" y="4286"/>
                  </a:lnTo>
                  <a:lnTo>
                    <a:pt x="77540" y="4134"/>
                  </a:lnTo>
                  <a:cubicBezTo>
                    <a:pt x="77516" y="4134"/>
                    <a:pt x="77487" y="4139"/>
                    <a:pt x="77461" y="4139"/>
                  </a:cubicBezTo>
                  <a:cubicBezTo>
                    <a:pt x="77421" y="4139"/>
                    <a:pt x="77388" y="4128"/>
                    <a:pt x="77388" y="4073"/>
                  </a:cubicBezTo>
                  <a:lnTo>
                    <a:pt x="77297" y="4134"/>
                  </a:lnTo>
                  <a:lnTo>
                    <a:pt x="77480" y="4347"/>
                  </a:lnTo>
                  <a:lnTo>
                    <a:pt x="77480" y="4408"/>
                  </a:lnTo>
                  <a:lnTo>
                    <a:pt x="77145" y="4620"/>
                  </a:lnTo>
                  <a:lnTo>
                    <a:pt x="77024" y="4347"/>
                  </a:lnTo>
                  <a:lnTo>
                    <a:pt x="77084" y="4256"/>
                  </a:lnTo>
                  <a:cubicBezTo>
                    <a:pt x="77054" y="4134"/>
                    <a:pt x="76841" y="4104"/>
                    <a:pt x="76872" y="3921"/>
                  </a:cubicBezTo>
                  <a:lnTo>
                    <a:pt x="76811" y="3861"/>
                  </a:lnTo>
                  <a:lnTo>
                    <a:pt x="76841" y="3830"/>
                  </a:lnTo>
                  <a:lnTo>
                    <a:pt x="76902" y="3891"/>
                  </a:lnTo>
                  <a:lnTo>
                    <a:pt x="77024" y="3952"/>
                  </a:lnTo>
                  <a:lnTo>
                    <a:pt x="77236" y="3830"/>
                  </a:lnTo>
                  <a:lnTo>
                    <a:pt x="77419" y="4043"/>
                  </a:lnTo>
                  <a:cubicBezTo>
                    <a:pt x="77439" y="4053"/>
                    <a:pt x="77463" y="4053"/>
                    <a:pt x="77485" y="4053"/>
                  </a:cubicBezTo>
                  <a:lnTo>
                    <a:pt x="77485" y="4053"/>
                  </a:lnTo>
                  <a:cubicBezTo>
                    <a:pt x="77530" y="4053"/>
                    <a:pt x="77571" y="4053"/>
                    <a:pt x="77571" y="4134"/>
                  </a:cubicBezTo>
                  <a:lnTo>
                    <a:pt x="77632" y="4134"/>
                  </a:lnTo>
                  <a:lnTo>
                    <a:pt x="77632" y="3982"/>
                  </a:lnTo>
                  <a:lnTo>
                    <a:pt x="77844" y="3982"/>
                  </a:lnTo>
                  <a:lnTo>
                    <a:pt x="78057" y="3769"/>
                  </a:lnTo>
                  <a:lnTo>
                    <a:pt x="78057" y="3192"/>
                  </a:lnTo>
                  <a:lnTo>
                    <a:pt x="77875" y="3283"/>
                  </a:lnTo>
                  <a:lnTo>
                    <a:pt x="77784" y="3192"/>
                  </a:lnTo>
                  <a:lnTo>
                    <a:pt x="77662" y="3557"/>
                  </a:lnTo>
                  <a:lnTo>
                    <a:pt x="77540" y="3405"/>
                  </a:lnTo>
                  <a:lnTo>
                    <a:pt x="77236" y="3435"/>
                  </a:lnTo>
                  <a:lnTo>
                    <a:pt x="76993" y="3192"/>
                  </a:lnTo>
                  <a:lnTo>
                    <a:pt x="76841" y="3192"/>
                  </a:lnTo>
                  <a:lnTo>
                    <a:pt x="76811" y="3070"/>
                  </a:lnTo>
                  <a:lnTo>
                    <a:pt x="76689" y="3070"/>
                  </a:lnTo>
                  <a:cubicBezTo>
                    <a:pt x="76674" y="3131"/>
                    <a:pt x="76636" y="3139"/>
                    <a:pt x="76594" y="3139"/>
                  </a:cubicBezTo>
                  <a:cubicBezTo>
                    <a:pt x="76580" y="3139"/>
                    <a:pt x="76566" y="3138"/>
                    <a:pt x="76552" y="3138"/>
                  </a:cubicBezTo>
                  <a:cubicBezTo>
                    <a:pt x="76524" y="3138"/>
                    <a:pt x="76497" y="3141"/>
                    <a:pt x="76477" y="3161"/>
                  </a:cubicBezTo>
                  <a:lnTo>
                    <a:pt x="76446" y="3344"/>
                  </a:lnTo>
                  <a:lnTo>
                    <a:pt x="76294" y="3253"/>
                  </a:lnTo>
                  <a:lnTo>
                    <a:pt x="76203" y="3435"/>
                  </a:lnTo>
                  <a:cubicBezTo>
                    <a:pt x="76189" y="3437"/>
                    <a:pt x="76176" y="3438"/>
                    <a:pt x="76165" y="3438"/>
                  </a:cubicBezTo>
                  <a:cubicBezTo>
                    <a:pt x="76025" y="3438"/>
                    <a:pt x="76046" y="3278"/>
                    <a:pt x="75990" y="3222"/>
                  </a:cubicBezTo>
                  <a:lnTo>
                    <a:pt x="75899" y="3283"/>
                  </a:lnTo>
                  <a:cubicBezTo>
                    <a:pt x="75869" y="3253"/>
                    <a:pt x="75869" y="3222"/>
                    <a:pt x="75869" y="3222"/>
                  </a:cubicBezTo>
                  <a:cubicBezTo>
                    <a:pt x="75899" y="3161"/>
                    <a:pt x="75899" y="3101"/>
                    <a:pt x="75929" y="3070"/>
                  </a:cubicBezTo>
                  <a:lnTo>
                    <a:pt x="75929" y="2614"/>
                  </a:lnTo>
                  <a:lnTo>
                    <a:pt x="76385" y="2493"/>
                  </a:lnTo>
                  <a:lnTo>
                    <a:pt x="76294" y="2857"/>
                  </a:lnTo>
                  <a:lnTo>
                    <a:pt x="76416" y="2979"/>
                  </a:lnTo>
                  <a:lnTo>
                    <a:pt x="76477" y="2918"/>
                  </a:lnTo>
                  <a:lnTo>
                    <a:pt x="76598" y="2979"/>
                  </a:lnTo>
                  <a:cubicBezTo>
                    <a:pt x="76628" y="2918"/>
                    <a:pt x="76659" y="2827"/>
                    <a:pt x="76659" y="2766"/>
                  </a:cubicBezTo>
                  <a:cubicBezTo>
                    <a:pt x="76659" y="2675"/>
                    <a:pt x="76659" y="2614"/>
                    <a:pt x="76628" y="2554"/>
                  </a:cubicBezTo>
                  <a:lnTo>
                    <a:pt x="76477" y="2493"/>
                  </a:lnTo>
                  <a:lnTo>
                    <a:pt x="76477" y="2462"/>
                  </a:lnTo>
                  <a:lnTo>
                    <a:pt x="76963" y="2462"/>
                  </a:lnTo>
                  <a:lnTo>
                    <a:pt x="76963" y="2584"/>
                  </a:lnTo>
                  <a:cubicBezTo>
                    <a:pt x="77000" y="2600"/>
                    <a:pt x="77034" y="2607"/>
                    <a:pt x="77065" y="2607"/>
                  </a:cubicBezTo>
                  <a:cubicBezTo>
                    <a:pt x="77212" y="2607"/>
                    <a:pt x="77304" y="2462"/>
                    <a:pt x="77480" y="2462"/>
                  </a:cubicBezTo>
                  <a:lnTo>
                    <a:pt x="77905" y="2918"/>
                  </a:lnTo>
                  <a:lnTo>
                    <a:pt x="77966" y="2705"/>
                  </a:lnTo>
                  <a:lnTo>
                    <a:pt x="78087" y="2675"/>
                  </a:lnTo>
                  <a:lnTo>
                    <a:pt x="77996" y="2462"/>
                  </a:lnTo>
                  <a:lnTo>
                    <a:pt x="78270" y="2432"/>
                  </a:lnTo>
                  <a:lnTo>
                    <a:pt x="78148" y="2310"/>
                  </a:lnTo>
                  <a:cubicBezTo>
                    <a:pt x="78118" y="2341"/>
                    <a:pt x="78057" y="2371"/>
                    <a:pt x="77996" y="2371"/>
                  </a:cubicBezTo>
                  <a:lnTo>
                    <a:pt x="77875" y="2371"/>
                  </a:lnTo>
                  <a:cubicBezTo>
                    <a:pt x="77966" y="2158"/>
                    <a:pt x="77936" y="1946"/>
                    <a:pt x="77753" y="1794"/>
                  </a:cubicBezTo>
                  <a:lnTo>
                    <a:pt x="77753" y="1794"/>
                  </a:lnTo>
                  <a:lnTo>
                    <a:pt x="77814" y="2098"/>
                  </a:lnTo>
                  <a:cubicBezTo>
                    <a:pt x="77761" y="2082"/>
                    <a:pt x="77712" y="2075"/>
                    <a:pt x="77665" y="2075"/>
                  </a:cubicBezTo>
                  <a:cubicBezTo>
                    <a:pt x="77445" y="2075"/>
                    <a:pt x="77285" y="2224"/>
                    <a:pt x="77084" y="2250"/>
                  </a:cubicBezTo>
                  <a:lnTo>
                    <a:pt x="77024" y="2462"/>
                  </a:lnTo>
                  <a:lnTo>
                    <a:pt x="76872" y="2037"/>
                  </a:lnTo>
                  <a:lnTo>
                    <a:pt x="76689" y="2098"/>
                  </a:lnTo>
                  <a:lnTo>
                    <a:pt x="76689" y="1946"/>
                  </a:lnTo>
                  <a:lnTo>
                    <a:pt x="76628" y="1885"/>
                  </a:lnTo>
                  <a:lnTo>
                    <a:pt x="76689" y="1854"/>
                  </a:lnTo>
                  <a:lnTo>
                    <a:pt x="76628" y="1459"/>
                  </a:lnTo>
                  <a:lnTo>
                    <a:pt x="76628" y="1459"/>
                  </a:lnTo>
                  <a:lnTo>
                    <a:pt x="76841" y="1550"/>
                  </a:lnTo>
                  <a:lnTo>
                    <a:pt x="76872" y="1216"/>
                  </a:lnTo>
                  <a:lnTo>
                    <a:pt x="76963" y="1307"/>
                  </a:lnTo>
                  <a:lnTo>
                    <a:pt x="77024" y="1247"/>
                  </a:lnTo>
                  <a:cubicBezTo>
                    <a:pt x="77076" y="1299"/>
                    <a:pt x="77124" y="1319"/>
                    <a:pt x="77172" y="1319"/>
                  </a:cubicBezTo>
                  <a:cubicBezTo>
                    <a:pt x="77263" y="1319"/>
                    <a:pt x="77349" y="1246"/>
                    <a:pt x="77449" y="1186"/>
                  </a:cubicBezTo>
                  <a:lnTo>
                    <a:pt x="77145" y="1003"/>
                  </a:lnTo>
                  <a:lnTo>
                    <a:pt x="77024" y="1155"/>
                  </a:lnTo>
                  <a:lnTo>
                    <a:pt x="76720" y="943"/>
                  </a:lnTo>
                  <a:lnTo>
                    <a:pt x="76507" y="1125"/>
                  </a:lnTo>
                  <a:lnTo>
                    <a:pt x="76355" y="882"/>
                  </a:lnTo>
                  <a:lnTo>
                    <a:pt x="76021" y="973"/>
                  </a:lnTo>
                  <a:lnTo>
                    <a:pt x="76112" y="1520"/>
                  </a:lnTo>
                  <a:cubicBezTo>
                    <a:pt x="76264" y="1520"/>
                    <a:pt x="76416" y="1520"/>
                    <a:pt x="76568" y="1581"/>
                  </a:cubicBezTo>
                  <a:lnTo>
                    <a:pt x="76325" y="1854"/>
                  </a:lnTo>
                  <a:lnTo>
                    <a:pt x="76112" y="1733"/>
                  </a:lnTo>
                  <a:lnTo>
                    <a:pt x="76173" y="2067"/>
                  </a:lnTo>
                  <a:lnTo>
                    <a:pt x="76021" y="2067"/>
                  </a:lnTo>
                  <a:lnTo>
                    <a:pt x="75990" y="1824"/>
                  </a:lnTo>
                  <a:cubicBezTo>
                    <a:pt x="75929" y="1915"/>
                    <a:pt x="75899" y="1976"/>
                    <a:pt x="75869" y="2037"/>
                  </a:cubicBezTo>
                  <a:cubicBezTo>
                    <a:pt x="75838" y="2098"/>
                    <a:pt x="75777" y="2158"/>
                    <a:pt x="75717" y="2250"/>
                  </a:cubicBezTo>
                  <a:lnTo>
                    <a:pt x="75625" y="2128"/>
                  </a:lnTo>
                  <a:lnTo>
                    <a:pt x="75291" y="2158"/>
                  </a:lnTo>
                  <a:lnTo>
                    <a:pt x="75261" y="2006"/>
                  </a:lnTo>
                  <a:lnTo>
                    <a:pt x="74866" y="2006"/>
                  </a:lnTo>
                  <a:lnTo>
                    <a:pt x="74835" y="1854"/>
                  </a:lnTo>
                  <a:lnTo>
                    <a:pt x="74714" y="1854"/>
                  </a:lnTo>
                  <a:cubicBezTo>
                    <a:pt x="74683" y="1885"/>
                    <a:pt x="74683" y="1885"/>
                    <a:pt x="74653" y="1915"/>
                  </a:cubicBezTo>
                  <a:lnTo>
                    <a:pt x="74622" y="1885"/>
                  </a:lnTo>
                  <a:lnTo>
                    <a:pt x="74683" y="1854"/>
                  </a:lnTo>
                  <a:cubicBezTo>
                    <a:pt x="74714" y="1763"/>
                    <a:pt x="74774" y="1702"/>
                    <a:pt x="74774" y="1642"/>
                  </a:cubicBezTo>
                  <a:lnTo>
                    <a:pt x="75200" y="1398"/>
                  </a:lnTo>
                  <a:lnTo>
                    <a:pt x="75625" y="1550"/>
                  </a:lnTo>
                  <a:lnTo>
                    <a:pt x="75777" y="1307"/>
                  </a:lnTo>
                  <a:cubicBezTo>
                    <a:pt x="75990" y="1368"/>
                    <a:pt x="75838" y="1459"/>
                    <a:pt x="75838" y="1520"/>
                  </a:cubicBezTo>
                  <a:cubicBezTo>
                    <a:pt x="76021" y="1490"/>
                    <a:pt x="76021" y="1490"/>
                    <a:pt x="75990" y="1247"/>
                  </a:cubicBezTo>
                  <a:lnTo>
                    <a:pt x="75686" y="1003"/>
                  </a:lnTo>
                  <a:cubicBezTo>
                    <a:pt x="75634" y="998"/>
                    <a:pt x="75582" y="996"/>
                    <a:pt x="75530" y="996"/>
                  </a:cubicBezTo>
                  <a:cubicBezTo>
                    <a:pt x="75278" y="996"/>
                    <a:pt x="75026" y="1055"/>
                    <a:pt x="74774" y="1155"/>
                  </a:cubicBezTo>
                  <a:lnTo>
                    <a:pt x="74440" y="1034"/>
                  </a:lnTo>
                  <a:lnTo>
                    <a:pt x="74592" y="639"/>
                  </a:lnTo>
                  <a:lnTo>
                    <a:pt x="74136" y="395"/>
                  </a:lnTo>
                  <a:lnTo>
                    <a:pt x="74075" y="517"/>
                  </a:lnTo>
                  <a:cubicBezTo>
                    <a:pt x="73954" y="426"/>
                    <a:pt x="74075" y="335"/>
                    <a:pt x="74075" y="243"/>
                  </a:cubicBezTo>
                  <a:lnTo>
                    <a:pt x="73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3" name="Google Shape;16323;p24"/>
            <p:cNvSpPr/>
            <p:nvPr/>
          </p:nvSpPr>
          <p:spPr>
            <a:xfrm>
              <a:off x="2281081" y="2794748"/>
              <a:ext cx="17013" cy="30949"/>
            </a:xfrm>
            <a:custGeom>
              <a:avLst/>
              <a:gdLst/>
              <a:ahLst/>
              <a:cxnLst/>
              <a:rect l="l" t="t" r="r" b="b"/>
              <a:pathLst>
                <a:path w="1187" h="2159" extrusionOk="0">
                  <a:moveTo>
                    <a:pt x="168" y="654"/>
                  </a:moveTo>
                  <a:lnTo>
                    <a:pt x="214" y="669"/>
                  </a:lnTo>
                  <a:lnTo>
                    <a:pt x="183" y="669"/>
                  </a:lnTo>
                  <a:lnTo>
                    <a:pt x="168" y="654"/>
                  </a:lnTo>
                  <a:close/>
                  <a:moveTo>
                    <a:pt x="700" y="1033"/>
                  </a:moveTo>
                  <a:lnTo>
                    <a:pt x="700" y="1064"/>
                  </a:lnTo>
                  <a:lnTo>
                    <a:pt x="639" y="1064"/>
                  </a:lnTo>
                  <a:lnTo>
                    <a:pt x="639" y="1033"/>
                  </a:lnTo>
                  <a:close/>
                  <a:moveTo>
                    <a:pt x="791" y="1277"/>
                  </a:moveTo>
                  <a:lnTo>
                    <a:pt x="791" y="1307"/>
                  </a:lnTo>
                  <a:lnTo>
                    <a:pt x="700" y="1307"/>
                  </a:lnTo>
                  <a:lnTo>
                    <a:pt x="700" y="1277"/>
                  </a:lnTo>
                  <a:close/>
                  <a:moveTo>
                    <a:pt x="791" y="1429"/>
                  </a:moveTo>
                  <a:lnTo>
                    <a:pt x="791" y="1459"/>
                  </a:lnTo>
                  <a:lnTo>
                    <a:pt x="700" y="1459"/>
                  </a:lnTo>
                  <a:lnTo>
                    <a:pt x="700" y="1429"/>
                  </a:lnTo>
                  <a:close/>
                  <a:moveTo>
                    <a:pt x="852" y="0"/>
                  </a:moveTo>
                  <a:lnTo>
                    <a:pt x="518" y="30"/>
                  </a:lnTo>
                  <a:lnTo>
                    <a:pt x="366" y="213"/>
                  </a:lnTo>
                  <a:lnTo>
                    <a:pt x="305" y="486"/>
                  </a:lnTo>
                  <a:lnTo>
                    <a:pt x="335" y="486"/>
                  </a:lnTo>
                  <a:lnTo>
                    <a:pt x="335" y="578"/>
                  </a:lnTo>
                  <a:lnTo>
                    <a:pt x="305" y="578"/>
                  </a:lnTo>
                  <a:lnTo>
                    <a:pt x="305" y="486"/>
                  </a:lnTo>
                  <a:lnTo>
                    <a:pt x="122" y="213"/>
                  </a:lnTo>
                  <a:lnTo>
                    <a:pt x="122" y="608"/>
                  </a:lnTo>
                  <a:lnTo>
                    <a:pt x="1" y="730"/>
                  </a:lnTo>
                  <a:lnTo>
                    <a:pt x="396" y="1033"/>
                  </a:lnTo>
                  <a:cubicBezTo>
                    <a:pt x="396" y="1033"/>
                    <a:pt x="426" y="1064"/>
                    <a:pt x="426" y="1094"/>
                  </a:cubicBezTo>
                  <a:lnTo>
                    <a:pt x="366" y="1185"/>
                  </a:lnTo>
                  <a:lnTo>
                    <a:pt x="609" y="1641"/>
                  </a:lnTo>
                  <a:lnTo>
                    <a:pt x="791" y="1641"/>
                  </a:lnTo>
                  <a:lnTo>
                    <a:pt x="700" y="1763"/>
                  </a:lnTo>
                  <a:lnTo>
                    <a:pt x="882" y="2158"/>
                  </a:lnTo>
                  <a:cubicBezTo>
                    <a:pt x="1034" y="2006"/>
                    <a:pt x="791" y="1915"/>
                    <a:pt x="852" y="1763"/>
                  </a:cubicBezTo>
                  <a:cubicBezTo>
                    <a:pt x="913" y="1611"/>
                    <a:pt x="943" y="1489"/>
                    <a:pt x="943" y="1337"/>
                  </a:cubicBezTo>
                  <a:cubicBezTo>
                    <a:pt x="943" y="1185"/>
                    <a:pt x="1065" y="1094"/>
                    <a:pt x="1186" y="1003"/>
                  </a:cubicBezTo>
                  <a:lnTo>
                    <a:pt x="913" y="730"/>
                  </a:lnTo>
                  <a:lnTo>
                    <a:pt x="974" y="638"/>
                  </a:lnTo>
                  <a:cubicBezTo>
                    <a:pt x="974" y="517"/>
                    <a:pt x="943" y="426"/>
                    <a:pt x="974" y="365"/>
                  </a:cubicBezTo>
                  <a:cubicBezTo>
                    <a:pt x="1004" y="274"/>
                    <a:pt x="1004" y="182"/>
                    <a:pt x="1004" y="91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4" name="Google Shape;16324;p24"/>
            <p:cNvSpPr/>
            <p:nvPr/>
          </p:nvSpPr>
          <p:spPr>
            <a:xfrm>
              <a:off x="2274545" y="2754653"/>
              <a:ext cx="20065" cy="23552"/>
            </a:xfrm>
            <a:custGeom>
              <a:avLst/>
              <a:gdLst/>
              <a:ahLst/>
              <a:cxnLst/>
              <a:rect l="l" t="t" r="r" b="b"/>
              <a:pathLst>
                <a:path w="1400" h="1643" extrusionOk="0">
                  <a:moveTo>
                    <a:pt x="852" y="1"/>
                  </a:moveTo>
                  <a:lnTo>
                    <a:pt x="943" y="213"/>
                  </a:lnTo>
                  <a:cubicBezTo>
                    <a:pt x="913" y="426"/>
                    <a:pt x="700" y="457"/>
                    <a:pt x="639" y="578"/>
                  </a:cubicBezTo>
                  <a:lnTo>
                    <a:pt x="457" y="517"/>
                  </a:lnTo>
                  <a:lnTo>
                    <a:pt x="518" y="457"/>
                  </a:lnTo>
                  <a:lnTo>
                    <a:pt x="366" y="274"/>
                  </a:lnTo>
                  <a:lnTo>
                    <a:pt x="123" y="274"/>
                  </a:lnTo>
                  <a:lnTo>
                    <a:pt x="123" y="639"/>
                  </a:lnTo>
                  <a:lnTo>
                    <a:pt x="335" y="548"/>
                  </a:lnTo>
                  <a:lnTo>
                    <a:pt x="427" y="791"/>
                  </a:lnTo>
                  <a:lnTo>
                    <a:pt x="305" y="730"/>
                  </a:lnTo>
                  <a:lnTo>
                    <a:pt x="1" y="1034"/>
                  </a:lnTo>
                  <a:lnTo>
                    <a:pt x="335" y="1277"/>
                  </a:lnTo>
                  <a:lnTo>
                    <a:pt x="335" y="1429"/>
                  </a:lnTo>
                  <a:cubicBezTo>
                    <a:pt x="396" y="1460"/>
                    <a:pt x="427" y="1460"/>
                    <a:pt x="487" y="1520"/>
                  </a:cubicBezTo>
                  <a:cubicBezTo>
                    <a:pt x="548" y="1551"/>
                    <a:pt x="578" y="1581"/>
                    <a:pt x="639" y="1642"/>
                  </a:cubicBezTo>
                  <a:lnTo>
                    <a:pt x="1004" y="1338"/>
                  </a:lnTo>
                  <a:lnTo>
                    <a:pt x="1004" y="1186"/>
                  </a:lnTo>
                  <a:lnTo>
                    <a:pt x="1308" y="973"/>
                  </a:lnTo>
                  <a:cubicBezTo>
                    <a:pt x="1186" y="882"/>
                    <a:pt x="1095" y="821"/>
                    <a:pt x="1034" y="730"/>
                  </a:cubicBezTo>
                  <a:cubicBezTo>
                    <a:pt x="1004" y="700"/>
                    <a:pt x="1034" y="609"/>
                    <a:pt x="1034" y="548"/>
                  </a:cubicBezTo>
                  <a:lnTo>
                    <a:pt x="1278" y="457"/>
                  </a:lnTo>
                  <a:lnTo>
                    <a:pt x="1399" y="213"/>
                  </a:lnTo>
                  <a:lnTo>
                    <a:pt x="1126" y="213"/>
                  </a:lnTo>
                  <a:lnTo>
                    <a:pt x="10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5" name="Google Shape;16325;p24"/>
            <p:cNvSpPr/>
            <p:nvPr/>
          </p:nvSpPr>
          <p:spPr>
            <a:xfrm>
              <a:off x="2257991" y="2952906"/>
              <a:ext cx="23978" cy="19195"/>
            </a:xfrm>
            <a:custGeom>
              <a:avLst/>
              <a:gdLst/>
              <a:ahLst/>
              <a:cxnLst/>
              <a:rect l="l" t="t" r="r" b="b"/>
              <a:pathLst>
                <a:path w="1673" h="1339" extrusionOk="0">
                  <a:moveTo>
                    <a:pt x="183" y="1"/>
                  </a:moveTo>
                  <a:lnTo>
                    <a:pt x="1" y="92"/>
                  </a:lnTo>
                  <a:lnTo>
                    <a:pt x="153" y="153"/>
                  </a:lnTo>
                  <a:lnTo>
                    <a:pt x="244" y="517"/>
                  </a:lnTo>
                  <a:lnTo>
                    <a:pt x="548" y="396"/>
                  </a:lnTo>
                  <a:lnTo>
                    <a:pt x="548" y="396"/>
                  </a:lnTo>
                  <a:cubicBezTo>
                    <a:pt x="609" y="578"/>
                    <a:pt x="487" y="730"/>
                    <a:pt x="457" y="912"/>
                  </a:cubicBezTo>
                  <a:lnTo>
                    <a:pt x="335" y="943"/>
                  </a:lnTo>
                  <a:lnTo>
                    <a:pt x="335" y="1338"/>
                  </a:lnTo>
                  <a:lnTo>
                    <a:pt x="548" y="1277"/>
                  </a:lnTo>
                  <a:cubicBezTo>
                    <a:pt x="578" y="1186"/>
                    <a:pt x="609" y="1064"/>
                    <a:pt x="609" y="943"/>
                  </a:cubicBezTo>
                  <a:cubicBezTo>
                    <a:pt x="639" y="882"/>
                    <a:pt x="670" y="852"/>
                    <a:pt x="730" y="821"/>
                  </a:cubicBezTo>
                  <a:lnTo>
                    <a:pt x="791" y="821"/>
                  </a:lnTo>
                  <a:lnTo>
                    <a:pt x="1095" y="730"/>
                  </a:lnTo>
                  <a:lnTo>
                    <a:pt x="1156" y="882"/>
                  </a:lnTo>
                  <a:lnTo>
                    <a:pt x="1247" y="882"/>
                  </a:lnTo>
                  <a:lnTo>
                    <a:pt x="1278" y="609"/>
                  </a:lnTo>
                  <a:lnTo>
                    <a:pt x="1308" y="609"/>
                  </a:lnTo>
                  <a:lnTo>
                    <a:pt x="1460" y="821"/>
                  </a:lnTo>
                  <a:cubicBezTo>
                    <a:pt x="1430" y="882"/>
                    <a:pt x="1430" y="943"/>
                    <a:pt x="1430" y="1034"/>
                  </a:cubicBezTo>
                  <a:cubicBezTo>
                    <a:pt x="1460" y="1095"/>
                    <a:pt x="1490" y="1156"/>
                    <a:pt x="1551" y="1247"/>
                  </a:cubicBezTo>
                  <a:cubicBezTo>
                    <a:pt x="1673" y="1156"/>
                    <a:pt x="1642" y="1064"/>
                    <a:pt x="1612" y="973"/>
                  </a:cubicBezTo>
                  <a:cubicBezTo>
                    <a:pt x="1551" y="912"/>
                    <a:pt x="1521" y="852"/>
                    <a:pt x="1642" y="821"/>
                  </a:cubicBezTo>
                  <a:lnTo>
                    <a:pt x="1369" y="457"/>
                  </a:lnTo>
                  <a:lnTo>
                    <a:pt x="1308" y="517"/>
                  </a:lnTo>
                  <a:lnTo>
                    <a:pt x="1186" y="365"/>
                  </a:lnTo>
                  <a:lnTo>
                    <a:pt x="791" y="609"/>
                  </a:lnTo>
                  <a:lnTo>
                    <a:pt x="670" y="244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6" name="Google Shape;16326;p24"/>
            <p:cNvSpPr/>
            <p:nvPr/>
          </p:nvSpPr>
          <p:spPr>
            <a:xfrm>
              <a:off x="2291974" y="2763369"/>
              <a:ext cx="13960" cy="15654"/>
            </a:xfrm>
            <a:custGeom>
              <a:avLst/>
              <a:gdLst/>
              <a:ahLst/>
              <a:cxnLst/>
              <a:rect l="l" t="t" r="r" b="b"/>
              <a:pathLst>
                <a:path w="974" h="1092" extrusionOk="0">
                  <a:moveTo>
                    <a:pt x="366" y="456"/>
                  </a:moveTo>
                  <a:lnTo>
                    <a:pt x="366" y="548"/>
                  </a:lnTo>
                  <a:lnTo>
                    <a:pt x="335" y="548"/>
                  </a:lnTo>
                  <a:lnTo>
                    <a:pt x="335" y="456"/>
                  </a:lnTo>
                  <a:close/>
                  <a:moveTo>
                    <a:pt x="578" y="305"/>
                  </a:moveTo>
                  <a:cubicBezTo>
                    <a:pt x="639" y="426"/>
                    <a:pt x="761" y="335"/>
                    <a:pt x="852" y="426"/>
                  </a:cubicBezTo>
                  <a:lnTo>
                    <a:pt x="821" y="548"/>
                  </a:lnTo>
                  <a:lnTo>
                    <a:pt x="548" y="426"/>
                  </a:lnTo>
                  <a:lnTo>
                    <a:pt x="548" y="335"/>
                  </a:lnTo>
                  <a:lnTo>
                    <a:pt x="578" y="305"/>
                  </a:lnTo>
                  <a:close/>
                  <a:moveTo>
                    <a:pt x="548" y="1"/>
                  </a:moveTo>
                  <a:cubicBezTo>
                    <a:pt x="457" y="61"/>
                    <a:pt x="366" y="122"/>
                    <a:pt x="274" y="183"/>
                  </a:cubicBezTo>
                  <a:cubicBezTo>
                    <a:pt x="214" y="244"/>
                    <a:pt x="153" y="335"/>
                    <a:pt x="122" y="426"/>
                  </a:cubicBezTo>
                  <a:lnTo>
                    <a:pt x="183" y="578"/>
                  </a:lnTo>
                  <a:lnTo>
                    <a:pt x="31" y="639"/>
                  </a:lnTo>
                  <a:lnTo>
                    <a:pt x="1" y="1064"/>
                  </a:lnTo>
                  <a:lnTo>
                    <a:pt x="183" y="1064"/>
                  </a:lnTo>
                  <a:cubicBezTo>
                    <a:pt x="244" y="943"/>
                    <a:pt x="305" y="821"/>
                    <a:pt x="305" y="700"/>
                  </a:cubicBezTo>
                  <a:cubicBezTo>
                    <a:pt x="305" y="700"/>
                    <a:pt x="274" y="669"/>
                    <a:pt x="244" y="669"/>
                  </a:cubicBezTo>
                  <a:lnTo>
                    <a:pt x="274" y="639"/>
                  </a:lnTo>
                  <a:lnTo>
                    <a:pt x="305" y="700"/>
                  </a:lnTo>
                  <a:lnTo>
                    <a:pt x="670" y="700"/>
                  </a:lnTo>
                  <a:cubicBezTo>
                    <a:pt x="548" y="821"/>
                    <a:pt x="457" y="882"/>
                    <a:pt x="396" y="943"/>
                  </a:cubicBezTo>
                  <a:cubicBezTo>
                    <a:pt x="366" y="973"/>
                    <a:pt x="305" y="1034"/>
                    <a:pt x="274" y="1064"/>
                  </a:cubicBezTo>
                  <a:cubicBezTo>
                    <a:pt x="370" y="1078"/>
                    <a:pt x="453" y="1092"/>
                    <a:pt x="526" y="1092"/>
                  </a:cubicBezTo>
                  <a:cubicBezTo>
                    <a:pt x="617" y="1092"/>
                    <a:pt x="693" y="1071"/>
                    <a:pt x="761" y="1004"/>
                  </a:cubicBezTo>
                  <a:lnTo>
                    <a:pt x="791" y="760"/>
                  </a:lnTo>
                  <a:lnTo>
                    <a:pt x="973" y="852"/>
                  </a:lnTo>
                  <a:lnTo>
                    <a:pt x="973" y="213"/>
                  </a:lnTo>
                  <a:lnTo>
                    <a:pt x="700" y="31"/>
                  </a:lnTo>
                  <a:cubicBezTo>
                    <a:pt x="700" y="61"/>
                    <a:pt x="670" y="61"/>
                    <a:pt x="670" y="92"/>
                  </a:cubicBez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7" name="Google Shape;16327;p24"/>
            <p:cNvSpPr/>
            <p:nvPr/>
          </p:nvSpPr>
          <p:spPr>
            <a:xfrm>
              <a:off x="2410905" y="2672743"/>
              <a:ext cx="17887" cy="13088"/>
            </a:xfrm>
            <a:custGeom>
              <a:avLst/>
              <a:gdLst/>
              <a:ahLst/>
              <a:cxnLst/>
              <a:rect l="l" t="t" r="r" b="b"/>
              <a:pathLst>
                <a:path w="1248" h="913" extrusionOk="0">
                  <a:moveTo>
                    <a:pt x="335" y="304"/>
                  </a:moveTo>
                  <a:lnTo>
                    <a:pt x="335" y="365"/>
                  </a:lnTo>
                  <a:lnTo>
                    <a:pt x="305" y="365"/>
                  </a:lnTo>
                  <a:lnTo>
                    <a:pt x="305" y="304"/>
                  </a:lnTo>
                  <a:close/>
                  <a:moveTo>
                    <a:pt x="305" y="0"/>
                  </a:moveTo>
                  <a:lnTo>
                    <a:pt x="1" y="335"/>
                  </a:lnTo>
                  <a:lnTo>
                    <a:pt x="62" y="517"/>
                  </a:lnTo>
                  <a:lnTo>
                    <a:pt x="396" y="608"/>
                  </a:lnTo>
                  <a:lnTo>
                    <a:pt x="274" y="791"/>
                  </a:lnTo>
                  <a:lnTo>
                    <a:pt x="305" y="821"/>
                  </a:lnTo>
                  <a:lnTo>
                    <a:pt x="426" y="760"/>
                  </a:lnTo>
                  <a:lnTo>
                    <a:pt x="639" y="821"/>
                  </a:lnTo>
                  <a:cubicBezTo>
                    <a:pt x="665" y="742"/>
                    <a:pt x="692" y="663"/>
                    <a:pt x="797" y="663"/>
                  </a:cubicBezTo>
                  <a:cubicBezTo>
                    <a:pt x="813" y="663"/>
                    <a:pt x="832" y="665"/>
                    <a:pt x="852" y="669"/>
                  </a:cubicBezTo>
                  <a:lnTo>
                    <a:pt x="882" y="912"/>
                  </a:lnTo>
                  <a:lnTo>
                    <a:pt x="1004" y="821"/>
                  </a:lnTo>
                  <a:lnTo>
                    <a:pt x="1156" y="912"/>
                  </a:lnTo>
                  <a:lnTo>
                    <a:pt x="1247" y="669"/>
                  </a:lnTo>
                  <a:lnTo>
                    <a:pt x="913" y="243"/>
                  </a:lnTo>
                  <a:lnTo>
                    <a:pt x="730" y="304"/>
                  </a:lnTo>
                  <a:lnTo>
                    <a:pt x="700" y="91"/>
                  </a:lnTo>
                  <a:cubicBezTo>
                    <a:pt x="659" y="71"/>
                    <a:pt x="616" y="68"/>
                    <a:pt x="570" y="68"/>
                  </a:cubicBezTo>
                  <a:cubicBezTo>
                    <a:pt x="548" y="68"/>
                    <a:pt x="525" y="69"/>
                    <a:pt x="502" y="69"/>
                  </a:cubicBezTo>
                  <a:cubicBezTo>
                    <a:pt x="434" y="69"/>
                    <a:pt x="366" y="61"/>
                    <a:pt x="3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8" name="Google Shape;16328;p24"/>
            <p:cNvSpPr/>
            <p:nvPr/>
          </p:nvSpPr>
          <p:spPr>
            <a:xfrm>
              <a:off x="3380226" y="2786463"/>
              <a:ext cx="24408" cy="20055"/>
            </a:xfrm>
            <a:custGeom>
              <a:avLst/>
              <a:gdLst/>
              <a:ahLst/>
              <a:cxnLst/>
              <a:rect l="l" t="t" r="r" b="b"/>
              <a:pathLst>
                <a:path w="1703" h="1399" extrusionOk="0">
                  <a:moveTo>
                    <a:pt x="791" y="365"/>
                  </a:moveTo>
                  <a:lnTo>
                    <a:pt x="578" y="608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657" y="544"/>
                    <a:pt x="724" y="454"/>
                    <a:pt x="791" y="365"/>
                  </a:cubicBezTo>
                  <a:close/>
                  <a:moveTo>
                    <a:pt x="1338" y="1"/>
                  </a:moveTo>
                  <a:lnTo>
                    <a:pt x="1398" y="122"/>
                  </a:lnTo>
                  <a:lnTo>
                    <a:pt x="1307" y="183"/>
                  </a:lnTo>
                  <a:cubicBezTo>
                    <a:pt x="1280" y="183"/>
                    <a:pt x="1253" y="181"/>
                    <a:pt x="1225" y="181"/>
                  </a:cubicBezTo>
                  <a:cubicBezTo>
                    <a:pt x="1124" y="181"/>
                    <a:pt x="1003" y="200"/>
                    <a:pt x="791" y="365"/>
                  </a:cubicBezTo>
                  <a:cubicBezTo>
                    <a:pt x="791" y="365"/>
                    <a:pt x="791" y="365"/>
                    <a:pt x="791" y="365"/>
                  </a:cubicBezTo>
                  <a:lnTo>
                    <a:pt x="791" y="365"/>
                  </a:lnTo>
                  <a:cubicBezTo>
                    <a:pt x="639" y="639"/>
                    <a:pt x="669" y="639"/>
                    <a:pt x="669" y="639"/>
                  </a:cubicBezTo>
                  <a:lnTo>
                    <a:pt x="639" y="669"/>
                  </a:lnTo>
                  <a:lnTo>
                    <a:pt x="590" y="621"/>
                  </a:lnTo>
                  <a:lnTo>
                    <a:pt x="590" y="621"/>
                  </a:lnTo>
                  <a:cubicBezTo>
                    <a:pt x="566" y="649"/>
                    <a:pt x="541" y="675"/>
                    <a:pt x="517" y="700"/>
                  </a:cubicBezTo>
                  <a:cubicBezTo>
                    <a:pt x="365" y="852"/>
                    <a:pt x="183" y="973"/>
                    <a:pt x="31" y="1095"/>
                  </a:cubicBezTo>
                  <a:lnTo>
                    <a:pt x="91" y="1186"/>
                  </a:lnTo>
                  <a:lnTo>
                    <a:pt x="0" y="1277"/>
                  </a:lnTo>
                  <a:lnTo>
                    <a:pt x="274" y="1399"/>
                  </a:lnTo>
                  <a:lnTo>
                    <a:pt x="183" y="1277"/>
                  </a:lnTo>
                  <a:cubicBezTo>
                    <a:pt x="213" y="943"/>
                    <a:pt x="547" y="1004"/>
                    <a:pt x="730" y="852"/>
                  </a:cubicBezTo>
                  <a:cubicBezTo>
                    <a:pt x="839" y="852"/>
                    <a:pt x="776" y="1073"/>
                    <a:pt x="918" y="1073"/>
                  </a:cubicBezTo>
                  <a:cubicBezTo>
                    <a:pt x="933" y="1073"/>
                    <a:pt x="952" y="1070"/>
                    <a:pt x="973" y="1064"/>
                  </a:cubicBezTo>
                  <a:lnTo>
                    <a:pt x="943" y="669"/>
                  </a:lnTo>
                  <a:lnTo>
                    <a:pt x="1095" y="426"/>
                  </a:lnTo>
                  <a:lnTo>
                    <a:pt x="1338" y="517"/>
                  </a:lnTo>
                  <a:lnTo>
                    <a:pt x="1520" y="304"/>
                  </a:lnTo>
                  <a:lnTo>
                    <a:pt x="1702" y="396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29" name="Google Shape;16329;p24"/>
            <p:cNvSpPr/>
            <p:nvPr/>
          </p:nvSpPr>
          <p:spPr>
            <a:xfrm>
              <a:off x="3443834" y="2927204"/>
              <a:ext cx="27017" cy="14392"/>
            </a:xfrm>
            <a:custGeom>
              <a:avLst/>
              <a:gdLst/>
              <a:ahLst/>
              <a:cxnLst/>
              <a:rect l="l" t="t" r="r" b="b"/>
              <a:pathLst>
                <a:path w="1885" h="1004" extrusionOk="0">
                  <a:moveTo>
                    <a:pt x="152" y="0"/>
                  </a:moveTo>
                  <a:lnTo>
                    <a:pt x="122" y="152"/>
                  </a:lnTo>
                  <a:lnTo>
                    <a:pt x="0" y="91"/>
                  </a:lnTo>
                  <a:lnTo>
                    <a:pt x="0" y="213"/>
                  </a:lnTo>
                  <a:lnTo>
                    <a:pt x="274" y="304"/>
                  </a:lnTo>
                  <a:cubicBezTo>
                    <a:pt x="310" y="268"/>
                    <a:pt x="357" y="221"/>
                    <a:pt x="402" y="221"/>
                  </a:cubicBezTo>
                  <a:cubicBezTo>
                    <a:pt x="432" y="221"/>
                    <a:pt x="462" y="243"/>
                    <a:pt x="486" y="304"/>
                  </a:cubicBezTo>
                  <a:cubicBezTo>
                    <a:pt x="578" y="426"/>
                    <a:pt x="730" y="395"/>
                    <a:pt x="821" y="456"/>
                  </a:cubicBezTo>
                  <a:cubicBezTo>
                    <a:pt x="942" y="547"/>
                    <a:pt x="1064" y="517"/>
                    <a:pt x="1185" y="578"/>
                  </a:cubicBezTo>
                  <a:cubicBezTo>
                    <a:pt x="1307" y="639"/>
                    <a:pt x="1550" y="578"/>
                    <a:pt x="1550" y="821"/>
                  </a:cubicBezTo>
                  <a:lnTo>
                    <a:pt x="1459" y="882"/>
                  </a:lnTo>
                  <a:lnTo>
                    <a:pt x="1550" y="1003"/>
                  </a:lnTo>
                  <a:lnTo>
                    <a:pt x="1641" y="912"/>
                  </a:lnTo>
                  <a:lnTo>
                    <a:pt x="1672" y="943"/>
                  </a:lnTo>
                  <a:lnTo>
                    <a:pt x="1885" y="882"/>
                  </a:lnTo>
                  <a:lnTo>
                    <a:pt x="1702" y="639"/>
                  </a:lnTo>
                  <a:lnTo>
                    <a:pt x="1824" y="517"/>
                  </a:lnTo>
                  <a:lnTo>
                    <a:pt x="1581" y="608"/>
                  </a:lnTo>
                  <a:lnTo>
                    <a:pt x="1398" y="426"/>
                  </a:lnTo>
                  <a:lnTo>
                    <a:pt x="1398" y="274"/>
                  </a:lnTo>
                  <a:cubicBezTo>
                    <a:pt x="1246" y="243"/>
                    <a:pt x="1246" y="61"/>
                    <a:pt x="1125" y="0"/>
                  </a:cubicBezTo>
                  <a:lnTo>
                    <a:pt x="1094" y="31"/>
                  </a:lnTo>
                  <a:lnTo>
                    <a:pt x="790" y="0"/>
                  </a:lnTo>
                  <a:lnTo>
                    <a:pt x="790" y="0"/>
                  </a:lnTo>
                  <a:cubicBezTo>
                    <a:pt x="821" y="61"/>
                    <a:pt x="851" y="91"/>
                    <a:pt x="882" y="152"/>
                  </a:cubicBezTo>
                  <a:lnTo>
                    <a:pt x="942" y="183"/>
                  </a:lnTo>
                  <a:lnTo>
                    <a:pt x="912" y="213"/>
                  </a:lnTo>
                  <a:lnTo>
                    <a:pt x="882" y="152"/>
                  </a:lnTo>
                  <a:cubicBezTo>
                    <a:pt x="865" y="156"/>
                    <a:pt x="849" y="157"/>
                    <a:pt x="834" y="157"/>
                  </a:cubicBezTo>
                  <a:cubicBezTo>
                    <a:pt x="709" y="157"/>
                    <a:pt x="622" y="55"/>
                    <a:pt x="486" y="0"/>
                  </a:cubicBezTo>
                  <a:lnTo>
                    <a:pt x="365" y="9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0" name="Google Shape;16330;p24"/>
            <p:cNvSpPr/>
            <p:nvPr/>
          </p:nvSpPr>
          <p:spPr>
            <a:xfrm>
              <a:off x="2389564" y="2674922"/>
              <a:ext cx="19177" cy="12213"/>
            </a:xfrm>
            <a:custGeom>
              <a:avLst/>
              <a:gdLst/>
              <a:ahLst/>
              <a:cxnLst/>
              <a:rect l="l" t="t" r="r" b="b"/>
              <a:pathLst>
                <a:path w="1338" h="852" extrusionOk="0">
                  <a:moveTo>
                    <a:pt x="578" y="395"/>
                  </a:moveTo>
                  <a:lnTo>
                    <a:pt x="578" y="426"/>
                  </a:lnTo>
                  <a:lnTo>
                    <a:pt x="517" y="426"/>
                  </a:lnTo>
                  <a:lnTo>
                    <a:pt x="517" y="395"/>
                  </a:lnTo>
                  <a:close/>
                  <a:moveTo>
                    <a:pt x="852" y="365"/>
                  </a:moveTo>
                  <a:lnTo>
                    <a:pt x="882" y="517"/>
                  </a:lnTo>
                  <a:lnTo>
                    <a:pt x="821" y="517"/>
                  </a:lnTo>
                  <a:lnTo>
                    <a:pt x="821" y="365"/>
                  </a:lnTo>
                  <a:close/>
                  <a:moveTo>
                    <a:pt x="1064" y="0"/>
                  </a:moveTo>
                  <a:lnTo>
                    <a:pt x="730" y="274"/>
                  </a:lnTo>
                  <a:lnTo>
                    <a:pt x="548" y="31"/>
                  </a:lnTo>
                  <a:lnTo>
                    <a:pt x="426" y="122"/>
                  </a:lnTo>
                  <a:lnTo>
                    <a:pt x="213" y="61"/>
                  </a:lnTo>
                  <a:cubicBezTo>
                    <a:pt x="152" y="122"/>
                    <a:pt x="61" y="183"/>
                    <a:pt x="0" y="274"/>
                  </a:cubicBezTo>
                  <a:cubicBezTo>
                    <a:pt x="0" y="274"/>
                    <a:pt x="0" y="304"/>
                    <a:pt x="0" y="365"/>
                  </a:cubicBezTo>
                  <a:lnTo>
                    <a:pt x="183" y="395"/>
                  </a:lnTo>
                  <a:lnTo>
                    <a:pt x="304" y="699"/>
                  </a:lnTo>
                  <a:lnTo>
                    <a:pt x="183" y="851"/>
                  </a:lnTo>
                  <a:cubicBezTo>
                    <a:pt x="426" y="760"/>
                    <a:pt x="639" y="760"/>
                    <a:pt x="791" y="669"/>
                  </a:cubicBezTo>
                  <a:cubicBezTo>
                    <a:pt x="943" y="547"/>
                    <a:pt x="1125" y="456"/>
                    <a:pt x="1125" y="243"/>
                  </a:cubicBezTo>
                  <a:lnTo>
                    <a:pt x="1307" y="304"/>
                  </a:lnTo>
                  <a:lnTo>
                    <a:pt x="1338" y="152"/>
                  </a:lnTo>
                  <a:lnTo>
                    <a:pt x="1125" y="122"/>
                  </a:lnTo>
                  <a:lnTo>
                    <a:pt x="10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1" name="Google Shape;16331;p24"/>
            <p:cNvSpPr/>
            <p:nvPr/>
          </p:nvSpPr>
          <p:spPr>
            <a:xfrm>
              <a:off x="3457335" y="2718056"/>
              <a:ext cx="15694" cy="18750"/>
            </a:xfrm>
            <a:custGeom>
              <a:avLst/>
              <a:gdLst/>
              <a:ahLst/>
              <a:cxnLst/>
              <a:rect l="l" t="t" r="r" b="b"/>
              <a:pathLst>
                <a:path w="1095" h="1308" extrusionOk="0">
                  <a:moveTo>
                    <a:pt x="639" y="0"/>
                  </a:moveTo>
                  <a:lnTo>
                    <a:pt x="456" y="31"/>
                  </a:lnTo>
                  <a:cubicBezTo>
                    <a:pt x="456" y="183"/>
                    <a:pt x="426" y="304"/>
                    <a:pt x="335" y="426"/>
                  </a:cubicBezTo>
                  <a:lnTo>
                    <a:pt x="213" y="426"/>
                  </a:lnTo>
                  <a:lnTo>
                    <a:pt x="0" y="608"/>
                  </a:lnTo>
                  <a:lnTo>
                    <a:pt x="92" y="730"/>
                  </a:lnTo>
                  <a:cubicBezTo>
                    <a:pt x="213" y="791"/>
                    <a:pt x="304" y="943"/>
                    <a:pt x="487" y="943"/>
                  </a:cubicBezTo>
                  <a:lnTo>
                    <a:pt x="578" y="882"/>
                  </a:lnTo>
                  <a:lnTo>
                    <a:pt x="760" y="1186"/>
                  </a:lnTo>
                  <a:lnTo>
                    <a:pt x="851" y="1125"/>
                  </a:lnTo>
                  <a:lnTo>
                    <a:pt x="1095" y="1307"/>
                  </a:lnTo>
                  <a:cubicBezTo>
                    <a:pt x="1064" y="1155"/>
                    <a:pt x="1064" y="1034"/>
                    <a:pt x="1003" y="973"/>
                  </a:cubicBezTo>
                  <a:cubicBezTo>
                    <a:pt x="851" y="791"/>
                    <a:pt x="730" y="578"/>
                    <a:pt x="699" y="365"/>
                  </a:cubicBezTo>
                  <a:lnTo>
                    <a:pt x="821" y="244"/>
                  </a:lnTo>
                  <a:lnTo>
                    <a:pt x="6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2" name="Google Shape;16332;p24"/>
            <p:cNvSpPr/>
            <p:nvPr/>
          </p:nvSpPr>
          <p:spPr>
            <a:xfrm>
              <a:off x="3385013" y="2901487"/>
              <a:ext cx="16568" cy="10479"/>
            </a:xfrm>
            <a:custGeom>
              <a:avLst/>
              <a:gdLst/>
              <a:ahLst/>
              <a:cxnLst/>
              <a:rect l="l" t="t" r="r" b="b"/>
              <a:pathLst>
                <a:path w="1156" h="731" extrusionOk="0">
                  <a:moveTo>
                    <a:pt x="730" y="1"/>
                  </a:moveTo>
                  <a:lnTo>
                    <a:pt x="700" y="153"/>
                  </a:lnTo>
                  <a:cubicBezTo>
                    <a:pt x="616" y="132"/>
                    <a:pt x="518" y="97"/>
                    <a:pt x="455" y="97"/>
                  </a:cubicBezTo>
                  <a:cubicBezTo>
                    <a:pt x="426" y="97"/>
                    <a:pt x="405" y="104"/>
                    <a:pt x="396" y="123"/>
                  </a:cubicBezTo>
                  <a:cubicBezTo>
                    <a:pt x="359" y="141"/>
                    <a:pt x="325" y="148"/>
                    <a:pt x="295" y="148"/>
                  </a:cubicBezTo>
                  <a:cubicBezTo>
                    <a:pt x="187" y="148"/>
                    <a:pt x="113" y="58"/>
                    <a:pt x="29" y="58"/>
                  </a:cubicBezTo>
                  <a:cubicBezTo>
                    <a:pt x="20" y="58"/>
                    <a:pt x="10" y="59"/>
                    <a:pt x="1" y="62"/>
                  </a:cubicBezTo>
                  <a:lnTo>
                    <a:pt x="31" y="366"/>
                  </a:lnTo>
                  <a:lnTo>
                    <a:pt x="426" y="730"/>
                  </a:lnTo>
                  <a:lnTo>
                    <a:pt x="457" y="487"/>
                  </a:lnTo>
                  <a:lnTo>
                    <a:pt x="548" y="670"/>
                  </a:lnTo>
                  <a:lnTo>
                    <a:pt x="700" y="670"/>
                  </a:lnTo>
                  <a:lnTo>
                    <a:pt x="1064" y="487"/>
                  </a:lnTo>
                  <a:lnTo>
                    <a:pt x="1156" y="183"/>
                  </a:lnTo>
                  <a:lnTo>
                    <a:pt x="7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3" name="Google Shape;16333;p24"/>
            <p:cNvSpPr/>
            <p:nvPr/>
          </p:nvSpPr>
          <p:spPr>
            <a:xfrm>
              <a:off x="3450355" y="2940664"/>
              <a:ext cx="21800" cy="12256"/>
            </a:xfrm>
            <a:custGeom>
              <a:avLst/>
              <a:gdLst/>
              <a:ahLst/>
              <a:cxnLst/>
              <a:rect l="l" t="t" r="r" b="b"/>
              <a:pathLst>
                <a:path w="1521" h="855" extrusionOk="0">
                  <a:moveTo>
                    <a:pt x="345" y="0"/>
                  </a:moveTo>
                  <a:cubicBezTo>
                    <a:pt x="258" y="0"/>
                    <a:pt x="183" y="14"/>
                    <a:pt x="123" y="95"/>
                  </a:cubicBezTo>
                  <a:lnTo>
                    <a:pt x="1" y="247"/>
                  </a:lnTo>
                  <a:lnTo>
                    <a:pt x="335" y="247"/>
                  </a:lnTo>
                  <a:lnTo>
                    <a:pt x="366" y="429"/>
                  </a:lnTo>
                  <a:cubicBezTo>
                    <a:pt x="670" y="520"/>
                    <a:pt x="700" y="551"/>
                    <a:pt x="609" y="855"/>
                  </a:cubicBezTo>
                  <a:lnTo>
                    <a:pt x="882" y="763"/>
                  </a:lnTo>
                  <a:lnTo>
                    <a:pt x="1095" y="490"/>
                  </a:lnTo>
                  <a:lnTo>
                    <a:pt x="1369" y="581"/>
                  </a:lnTo>
                  <a:lnTo>
                    <a:pt x="1521" y="520"/>
                  </a:lnTo>
                  <a:lnTo>
                    <a:pt x="1338" y="308"/>
                  </a:lnTo>
                  <a:lnTo>
                    <a:pt x="913" y="308"/>
                  </a:lnTo>
                  <a:lnTo>
                    <a:pt x="761" y="156"/>
                  </a:lnTo>
                  <a:lnTo>
                    <a:pt x="518" y="156"/>
                  </a:lnTo>
                  <a:lnTo>
                    <a:pt x="487" y="4"/>
                  </a:lnTo>
                  <a:cubicBezTo>
                    <a:pt x="437" y="4"/>
                    <a:pt x="389" y="0"/>
                    <a:pt x="3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4" name="Google Shape;16334;p24"/>
            <p:cNvSpPr/>
            <p:nvPr/>
          </p:nvSpPr>
          <p:spPr>
            <a:xfrm>
              <a:off x="3437298" y="2782979"/>
              <a:ext cx="11767" cy="17001"/>
            </a:xfrm>
            <a:custGeom>
              <a:avLst/>
              <a:gdLst/>
              <a:ahLst/>
              <a:cxnLst/>
              <a:rect l="l" t="t" r="r" b="b"/>
              <a:pathLst>
                <a:path w="821" h="1186" extrusionOk="0">
                  <a:moveTo>
                    <a:pt x="334" y="0"/>
                  </a:moveTo>
                  <a:lnTo>
                    <a:pt x="274" y="152"/>
                  </a:lnTo>
                  <a:lnTo>
                    <a:pt x="0" y="61"/>
                  </a:lnTo>
                  <a:lnTo>
                    <a:pt x="122" y="821"/>
                  </a:lnTo>
                  <a:lnTo>
                    <a:pt x="243" y="547"/>
                  </a:lnTo>
                  <a:lnTo>
                    <a:pt x="304" y="578"/>
                  </a:lnTo>
                  <a:lnTo>
                    <a:pt x="304" y="943"/>
                  </a:lnTo>
                  <a:lnTo>
                    <a:pt x="426" y="973"/>
                  </a:lnTo>
                  <a:lnTo>
                    <a:pt x="456" y="1186"/>
                  </a:lnTo>
                  <a:cubicBezTo>
                    <a:pt x="608" y="1095"/>
                    <a:pt x="638" y="943"/>
                    <a:pt x="578" y="791"/>
                  </a:cubicBezTo>
                  <a:cubicBezTo>
                    <a:pt x="426" y="699"/>
                    <a:pt x="365" y="547"/>
                    <a:pt x="365" y="244"/>
                  </a:cubicBezTo>
                  <a:lnTo>
                    <a:pt x="365" y="244"/>
                  </a:lnTo>
                  <a:lnTo>
                    <a:pt x="486" y="547"/>
                  </a:lnTo>
                  <a:cubicBezTo>
                    <a:pt x="552" y="547"/>
                    <a:pt x="617" y="625"/>
                    <a:pt x="704" y="625"/>
                  </a:cubicBezTo>
                  <a:cubicBezTo>
                    <a:pt x="739" y="625"/>
                    <a:pt x="777" y="613"/>
                    <a:pt x="821" y="578"/>
                  </a:cubicBezTo>
                  <a:lnTo>
                    <a:pt x="790" y="456"/>
                  </a:lnTo>
                  <a:lnTo>
                    <a:pt x="699" y="547"/>
                  </a:lnTo>
                  <a:cubicBezTo>
                    <a:pt x="608" y="396"/>
                    <a:pt x="730" y="274"/>
                    <a:pt x="760" y="122"/>
                  </a:cubicBezTo>
                  <a:cubicBezTo>
                    <a:pt x="669" y="92"/>
                    <a:pt x="608" y="92"/>
                    <a:pt x="547" y="61"/>
                  </a:cubicBezTo>
                  <a:cubicBezTo>
                    <a:pt x="486" y="61"/>
                    <a:pt x="395" y="31"/>
                    <a:pt x="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5" name="Google Shape;16335;p24"/>
            <p:cNvSpPr/>
            <p:nvPr/>
          </p:nvSpPr>
          <p:spPr>
            <a:xfrm>
              <a:off x="2534193" y="2671439"/>
              <a:ext cx="13960" cy="14392"/>
            </a:xfrm>
            <a:custGeom>
              <a:avLst/>
              <a:gdLst/>
              <a:ahLst/>
              <a:cxnLst/>
              <a:rect l="l" t="t" r="r" b="b"/>
              <a:pathLst>
                <a:path w="974" h="1004" extrusionOk="0">
                  <a:moveTo>
                    <a:pt x="882" y="0"/>
                  </a:moveTo>
                  <a:cubicBezTo>
                    <a:pt x="700" y="68"/>
                    <a:pt x="518" y="103"/>
                    <a:pt x="335" y="103"/>
                  </a:cubicBezTo>
                  <a:cubicBezTo>
                    <a:pt x="274" y="103"/>
                    <a:pt x="214" y="99"/>
                    <a:pt x="153" y="91"/>
                  </a:cubicBezTo>
                  <a:lnTo>
                    <a:pt x="153" y="669"/>
                  </a:lnTo>
                  <a:cubicBezTo>
                    <a:pt x="92" y="821"/>
                    <a:pt x="62" y="882"/>
                    <a:pt x="1" y="973"/>
                  </a:cubicBezTo>
                  <a:lnTo>
                    <a:pt x="31" y="1003"/>
                  </a:lnTo>
                  <a:lnTo>
                    <a:pt x="153" y="1003"/>
                  </a:lnTo>
                  <a:cubicBezTo>
                    <a:pt x="183" y="942"/>
                    <a:pt x="214" y="912"/>
                    <a:pt x="214" y="882"/>
                  </a:cubicBezTo>
                  <a:cubicBezTo>
                    <a:pt x="214" y="699"/>
                    <a:pt x="274" y="608"/>
                    <a:pt x="457" y="608"/>
                  </a:cubicBezTo>
                  <a:cubicBezTo>
                    <a:pt x="487" y="608"/>
                    <a:pt x="548" y="547"/>
                    <a:pt x="578" y="517"/>
                  </a:cubicBezTo>
                  <a:lnTo>
                    <a:pt x="578" y="243"/>
                  </a:lnTo>
                  <a:cubicBezTo>
                    <a:pt x="730" y="213"/>
                    <a:pt x="852" y="243"/>
                    <a:pt x="973" y="152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6" name="Google Shape;16336;p24"/>
            <p:cNvSpPr/>
            <p:nvPr/>
          </p:nvSpPr>
          <p:spPr>
            <a:xfrm>
              <a:off x="3381960" y="2647471"/>
              <a:ext cx="12656" cy="14822"/>
            </a:xfrm>
            <a:custGeom>
              <a:avLst/>
              <a:gdLst/>
              <a:ahLst/>
              <a:cxnLst/>
              <a:rect l="l" t="t" r="r" b="b"/>
              <a:pathLst>
                <a:path w="883" h="1034" extrusionOk="0">
                  <a:moveTo>
                    <a:pt x="122" y="0"/>
                  </a:moveTo>
                  <a:lnTo>
                    <a:pt x="1" y="274"/>
                  </a:lnTo>
                  <a:lnTo>
                    <a:pt x="274" y="304"/>
                  </a:lnTo>
                  <a:lnTo>
                    <a:pt x="274" y="426"/>
                  </a:lnTo>
                  <a:lnTo>
                    <a:pt x="457" y="639"/>
                  </a:lnTo>
                  <a:lnTo>
                    <a:pt x="609" y="639"/>
                  </a:lnTo>
                  <a:lnTo>
                    <a:pt x="822" y="1034"/>
                  </a:lnTo>
                  <a:lnTo>
                    <a:pt x="882" y="578"/>
                  </a:lnTo>
                  <a:lnTo>
                    <a:pt x="761" y="456"/>
                  </a:lnTo>
                  <a:lnTo>
                    <a:pt x="487" y="426"/>
                  </a:lnTo>
                  <a:lnTo>
                    <a:pt x="639" y="183"/>
                  </a:lnTo>
                  <a:cubicBezTo>
                    <a:pt x="585" y="155"/>
                    <a:pt x="536" y="140"/>
                    <a:pt x="494" y="140"/>
                  </a:cubicBezTo>
                  <a:cubicBezTo>
                    <a:pt x="442" y="140"/>
                    <a:pt x="399" y="163"/>
                    <a:pt x="366" y="213"/>
                  </a:cubicBezTo>
                  <a:cubicBezTo>
                    <a:pt x="366" y="223"/>
                    <a:pt x="359" y="227"/>
                    <a:pt x="349" y="227"/>
                  </a:cubicBezTo>
                  <a:cubicBezTo>
                    <a:pt x="328" y="227"/>
                    <a:pt x="295" y="213"/>
                    <a:pt x="274" y="213"/>
                  </a:cubicBez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7" name="Google Shape;16337;p24"/>
            <p:cNvSpPr/>
            <p:nvPr/>
          </p:nvSpPr>
          <p:spPr>
            <a:xfrm>
              <a:off x="2284134" y="2923276"/>
              <a:ext cx="11337" cy="7856"/>
            </a:xfrm>
            <a:custGeom>
              <a:avLst/>
              <a:gdLst/>
              <a:ahLst/>
              <a:cxnLst/>
              <a:rect l="l" t="t" r="r" b="b"/>
              <a:pathLst>
                <a:path w="791" h="548" extrusionOk="0">
                  <a:moveTo>
                    <a:pt x="92" y="1"/>
                  </a:moveTo>
                  <a:lnTo>
                    <a:pt x="1" y="335"/>
                  </a:lnTo>
                  <a:cubicBezTo>
                    <a:pt x="35" y="370"/>
                    <a:pt x="68" y="382"/>
                    <a:pt x="97" y="382"/>
                  </a:cubicBezTo>
                  <a:cubicBezTo>
                    <a:pt x="172" y="382"/>
                    <a:pt x="231" y="305"/>
                    <a:pt x="274" y="305"/>
                  </a:cubicBezTo>
                  <a:lnTo>
                    <a:pt x="669" y="548"/>
                  </a:lnTo>
                  <a:lnTo>
                    <a:pt x="791" y="426"/>
                  </a:lnTo>
                  <a:lnTo>
                    <a:pt x="761" y="31"/>
                  </a:lnTo>
                  <a:lnTo>
                    <a:pt x="609" y="153"/>
                  </a:lnTo>
                  <a:lnTo>
                    <a:pt x="4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8" name="Google Shape;16338;p24"/>
            <p:cNvSpPr/>
            <p:nvPr/>
          </p:nvSpPr>
          <p:spPr>
            <a:xfrm>
              <a:off x="2748106" y="2654007"/>
              <a:ext cx="9588" cy="12643"/>
            </a:xfrm>
            <a:custGeom>
              <a:avLst/>
              <a:gdLst/>
              <a:ahLst/>
              <a:cxnLst/>
              <a:rect l="l" t="t" r="r" b="b"/>
              <a:pathLst>
                <a:path w="669" h="882" extrusionOk="0">
                  <a:moveTo>
                    <a:pt x="304" y="213"/>
                  </a:moveTo>
                  <a:lnTo>
                    <a:pt x="304" y="304"/>
                  </a:lnTo>
                  <a:lnTo>
                    <a:pt x="274" y="304"/>
                  </a:lnTo>
                  <a:lnTo>
                    <a:pt x="274" y="213"/>
                  </a:lnTo>
                  <a:close/>
                  <a:moveTo>
                    <a:pt x="213" y="0"/>
                  </a:moveTo>
                  <a:lnTo>
                    <a:pt x="61" y="274"/>
                  </a:lnTo>
                  <a:cubicBezTo>
                    <a:pt x="243" y="395"/>
                    <a:pt x="0" y="547"/>
                    <a:pt x="61" y="730"/>
                  </a:cubicBezTo>
                  <a:cubicBezTo>
                    <a:pt x="91" y="730"/>
                    <a:pt x="122" y="821"/>
                    <a:pt x="182" y="821"/>
                  </a:cubicBezTo>
                  <a:cubicBezTo>
                    <a:pt x="274" y="821"/>
                    <a:pt x="334" y="791"/>
                    <a:pt x="395" y="760"/>
                  </a:cubicBezTo>
                  <a:cubicBezTo>
                    <a:pt x="426" y="730"/>
                    <a:pt x="426" y="699"/>
                    <a:pt x="456" y="669"/>
                  </a:cubicBezTo>
                  <a:lnTo>
                    <a:pt x="486" y="699"/>
                  </a:lnTo>
                  <a:lnTo>
                    <a:pt x="426" y="760"/>
                  </a:lnTo>
                  <a:cubicBezTo>
                    <a:pt x="456" y="791"/>
                    <a:pt x="456" y="821"/>
                    <a:pt x="486" y="882"/>
                  </a:cubicBezTo>
                  <a:lnTo>
                    <a:pt x="669" y="669"/>
                  </a:lnTo>
                  <a:lnTo>
                    <a:pt x="517" y="608"/>
                  </a:lnTo>
                  <a:cubicBezTo>
                    <a:pt x="456" y="517"/>
                    <a:pt x="547" y="395"/>
                    <a:pt x="426" y="395"/>
                  </a:cubicBezTo>
                  <a:cubicBezTo>
                    <a:pt x="395" y="395"/>
                    <a:pt x="395" y="426"/>
                    <a:pt x="365" y="456"/>
                  </a:cubicBezTo>
                  <a:lnTo>
                    <a:pt x="365" y="426"/>
                  </a:lnTo>
                  <a:lnTo>
                    <a:pt x="395" y="365"/>
                  </a:lnTo>
                  <a:lnTo>
                    <a:pt x="395" y="9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39" name="Google Shape;16339;p24"/>
            <p:cNvSpPr/>
            <p:nvPr/>
          </p:nvSpPr>
          <p:spPr>
            <a:xfrm>
              <a:off x="3396336" y="2775568"/>
              <a:ext cx="12656" cy="6723"/>
            </a:xfrm>
            <a:custGeom>
              <a:avLst/>
              <a:gdLst/>
              <a:ahLst/>
              <a:cxnLst/>
              <a:rect l="l" t="t" r="r" b="b"/>
              <a:pathLst>
                <a:path w="883" h="469" extrusionOk="0">
                  <a:moveTo>
                    <a:pt x="1" y="1"/>
                  </a:moveTo>
                  <a:lnTo>
                    <a:pt x="1" y="335"/>
                  </a:lnTo>
                  <a:lnTo>
                    <a:pt x="183" y="426"/>
                  </a:lnTo>
                  <a:lnTo>
                    <a:pt x="305" y="365"/>
                  </a:lnTo>
                  <a:cubicBezTo>
                    <a:pt x="360" y="449"/>
                    <a:pt x="428" y="468"/>
                    <a:pt x="503" y="468"/>
                  </a:cubicBezTo>
                  <a:cubicBezTo>
                    <a:pt x="573" y="468"/>
                    <a:pt x="648" y="451"/>
                    <a:pt x="724" y="451"/>
                  </a:cubicBezTo>
                  <a:cubicBezTo>
                    <a:pt x="747" y="451"/>
                    <a:pt x="769" y="453"/>
                    <a:pt x="791" y="457"/>
                  </a:cubicBezTo>
                  <a:lnTo>
                    <a:pt x="882" y="274"/>
                  </a:lnTo>
                  <a:lnTo>
                    <a:pt x="639" y="31"/>
                  </a:lnTo>
                  <a:cubicBezTo>
                    <a:pt x="518" y="92"/>
                    <a:pt x="426" y="153"/>
                    <a:pt x="305" y="213"/>
                  </a:cubicBezTo>
                  <a:lnTo>
                    <a:pt x="214" y="21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0" name="Google Shape;16340;p24"/>
            <p:cNvSpPr/>
            <p:nvPr/>
          </p:nvSpPr>
          <p:spPr>
            <a:xfrm>
              <a:off x="2299384" y="2713268"/>
              <a:ext cx="10033" cy="13518"/>
            </a:xfrm>
            <a:custGeom>
              <a:avLst/>
              <a:gdLst/>
              <a:ahLst/>
              <a:cxnLst/>
              <a:rect l="l" t="t" r="r" b="b"/>
              <a:pathLst>
                <a:path w="700" h="943" extrusionOk="0">
                  <a:moveTo>
                    <a:pt x="335" y="0"/>
                  </a:moveTo>
                  <a:lnTo>
                    <a:pt x="274" y="274"/>
                  </a:lnTo>
                  <a:lnTo>
                    <a:pt x="335" y="456"/>
                  </a:lnTo>
                  <a:lnTo>
                    <a:pt x="122" y="456"/>
                  </a:lnTo>
                  <a:cubicBezTo>
                    <a:pt x="1" y="669"/>
                    <a:pt x="304" y="730"/>
                    <a:pt x="244" y="942"/>
                  </a:cubicBezTo>
                  <a:cubicBezTo>
                    <a:pt x="320" y="836"/>
                    <a:pt x="396" y="821"/>
                    <a:pt x="472" y="821"/>
                  </a:cubicBezTo>
                  <a:cubicBezTo>
                    <a:pt x="502" y="821"/>
                    <a:pt x="532" y="823"/>
                    <a:pt x="563" y="823"/>
                  </a:cubicBezTo>
                  <a:cubicBezTo>
                    <a:pt x="608" y="823"/>
                    <a:pt x="654" y="818"/>
                    <a:pt x="700" y="790"/>
                  </a:cubicBezTo>
                  <a:cubicBezTo>
                    <a:pt x="548" y="608"/>
                    <a:pt x="700" y="274"/>
                    <a:pt x="396" y="182"/>
                  </a:cubicBez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1" name="Google Shape;16341;p24"/>
            <p:cNvSpPr/>
            <p:nvPr/>
          </p:nvSpPr>
          <p:spPr>
            <a:xfrm>
              <a:off x="3249098" y="2609999"/>
              <a:ext cx="10907" cy="11769"/>
            </a:xfrm>
            <a:custGeom>
              <a:avLst/>
              <a:gdLst/>
              <a:ahLst/>
              <a:cxnLst/>
              <a:rect l="l" t="t" r="r" b="b"/>
              <a:pathLst>
                <a:path w="761" h="821" extrusionOk="0">
                  <a:moveTo>
                    <a:pt x="183" y="0"/>
                  </a:moveTo>
                  <a:cubicBezTo>
                    <a:pt x="61" y="31"/>
                    <a:pt x="0" y="92"/>
                    <a:pt x="31" y="243"/>
                  </a:cubicBezTo>
                  <a:cubicBezTo>
                    <a:pt x="61" y="395"/>
                    <a:pt x="183" y="395"/>
                    <a:pt x="243" y="395"/>
                  </a:cubicBezTo>
                  <a:lnTo>
                    <a:pt x="487" y="699"/>
                  </a:lnTo>
                  <a:lnTo>
                    <a:pt x="699" y="608"/>
                  </a:lnTo>
                  <a:lnTo>
                    <a:pt x="608" y="821"/>
                  </a:lnTo>
                  <a:cubicBezTo>
                    <a:pt x="669" y="821"/>
                    <a:pt x="730" y="760"/>
                    <a:pt x="760" y="699"/>
                  </a:cubicBezTo>
                  <a:cubicBezTo>
                    <a:pt x="760" y="669"/>
                    <a:pt x="760" y="608"/>
                    <a:pt x="760" y="578"/>
                  </a:cubicBezTo>
                  <a:cubicBezTo>
                    <a:pt x="578" y="517"/>
                    <a:pt x="487" y="456"/>
                    <a:pt x="547" y="243"/>
                  </a:cubicBezTo>
                  <a:lnTo>
                    <a:pt x="730" y="183"/>
                  </a:lnTo>
                  <a:lnTo>
                    <a:pt x="456" y="122"/>
                  </a:lnTo>
                  <a:lnTo>
                    <a:pt x="547" y="31"/>
                  </a:lnTo>
                  <a:cubicBezTo>
                    <a:pt x="522" y="21"/>
                    <a:pt x="501" y="16"/>
                    <a:pt x="482" y="16"/>
                  </a:cubicBezTo>
                  <a:cubicBezTo>
                    <a:pt x="384" y="16"/>
                    <a:pt x="350" y="127"/>
                    <a:pt x="274" y="152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2" name="Google Shape;16342;p24"/>
            <p:cNvSpPr/>
            <p:nvPr/>
          </p:nvSpPr>
          <p:spPr>
            <a:xfrm>
              <a:off x="2671857" y="2663440"/>
              <a:ext cx="11781" cy="9318"/>
            </a:xfrm>
            <a:custGeom>
              <a:avLst/>
              <a:gdLst/>
              <a:ahLst/>
              <a:cxnLst/>
              <a:rect l="l" t="t" r="r" b="b"/>
              <a:pathLst>
                <a:path w="822" h="650" extrusionOk="0">
                  <a:moveTo>
                    <a:pt x="200" y="0"/>
                  </a:moveTo>
                  <a:cubicBezTo>
                    <a:pt x="163" y="0"/>
                    <a:pt x="128" y="12"/>
                    <a:pt x="92" y="41"/>
                  </a:cubicBezTo>
                  <a:lnTo>
                    <a:pt x="1" y="133"/>
                  </a:lnTo>
                  <a:lnTo>
                    <a:pt x="183" y="406"/>
                  </a:lnTo>
                  <a:lnTo>
                    <a:pt x="335" y="345"/>
                  </a:lnTo>
                  <a:lnTo>
                    <a:pt x="396" y="406"/>
                  </a:lnTo>
                  <a:lnTo>
                    <a:pt x="487" y="315"/>
                  </a:lnTo>
                  <a:lnTo>
                    <a:pt x="518" y="649"/>
                  </a:lnTo>
                  <a:cubicBezTo>
                    <a:pt x="548" y="467"/>
                    <a:pt x="730" y="406"/>
                    <a:pt x="822" y="254"/>
                  </a:cubicBezTo>
                  <a:lnTo>
                    <a:pt x="700" y="41"/>
                  </a:lnTo>
                  <a:cubicBezTo>
                    <a:pt x="645" y="83"/>
                    <a:pt x="593" y="97"/>
                    <a:pt x="544" y="97"/>
                  </a:cubicBezTo>
                  <a:cubicBezTo>
                    <a:pt x="417" y="97"/>
                    <a:pt x="306" y="0"/>
                    <a:pt x="2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3" name="Google Shape;16343;p24"/>
            <p:cNvSpPr/>
            <p:nvPr/>
          </p:nvSpPr>
          <p:spPr>
            <a:xfrm>
              <a:off x="2451423" y="2674478"/>
              <a:ext cx="10907" cy="12213"/>
            </a:xfrm>
            <a:custGeom>
              <a:avLst/>
              <a:gdLst/>
              <a:ahLst/>
              <a:cxnLst/>
              <a:rect l="l" t="t" r="r" b="b"/>
              <a:pathLst>
                <a:path w="761" h="852" extrusionOk="0">
                  <a:moveTo>
                    <a:pt x="548" y="1"/>
                  </a:moveTo>
                  <a:lnTo>
                    <a:pt x="426" y="153"/>
                  </a:lnTo>
                  <a:cubicBezTo>
                    <a:pt x="396" y="214"/>
                    <a:pt x="365" y="274"/>
                    <a:pt x="335" y="366"/>
                  </a:cubicBezTo>
                  <a:lnTo>
                    <a:pt x="213" y="183"/>
                  </a:lnTo>
                  <a:lnTo>
                    <a:pt x="1" y="183"/>
                  </a:lnTo>
                  <a:lnTo>
                    <a:pt x="122" y="457"/>
                  </a:lnTo>
                  <a:lnTo>
                    <a:pt x="426" y="518"/>
                  </a:lnTo>
                  <a:lnTo>
                    <a:pt x="335" y="852"/>
                  </a:lnTo>
                  <a:lnTo>
                    <a:pt x="457" y="852"/>
                  </a:lnTo>
                  <a:lnTo>
                    <a:pt x="578" y="396"/>
                  </a:lnTo>
                  <a:lnTo>
                    <a:pt x="761" y="214"/>
                  </a:lnTo>
                  <a:lnTo>
                    <a:pt x="761" y="31"/>
                  </a:lnTo>
                  <a:lnTo>
                    <a:pt x="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4" name="Google Shape;16344;p24"/>
            <p:cNvSpPr/>
            <p:nvPr/>
          </p:nvSpPr>
          <p:spPr>
            <a:xfrm>
              <a:off x="2810839" y="2648345"/>
              <a:ext cx="7854" cy="10035"/>
            </a:xfrm>
            <a:custGeom>
              <a:avLst/>
              <a:gdLst/>
              <a:ahLst/>
              <a:cxnLst/>
              <a:rect l="l" t="t" r="r" b="b"/>
              <a:pathLst>
                <a:path w="548" h="700" extrusionOk="0">
                  <a:moveTo>
                    <a:pt x="304" y="486"/>
                  </a:moveTo>
                  <a:lnTo>
                    <a:pt x="304" y="517"/>
                  </a:lnTo>
                  <a:lnTo>
                    <a:pt x="243" y="517"/>
                  </a:lnTo>
                  <a:lnTo>
                    <a:pt x="243" y="486"/>
                  </a:lnTo>
                  <a:close/>
                  <a:moveTo>
                    <a:pt x="274" y="0"/>
                  </a:moveTo>
                  <a:lnTo>
                    <a:pt x="0" y="304"/>
                  </a:lnTo>
                  <a:lnTo>
                    <a:pt x="91" y="608"/>
                  </a:lnTo>
                  <a:lnTo>
                    <a:pt x="304" y="699"/>
                  </a:lnTo>
                  <a:cubicBezTo>
                    <a:pt x="456" y="638"/>
                    <a:pt x="456" y="486"/>
                    <a:pt x="547" y="395"/>
                  </a:cubicBez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5" name="Google Shape;16345;p24"/>
            <p:cNvSpPr/>
            <p:nvPr/>
          </p:nvSpPr>
          <p:spPr>
            <a:xfrm>
              <a:off x="2232723" y="2930157"/>
              <a:ext cx="7424" cy="14923"/>
            </a:xfrm>
            <a:custGeom>
              <a:avLst/>
              <a:gdLst/>
              <a:ahLst/>
              <a:cxnLst/>
              <a:rect l="l" t="t" r="r" b="b"/>
              <a:pathLst>
                <a:path w="518" h="1041" extrusionOk="0">
                  <a:moveTo>
                    <a:pt x="47" y="1"/>
                  </a:moveTo>
                  <a:cubicBezTo>
                    <a:pt x="33" y="1"/>
                    <a:pt x="18" y="3"/>
                    <a:pt x="1" y="7"/>
                  </a:cubicBezTo>
                  <a:cubicBezTo>
                    <a:pt x="62" y="220"/>
                    <a:pt x="92" y="433"/>
                    <a:pt x="92" y="615"/>
                  </a:cubicBezTo>
                  <a:cubicBezTo>
                    <a:pt x="92" y="767"/>
                    <a:pt x="123" y="889"/>
                    <a:pt x="183" y="1010"/>
                  </a:cubicBezTo>
                  <a:cubicBezTo>
                    <a:pt x="183" y="1041"/>
                    <a:pt x="214" y="1041"/>
                    <a:pt x="244" y="1041"/>
                  </a:cubicBezTo>
                  <a:lnTo>
                    <a:pt x="396" y="767"/>
                  </a:lnTo>
                  <a:cubicBezTo>
                    <a:pt x="183" y="615"/>
                    <a:pt x="518" y="433"/>
                    <a:pt x="366" y="281"/>
                  </a:cubicBezTo>
                  <a:lnTo>
                    <a:pt x="366" y="281"/>
                  </a:lnTo>
                  <a:lnTo>
                    <a:pt x="275" y="341"/>
                  </a:lnTo>
                  <a:cubicBezTo>
                    <a:pt x="244" y="311"/>
                    <a:pt x="214" y="281"/>
                    <a:pt x="153" y="220"/>
                  </a:cubicBezTo>
                  <a:cubicBezTo>
                    <a:pt x="153" y="189"/>
                    <a:pt x="183" y="129"/>
                    <a:pt x="153" y="98"/>
                  </a:cubicBezTo>
                  <a:cubicBezTo>
                    <a:pt x="153" y="72"/>
                    <a:pt x="130" y="1"/>
                    <a:pt x="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6" name="Google Shape;16346;p24"/>
            <p:cNvSpPr/>
            <p:nvPr/>
          </p:nvSpPr>
          <p:spPr>
            <a:xfrm>
              <a:off x="2651820" y="2672299"/>
              <a:ext cx="10477" cy="10479"/>
            </a:xfrm>
            <a:custGeom>
              <a:avLst/>
              <a:gdLst/>
              <a:ahLst/>
              <a:cxnLst/>
              <a:rect l="l" t="t" r="r" b="b"/>
              <a:pathLst>
                <a:path w="731" h="731" extrusionOk="0">
                  <a:moveTo>
                    <a:pt x="153" y="1"/>
                  </a:moveTo>
                  <a:cubicBezTo>
                    <a:pt x="122" y="122"/>
                    <a:pt x="92" y="244"/>
                    <a:pt x="61" y="366"/>
                  </a:cubicBezTo>
                  <a:cubicBezTo>
                    <a:pt x="1" y="487"/>
                    <a:pt x="1" y="609"/>
                    <a:pt x="92" y="730"/>
                  </a:cubicBezTo>
                  <a:cubicBezTo>
                    <a:pt x="153" y="457"/>
                    <a:pt x="153" y="457"/>
                    <a:pt x="305" y="426"/>
                  </a:cubicBezTo>
                  <a:lnTo>
                    <a:pt x="396" y="670"/>
                  </a:lnTo>
                  <a:lnTo>
                    <a:pt x="426" y="396"/>
                  </a:lnTo>
                  <a:lnTo>
                    <a:pt x="548" y="396"/>
                  </a:lnTo>
                  <a:lnTo>
                    <a:pt x="609" y="548"/>
                  </a:lnTo>
                  <a:lnTo>
                    <a:pt x="730" y="305"/>
                  </a:lnTo>
                  <a:lnTo>
                    <a:pt x="305" y="31"/>
                  </a:lnTo>
                  <a:lnTo>
                    <a:pt x="244" y="9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7" name="Google Shape;16347;p24"/>
            <p:cNvSpPr/>
            <p:nvPr/>
          </p:nvSpPr>
          <p:spPr>
            <a:xfrm>
              <a:off x="2809520" y="2661849"/>
              <a:ext cx="15708" cy="5304"/>
            </a:xfrm>
            <a:custGeom>
              <a:avLst/>
              <a:gdLst/>
              <a:ahLst/>
              <a:cxnLst/>
              <a:rect l="l" t="t" r="r" b="b"/>
              <a:pathLst>
                <a:path w="1096" h="370" extrusionOk="0">
                  <a:moveTo>
                    <a:pt x="122" y="0"/>
                  </a:moveTo>
                  <a:lnTo>
                    <a:pt x="1" y="244"/>
                  </a:lnTo>
                  <a:lnTo>
                    <a:pt x="305" y="122"/>
                  </a:lnTo>
                  <a:lnTo>
                    <a:pt x="335" y="304"/>
                  </a:lnTo>
                  <a:cubicBezTo>
                    <a:pt x="380" y="289"/>
                    <a:pt x="424" y="283"/>
                    <a:pt x="466" y="283"/>
                  </a:cubicBezTo>
                  <a:cubicBezTo>
                    <a:pt x="627" y="283"/>
                    <a:pt x="772" y="370"/>
                    <a:pt x="931" y="370"/>
                  </a:cubicBezTo>
                  <a:cubicBezTo>
                    <a:pt x="984" y="370"/>
                    <a:pt x="1038" y="360"/>
                    <a:pt x="1095" y="335"/>
                  </a:cubicBezTo>
                  <a:lnTo>
                    <a:pt x="700" y="61"/>
                  </a:lnTo>
                  <a:lnTo>
                    <a:pt x="457" y="152"/>
                  </a:lnTo>
                  <a:lnTo>
                    <a:pt x="5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8" name="Google Shape;16348;p24"/>
            <p:cNvSpPr/>
            <p:nvPr/>
          </p:nvSpPr>
          <p:spPr>
            <a:xfrm>
              <a:off x="2684054" y="2660100"/>
              <a:ext cx="7424" cy="8300"/>
            </a:xfrm>
            <a:custGeom>
              <a:avLst/>
              <a:gdLst/>
              <a:ahLst/>
              <a:cxnLst/>
              <a:rect l="l" t="t" r="r" b="b"/>
              <a:pathLst>
                <a:path w="518" h="579" extrusionOk="0">
                  <a:moveTo>
                    <a:pt x="275" y="62"/>
                  </a:moveTo>
                  <a:lnTo>
                    <a:pt x="286" y="76"/>
                  </a:lnTo>
                  <a:lnTo>
                    <a:pt x="286" y="76"/>
                  </a:lnTo>
                  <a:cubicBezTo>
                    <a:pt x="290" y="68"/>
                    <a:pt x="289" y="62"/>
                    <a:pt x="275" y="62"/>
                  </a:cubicBezTo>
                  <a:close/>
                  <a:moveTo>
                    <a:pt x="92" y="1"/>
                  </a:moveTo>
                  <a:lnTo>
                    <a:pt x="1" y="396"/>
                  </a:lnTo>
                  <a:lnTo>
                    <a:pt x="275" y="578"/>
                  </a:lnTo>
                  <a:lnTo>
                    <a:pt x="518" y="457"/>
                  </a:lnTo>
                  <a:lnTo>
                    <a:pt x="518" y="214"/>
                  </a:lnTo>
                  <a:lnTo>
                    <a:pt x="457" y="274"/>
                  </a:lnTo>
                  <a:lnTo>
                    <a:pt x="286" y="76"/>
                  </a:lnTo>
                  <a:lnTo>
                    <a:pt x="286" y="76"/>
                  </a:lnTo>
                  <a:cubicBezTo>
                    <a:pt x="283" y="84"/>
                    <a:pt x="275" y="92"/>
                    <a:pt x="275" y="92"/>
                  </a:cubicBez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49" name="Google Shape;16349;p24"/>
            <p:cNvSpPr/>
            <p:nvPr/>
          </p:nvSpPr>
          <p:spPr>
            <a:xfrm>
              <a:off x="2301992" y="2730685"/>
              <a:ext cx="10907" cy="7870"/>
            </a:xfrm>
            <a:custGeom>
              <a:avLst/>
              <a:gdLst/>
              <a:ahLst/>
              <a:cxnLst/>
              <a:rect l="l" t="t" r="r" b="b"/>
              <a:pathLst>
                <a:path w="761" h="549" extrusionOk="0">
                  <a:moveTo>
                    <a:pt x="1" y="1"/>
                  </a:moveTo>
                  <a:lnTo>
                    <a:pt x="244" y="457"/>
                  </a:lnTo>
                  <a:lnTo>
                    <a:pt x="700" y="548"/>
                  </a:lnTo>
                  <a:lnTo>
                    <a:pt x="609" y="335"/>
                  </a:lnTo>
                  <a:lnTo>
                    <a:pt x="761" y="122"/>
                  </a:lnTo>
                  <a:lnTo>
                    <a:pt x="457" y="244"/>
                  </a:lnTo>
                  <a:lnTo>
                    <a:pt x="396" y="1"/>
                  </a:lnTo>
                  <a:lnTo>
                    <a:pt x="274" y="31"/>
                  </a:lnTo>
                  <a:lnTo>
                    <a:pt x="366" y="153"/>
                  </a:lnTo>
                  <a:lnTo>
                    <a:pt x="244" y="153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0" name="Google Shape;16350;p24"/>
            <p:cNvSpPr/>
            <p:nvPr/>
          </p:nvSpPr>
          <p:spPr>
            <a:xfrm>
              <a:off x="2241882" y="2947244"/>
              <a:ext cx="13516" cy="6981"/>
            </a:xfrm>
            <a:custGeom>
              <a:avLst/>
              <a:gdLst/>
              <a:ahLst/>
              <a:cxnLst/>
              <a:rect l="l" t="t" r="r" b="b"/>
              <a:pathLst>
                <a:path w="943" h="487" extrusionOk="0">
                  <a:moveTo>
                    <a:pt x="395" y="0"/>
                  </a:moveTo>
                  <a:lnTo>
                    <a:pt x="335" y="183"/>
                  </a:lnTo>
                  <a:lnTo>
                    <a:pt x="183" y="92"/>
                  </a:lnTo>
                  <a:lnTo>
                    <a:pt x="0" y="183"/>
                  </a:lnTo>
                  <a:lnTo>
                    <a:pt x="183" y="487"/>
                  </a:lnTo>
                  <a:cubicBezTo>
                    <a:pt x="273" y="307"/>
                    <a:pt x="296" y="260"/>
                    <a:pt x="388" y="260"/>
                  </a:cubicBezTo>
                  <a:cubicBezTo>
                    <a:pt x="420" y="260"/>
                    <a:pt x="461" y="266"/>
                    <a:pt x="517" y="274"/>
                  </a:cubicBezTo>
                  <a:lnTo>
                    <a:pt x="547" y="365"/>
                  </a:lnTo>
                  <a:lnTo>
                    <a:pt x="851" y="365"/>
                  </a:lnTo>
                  <a:cubicBezTo>
                    <a:pt x="943" y="183"/>
                    <a:pt x="669" y="274"/>
                    <a:pt x="730" y="122"/>
                  </a:cubicBezTo>
                  <a:lnTo>
                    <a:pt x="3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1" name="Google Shape;16351;p24"/>
            <p:cNvSpPr/>
            <p:nvPr/>
          </p:nvSpPr>
          <p:spPr>
            <a:xfrm>
              <a:off x="2245794" y="2970510"/>
              <a:ext cx="7854" cy="6379"/>
            </a:xfrm>
            <a:custGeom>
              <a:avLst/>
              <a:gdLst/>
              <a:ahLst/>
              <a:cxnLst/>
              <a:rect l="l" t="t" r="r" b="b"/>
              <a:pathLst>
                <a:path w="548" h="445" extrusionOk="0">
                  <a:moveTo>
                    <a:pt x="353" y="1"/>
                  </a:moveTo>
                  <a:cubicBezTo>
                    <a:pt x="307" y="1"/>
                    <a:pt x="258" y="8"/>
                    <a:pt x="214" y="19"/>
                  </a:cubicBezTo>
                  <a:cubicBezTo>
                    <a:pt x="274" y="232"/>
                    <a:pt x="274" y="232"/>
                    <a:pt x="305" y="232"/>
                  </a:cubicBezTo>
                  <a:lnTo>
                    <a:pt x="274" y="262"/>
                  </a:lnTo>
                  <a:lnTo>
                    <a:pt x="214" y="201"/>
                  </a:lnTo>
                  <a:lnTo>
                    <a:pt x="214" y="262"/>
                  </a:lnTo>
                  <a:lnTo>
                    <a:pt x="122" y="49"/>
                  </a:lnTo>
                  <a:lnTo>
                    <a:pt x="1" y="171"/>
                  </a:lnTo>
                  <a:lnTo>
                    <a:pt x="62" y="384"/>
                  </a:lnTo>
                  <a:lnTo>
                    <a:pt x="366" y="384"/>
                  </a:lnTo>
                  <a:cubicBezTo>
                    <a:pt x="396" y="414"/>
                    <a:pt x="457" y="414"/>
                    <a:pt x="487" y="444"/>
                  </a:cubicBezTo>
                  <a:lnTo>
                    <a:pt x="548" y="80"/>
                  </a:lnTo>
                  <a:cubicBezTo>
                    <a:pt x="509" y="22"/>
                    <a:pt x="434" y="1"/>
                    <a:pt x="3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2" name="Google Shape;16352;p24"/>
            <p:cNvSpPr/>
            <p:nvPr/>
          </p:nvSpPr>
          <p:spPr>
            <a:xfrm>
              <a:off x="2524175" y="2673618"/>
              <a:ext cx="8728" cy="7856"/>
            </a:xfrm>
            <a:custGeom>
              <a:avLst/>
              <a:gdLst/>
              <a:ahLst/>
              <a:cxnLst/>
              <a:rect l="l" t="t" r="r" b="b"/>
              <a:pathLst>
                <a:path w="609" h="548" extrusionOk="0">
                  <a:moveTo>
                    <a:pt x="396" y="0"/>
                  </a:moveTo>
                  <a:cubicBezTo>
                    <a:pt x="365" y="30"/>
                    <a:pt x="305" y="61"/>
                    <a:pt x="305" y="61"/>
                  </a:cubicBezTo>
                  <a:cubicBezTo>
                    <a:pt x="219" y="32"/>
                    <a:pt x="157" y="16"/>
                    <a:pt x="113" y="16"/>
                  </a:cubicBezTo>
                  <a:cubicBezTo>
                    <a:pt x="15" y="16"/>
                    <a:pt x="1" y="95"/>
                    <a:pt x="1" y="304"/>
                  </a:cubicBezTo>
                  <a:lnTo>
                    <a:pt x="213" y="334"/>
                  </a:lnTo>
                  <a:lnTo>
                    <a:pt x="122" y="426"/>
                  </a:lnTo>
                  <a:lnTo>
                    <a:pt x="213" y="547"/>
                  </a:lnTo>
                  <a:lnTo>
                    <a:pt x="396" y="243"/>
                  </a:lnTo>
                  <a:lnTo>
                    <a:pt x="578" y="304"/>
                  </a:lnTo>
                  <a:lnTo>
                    <a:pt x="609" y="243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3" name="Google Shape;16353;p24"/>
            <p:cNvSpPr/>
            <p:nvPr/>
          </p:nvSpPr>
          <p:spPr>
            <a:xfrm>
              <a:off x="2666640" y="2671869"/>
              <a:ext cx="10463" cy="6981"/>
            </a:xfrm>
            <a:custGeom>
              <a:avLst/>
              <a:gdLst/>
              <a:ahLst/>
              <a:cxnLst/>
              <a:rect l="l" t="t" r="r" b="b"/>
              <a:pathLst>
                <a:path w="730" h="487" extrusionOk="0">
                  <a:moveTo>
                    <a:pt x="152" y="0"/>
                  </a:moveTo>
                  <a:cubicBezTo>
                    <a:pt x="61" y="92"/>
                    <a:pt x="0" y="152"/>
                    <a:pt x="0" y="183"/>
                  </a:cubicBezTo>
                  <a:lnTo>
                    <a:pt x="0" y="274"/>
                  </a:lnTo>
                  <a:cubicBezTo>
                    <a:pt x="152" y="274"/>
                    <a:pt x="334" y="304"/>
                    <a:pt x="395" y="487"/>
                  </a:cubicBezTo>
                  <a:lnTo>
                    <a:pt x="730" y="487"/>
                  </a:lnTo>
                  <a:lnTo>
                    <a:pt x="578" y="213"/>
                  </a:lnTo>
                  <a:lnTo>
                    <a:pt x="274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4" name="Google Shape;16354;p24"/>
            <p:cNvSpPr/>
            <p:nvPr/>
          </p:nvSpPr>
          <p:spPr>
            <a:xfrm>
              <a:off x="3069612" y="2638755"/>
              <a:ext cx="8284" cy="7856"/>
            </a:xfrm>
            <a:custGeom>
              <a:avLst/>
              <a:gdLst/>
              <a:ahLst/>
              <a:cxnLst/>
              <a:rect l="l" t="t" r="r" b="b"/>
              <a:pathLst>
                <a:path w="578" h="548" extrusionOk="0">
                  <a:moveTo>
                    <a:pt x="334" y="0"/>
                  </a:moveTo>
                  <a:lnTo>
                    <a:pt x="91" y="183"/>
                  </a:lnTo>
                  <a:cubicBezTo>
                    <a:pt x="0" y="487"/>
                    <a:pt x="334" y="396"/>
                    <a:pt x="456" y="548"/>
                  </a:cubicBezTo>
                  <a:lnTo>
                    <a:pt x="578" y="183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5" name="Google Shape;16355;p24"/>
            <p:cNvSpPr/>
            <p:nvPr/>
          </p:nvSpPr>
          <p:spPr>
            <a:xfrm>
              <a:off x="3380656" y="2659670"/>
              <a:ext cx="6120" cy="9604"/>
            </a:xfrm>
            <a:custGeom>
              <a:avLst/>
              <a:gdLst/>
              <a:ahLst/>
              <a:cxnLst/>
              <a:rect l="l" t="t" r="r" b="b"/>
              <a:pathLst>
                <a:path w="427" h="670" extrusionOk="0">
                  <a:moveTo>
                    <a:pt x="1" y="0"/>
                  </a:moveTo>
                  <a:lnTo>
                    <a:pt x="1" y="304"/>
                  </a:lnTo>
                  <a:lnTo>
                    <a:pt x="183" y="669"/>
                  </a:lnTo>
                  <a:lnTo>
                    <a:pt x="426" y="639"/>
                  </a:lnTo>
                  <a:cubicBezTo>
                    <a:pt x="396" y="487"/>
                    <a:pt x="335" y="396"/>
                    <a:pt x="274" y="274"/>
                  </a:cubicBezTo>
                  <a:cubicBezTo>
                    <a:pt x="213" y="152"/>
                    <a:pt x="61" y="152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6" name="Google Shape;16356;p24"/>
            <p:cNvSpPr/>
            <p:nvPr/>
          </p:nvSpPr>
          <p:spPr>
            <a:xfrm>
              <a:off x="3243437" y="2626111"/>
              <a:ext cx="8284" cy="6995"/>
            </a:xfrm>
            <a:custGeom>
              <a:avLst/>
              <a:gdLst/>
              <a:ahLst/>
              <a:cxnLst/>
              <a:rect l="l" t="t" r="r" b="b"/>
              <a:pathLst>
                <a:path w="578" h="488" extrusionOk="0">
                  <a:moveTo>
                    <a:pt x="365" y="1"/>
                  </a:moveTo>
                  <a:lnTo>
                    <a:pt x="0" y="92"/>
                  </a:lnTo>
                  <a:cubicBezTo>
                    <a:pt x="122" y="244"/>
                    <a:pt x="274" y="396"/>
                    <a:pt x="486" y="487"/>
                  </a:cubicBezTo>
                  <a:lnTo>
                    <a:pt x="578" y="183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7" name="Google Shape;16357;p24"/>
            <p:cNvSpPr/>
            <p:nvPr/>
          </p:nvSpPr>
          <p:spPr>
            <a:xfrm>
              <a:off x="2344259" y="2676227"/>
              <a:ext cx="10033" cy="8286"/>
            </a:xfrm>
            <a:custGeom>
              <a:avLst/>
              <a:gdLst/>
              <a:ahLst/>
              <a:cxnLst/>
              <a:rect l="l" t="t" r="r" b="b"/>
              <a:pathLst>
                <a:path w="700" h="578" extrusionOk="0">
                  <a:moveTo>
                    <a:pt x="699" y="0"/>
                  </a:moveTo>
                  <a:lnTo>
                    <a:pt x="517" y="274"/>
                  </a:lnTo>
                  <a:cubicBezTo>
                    <a:pt x="421" y="216"/>
                    <a:pt x="312" y="195"/>
                    <a:pt x="199" y="195"/>
                  </a:cubicBezTo>
                  <a:cubicBezTo>
                    <a:pt x="134" y="195"/>
                    <a:pt x="67" y="202"/>
                    <a:pt x="0" y="213"/>
                  </a:cubicBezTo>
                  <a:lnTo>
                    <a:pt x="304" y="426"/>
                  </a:lnTo>
                  <a:lnTo>
                    <a:pt x="395" y="365"/>
                  </a:lnTo>
                  <a:lnTo>
                    <a:pt x="608" y="578"/>
                  </a:lnTo>
                  <a:lnTo>
                    <a:pt x="699" y="365"/>
                  </a:lnTo>
                  <a:lnTo>
                    <a:pt x="69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8" name="Google Shape;16358;p24"/>
            <p:cNvSpPr/>
            <p:nvPr/>
          </p:nvSpPr>
          <p:spPr>
            <a:xfrm>
              <a:off x="3450799" y="2716307"/>
              <a:ext cx="10033" cy="6551"/>
            </a:xfrm>
            <a:custGeom>
              <a:avLst/>
              <a:gdLst/>
              <a:ahLst/>
              <a:cxnLst/>
              <a:rect l="l" t="t" r="r" b="b"/>
              <a:pathLst>
                <a:path w="700" h="457" extrusionOk="0">
                  <a:moveTo>
                    <a:pt x="304" y="1"/>
                  </a:moveTo>
                  <a:lnTo>
                    <a:pt x="31" y="122"/>
                  </a:lnTo>
                  <a:cubicBezTo>
                    <a:pt x="0" y="335"/>
                    <a:pt x="213" y="274"/>
                    <a:pt x="304" y="335"/>
                  </a:cubicBezTo>
                  <a:lnTo>
                    <a:pt x="335" y="457"/>
                  </a:lnTo>
                  <a:lnTo>
                    <a:pt x="487" y="244"/>
                  </a:lnTo>
                  <a:lnTo>
                    <a:pt x="639" y="335"/>
                  </a:lnTo>
                  <a:lnTo>
                    <a:pt x="699" y="214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59" name="Google Shape;16359;p24"/>
            <p:cNvSpPr/>
            <p:nvPr/>
          </p:nvSpPr>
          <p:spPr>
            <a:xfrm>
              <a:off x="2721089" y="2656616"/>
              <a:ext cx="6550" cy="10909"/>
            </a:xfrm>
            <a:custGeom>
              <a:avLst/>
              <a:gdLst/>
              <a:ahLst/>
              <a:cxnLst/>
              <a:rect l="l" t="t" r="r" b="b"/>
              <a:pathLst>
                <a:path w="457" h="761" extrusionOk="0">
                  <a:moveTo>
                    <a:pt x="365" y="1"/>
                  </a:moveTo>
                  <a:lnTo>
                    <a:pt x="153" y="274"/>
                  </a:lnTo>
                  <a:lnTo>
                    <a:pt x="244" y="426"/>
                  </a:lnTo>
                  <a:lnTo>
                    <a:pt x="1" y="426"/>
                  </a:lnTo>
                  <a:lnTo>
                    <a:pt x="1" y="578"/>
                  </a:lnTo>
                  <a:lnTo>
                    <a:pt x="153" y="517"/>
                  </a:lnTo>
                  <a:lnTo>
                    <a:pt x="183" y="761"/>
                  </a:lnTo>
                  <a:cubicBezTo>
                    <a:pt x="335" y="639"/>
                    <a:pt x="426" y="457"/>
                    <a:pt x="457" y="274"/>
                  </a:cubicBezTo>
                  <a:lnTo>
                    <a:pt x="396" y="274"/>
                  </a:lnTo>
                  <a:cubicBezTo>
                    <a:pt x="365" y="305"/>
                    <a:pt x="365" y="335"/>
                    <a:pt x="335" y="365"/>
                  </a:cubicBezTo>
                  <a:lnTo>
                    <a:pt x="305" y="335"/>
                  </a:lnTo>
                  <a:lnTo>
                    <a:pt x="365" y="274"/>
                  </a:lnTo>
                  <a:lnTo>
                    <a:pt x="3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0" name="Google Shape;16360;p24"/>
            <p:cNvSpPr/>
            <p:nvPr/>
          </p:nvSpPr>
          <p:spPr>
            <a:xfrm>
              <a:off x="2727624" y="2656186"/>
              <a:ext cx="6980" cy="9160"/>
            </a:xfrm>
            <a:custGeom>
              <a:avLst/>
              <a:gdLst/>
              <a:ahLst/>
              <a:cxnLst/>
              <a:rect l="l" t="t" r="r" b="b"/>
              <a:pathLst>
                <a:path w="487" h="639" extrusionOk="0">
                  <a:moveTo>
                    <a:pt x="244" y="0"/>
                  </a:moveTo>
                  <a:cubicBezTo>
                    <a:pt x="213" y="0"/>
                    <a:pt x="183" y="0"/>
                    <a:pt x="152" y="31"/>
                  </a:cubicBezTo>
                  <a:cubicBezTo>
                    <a:pt x="122" y="61"/>
                    <a:pt x="92" y="61"/>
                    <a:pt x="61" y="122"/>
                  </a:cubicBezTo>
                  <a:lnTo>
                    <a:pt x="152" y="213"/>
                  </a:lnTo>
                  <a:lnTo>
                    <a:pt x="1" y="243"/>
                  </a:lnTo>
                  <a:lnTo>
                    <a:pt x="92" y="547"/>
                  </a:lnTo>
                  <a:cubicBezTo>
                    <a:pt x="122" y="532"/>
                    <a:pt x="152" y="525"/>
                    <a:pt x="179" y="525"/>
                  </a:cubicBezTo>
                  <a:cubicBezTo>
                    <a:pt x="206" y="525"/>
                    <a:pt x="228" y="532"/>
                    <a:pt x="244" y="547"/>
                  </a:cubicBezTo>
                  <a:cubicBezTo>
                    <a:pt x="335" y="578"/>
                    <a:pt x="426" y="608"/>
                    <a:pt x="487" y="639"/>
                  </a:cubicBezTo>
                  <a:cubicBezTo>
                    <a:pt x="335" y="456"/>
                    <a:pt x="244" y="213"/>
                    <a:pt x="2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1" name="Google Shape;16361;p24"/>
            <p:cNvSpPr/>
            <p:nvPr/>
          </p:nvSpPr>
          <p:spPr>
            <a:xfrm>
              <a:off x="2320725" y="2692784"/>
              <a:ext cx="8728" cy="6121"/>
            </a:xfrm>
            <a:custGeom>
              <a:avLst/>
              <a:gdLst/>
              <a:ahLst/>
              <a:cxnLst/>
              <a:rect l="l" t="t" r="r" b="b"/>
              <a:pathLst>
                <a:path w="609" h="427" extrusionOk="0">
                  <a:moveTo>
                    <a:pt x="1" y="0"/>
                  </a:moveTo>
                  <a:lnTo>
                    <a:pt x="1" y="335"/>
                  </a:lnTo>
                  <a:lnTo>
                    <a:pt x="62" y="274"/>
                  </a:lnTo>
                  <a:lnTo>
                    <a:pt x="123" y="426"/>
                  </a:lnTo>
                  <a:lnTo>
                    <a:pt x="609" y="244"/>
                  </a:lnTo>
                  <a:lnTo>
                    <a:pt x="274" y="31"/>
                  </a:lnTo>
                  <a:lnTo>
                    <a:pt x="123" y="2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2" name="Google Shape;16362;p24"/>
            <p:cNvSpPr/>
            <p:nvPr/>
          </p:nvSpPr>
          <p:spPr>
            <a:xfrm>
              <a:off x="2227936" y="2955960"/>
              <a:ext cx="6980" cy="10465"/>
            </a:xfrm>
            <a:custGeom>
              <a:avLst/>
              <a:gdLst/>
              <a:ahLst/>
              <a:cxnLst/>
              <a:rect l="l" t="t" r="r" b="b"/>
              <a:pathLst>
                <a:path w="487" h="730" extrusionOk="0">
                  <a:moveTo>
                    <a:pt x="31" y="0"/>
                  </a:moveTo>
                  <a:cubicBezTo>
                    <a:pt x="1" y="335"/>
                    <a:pt x="244" y="487"/>
                    <a:pt x="365" y="730"/>
                  </a:cubicBezTo>
                  <a:lnTo>
                    <a:pt x="487" y="244"/>
                  </a:lnTo>
                  <a:lnTo>
                    <a:pt x="274" y="335"/>
                  </a:lnTo>
                  <a:cubicBezTo>
                    <a:pt x="244" y="274"/>
                    <a:pt x="213" y="213"/>
                    <a:pt x="153" y="152"/>
                  </a:cubicBezTo>
                  <a:cubicBezTo>
                    <a:pt x="122" y="92"/>
                    <a:pt x="9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3" name="Google Shape;16363;p24"/>
            <p:cNvSpPr/>
            <p:nvPr/>
          </p:nvSpPr>
          <p:spPr>
            <a:xfrm>
              <a:off x="3386762" y="2676227"/>
              <a:ext cx="7410" cy="6107"/>
            </a:xfrm>
            <a:custGeom>
              <a:avLst/>
              <a:gdLst/>
              <a:ahLst/>
              <a:cxnLst/>
              <a:rect l="l" t="t" r="r" b="b"/>
              <a:pathLst>
                <a:path w="517" h="426" extrusionOk="0">
                  <a:moveTo>
                    <a:pt x="213" y="0"/>
                  </a:moveTo>
                  <a:lnTo>
                    <a:pt x="0" y="152"/>
                  </a:lnTo>
                  <a:cubicBezTo>
                    <a:pt x="61" y="183"/>
                    <a:pt x="91" y="244"/>
                    <a:pt x="152" y="304"/>
                  </a:cubicBezTo>
                  <a:cubicBezTo>
                    <a:pt x="183" y="335"/>
                    <a:pt x="243" y="365"/>
                    <a:pt x="304" y="396"/>
                  </a:cubicBezTo>
                  <a:cubicBezTo>
                    <a:pt x="365" y="426"/>
                    <a:pt x="456" y="426"/>
                    <a:pt x="517" y="426"/>
                  </a:cubicBezTo>
                  <a:lnTo>
                    <a:pt x="365" y="274"/>
                  </a:lnTo>
                  <a:lnTo>
                    <a:pt x="456" y="61"/>
                  </a:lnTo>
                  <a:cubicBezTo>
                    <a:pt x="426" y="61"/>
                    <a:pt x="365" y="61"/>
                    <a:pt x="304" y="31"/>
                  </a:cubicBezTo>
                  <a:cubicBezTo>
                    <a:pt x="274" y="31"/>
                    <a:pt x="243" y="31"/>
                    <a:pt x="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4" name="Google Shape;16364;p24"/>
            <p:cNvSpPr/>
            <p:nvPr/>
          </p:nvSpPr>
          <p:spPr>
            <a:xfrm>
              <a:off x="2873128" y="2649650"/>
              <a:ext cx="6550" cy="6551"/>
            </a:xfrm>
            <a:custGeom>
              <a:avLst/>
              <a:gdLst/>
              <a:ahLst/>
              <a:cxnLst/>
              <a:rect l="l" t="t" r="r" b="b"/>
              <a:pathLst>
                <a:path w="457" h="457" extrusionOk="0">
                  <a:moveTo>
                    <a:pt x="1" y="0"/>
                  </a:moveTo>
                  <a:lnTo>
                    <a:pt x="92" y="365"/>
                  </a:lnTo>
                  <a:lnTo>
                    <a:pt x="153" y="456"/>
                  </a:lnTo>
                  <a:lnTo>
                    <a:pt x="396" y="456"/>
                  </a:lnTo>
                  <a:cubicBezTo>
                    <a:pt x="396" y="395"/>
                    <a:pt x="335" y="304"/>
                    <a:pt x="457" y="304"/>
                  </a:cubicBezTo>
                  <a:cubicBezTo>
                    <a:pt x="457" y="242"/>
                    <a:pt x="426" y="231"/>
                    <a:pt x="388" y="231"/>
                  </a:cubicBezTo>
                  <a:cubicBezTo>
                    <a:pt x="366" y="231"/>
                    <a:pt x="342" y="235"/>
                    <a:pt x="319" y="235"/>
                  </a:cubicBezTo>
                  <a:cubicBezTo>
                    <a:pt x="285" y="235"/>
                    <a:pt x="255" y="226"/>
                    <a:pt x="244" y="183"/>
                  </a:cubicBezTo>
                  <a:lnTo>
                    <a:pt x="396" y="122"/>
                  </a:lnTo>
                  <a:lnTo>
                    <a:pt x="274" y="0"/>
                  </a:lnTo>
                  <a:lnTo>
                    <a:pt x="213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5" name="Google Shape;16365;p24"/>
            <p:cNvSpPr/>
            <p:nvPr/>
          </p:nvSpPr>
          <p:spPr>
            <a:xfrm>
              <a:off x="3419426" y="2920667"/>
              <a:ext cx="7869" cy="5677"/>
            </a:xfrm>
            <a:custGeom>
              <a:avLst/>
              <a:gdLst/>
              <a:ahLst/>
              <a:cxnLst/>
              <a:rect l="l" t="t" r="r" b="b"/>
              <a:pathLst>
                <a:path w="549" h="396" extrusionOk="0">
                  <a:moveTo>
                    <a:pt x="305" y="0"/>
                  </a:moveTo>
                  <a:lnTo>
                    <a:pt x="1" y="183"/>
                  </a:lnTo>
                  <a:lnTo>
                    <a:pt x="92" y="396"/>
                  </a:lnTo>
                  <a:lnTo>
                    <a:pt x="426" y="396"/>
                  </a:lnTo>
                  <a:lnTo>
                    <a:pt x="548" y="183"/>
                  </a:lnTo>
                  <a:lnTo>
                    <a:pt x="305" y="152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6" name="Google Shape;16366;p24"/>
            <p:cNvSpPr/>
            <p:nvPr/>
          </p:nvSpPr>
          <p:spPr>
            <a:xfrm>
              <a:off x="2838286" y="2657061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91" y="0"/>
                  </a:moveTo>
                  <a:cubicBezTo>
                    <a:pt x="61" y="30"/>
                    <a:pt x="0" y="61"/>
                    <a:pt x="0" y="91"/>
                  </a:cubicBezTo>
                  <a:cubicBezTo>
                    <a:pt x="0" y="182"/>
                    <a:pt x="0" y="243"/>
                    <a:pt x="0" y="304"/>
                  </a:cubicBezTo>
                  <a:lnTo>
                    <a:pt x="182" y="547"/>
                  </a:lnTo>
                  <a:lnTo>
                    <a:pt x="395" y="547"/>
                  </a:lnTo>
                  <a:lnTo>
                    <a:pt x="243" y="274"/>
                  </a:lnTo>
                  <a:lnTo>
                    <a:pt x="304" y="213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7" name="Google Shape;16367;p24"/>
            <p:cNvSpPr/>
            <p:nvPr/>
          </p:nvSpPr>
          <p:spPr>
            <a:xfrm>
              <a:off x="2749840" y="2666637"/>
              <a:ext cx="6120" cy="9361"/>
            </a:xfrm>
            <a:custGeom>
              <a:avLst/>
              <a:gdLst/>
              <a:ahLst/>
              <a:cxnLst/>
              <a:rect l="l" t="t" r="r" b="b"/>
              <a:pathLst>
                <a:path w="427" h="653" extrusionOk="0">
                  <a:moveTo>
                    <a:pt x="153" y="1"/>
                  </a:moveTo>
                  <a:lnTo>
                    <a:pt x="1" y="122"/>
                  </a:lnTo>
                  <a:cubicBezTo>
                    <a:pt x="153" y="214"/>
                    <a:pt x="31" y="396"/>
                    <a:pt x="92" y="457"/>
                  </a:cubicBezTo>
                  <a:cubicBezTo>
                    <a:pt x="153" y="517"/>
                    <a:pt x="244" y="578"/>
                    <a:pt x="274" y="639"/>
                  </a:cubicBezTo>
                  <a:cubicBezTo>
                    <a:pt x="274" y="649"/>
                    <a:pt x="281" y="653"/>
                    <a:pt x="293" y="653"/>
                  </a:cubicBezTo>
                  <a:cubicBezTo>
                    <a:pt x="318" y="653"/>
                    <a:pt x="365" y="639"/>
                    <a:pt x="426" y="639"/>
                  </a:cubicBezTo>
                  <a:lnTo>
                    <a:pt x="183" y="487"/>
                  </a:lnTo>
                  <a:cubicBezTo>
                    <a:pt x="396" y="274"/>
                    <a:pt x="213" y="153"/>
                    <a:pt x="15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8" name="Google Shape;16368;p24"/>
            <p:cNvSpPr/>
            <p:nvPr/>
          </p:nvSpPr>
          <p:spPr>
            <a:xfrm>
              <a:off x="3287423" y="2603892"/>
              <a:ext cx="9603" cy="4817"/>
            </a:xfrm>
            <a:custGeom>
              <a:avLst/>
              <a:gdLst/>
              <a:ahLst/>
              <a:cxnLst/>
              <a:rect l="l" t="t" r="r" b="b"/>
              <a:pathLst>
                <a:path w="670" h="336" extrusionOk="0">
                  <a:moveTo>
                    <a:pt x="1" y="1"/>
                  </a:moveTo>
                  <a:cubicBezTo>
                    <a:pt x="1" y="31"/>
                    <a:pt x="1" y="62"/>
                    <a:pt x="1" y="92"/>
                  </a:cubicBezTo>
                  <a:cubicBezTo>
                    <a:pt x="31" y="122"/>
                    <a:pt x="31" y="153"/>
                    <a:pt x="62" y="153"/>
                  </a:cubicBezTo>
                  <a:cubicBezTo>
                    <a:pt x="275" y="153"/>
                    <a:pt x="457" y="305"/>
                    <a:pt x="670" y="335"/>
                  </a:cubicBezTo>
                  <a:cubicBezTo>
                    <a:pt x="670" y="183"/>
                    <a:pt x="579" y="153"/>
                    <a:pt x="487" y="122"/>
                  </a:cubicBezTo>
                  <a:cubicBezTo>
                    <a:pt x="396" y="92"/>
                    <a:pt x="305" y="6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69" name="Google Shape;16369;p24"/>
            <p:cNvSpPr/>
            <p:nvPr/>
          </p:nvSpPr>
          <p:spPr>
            <a:xfrm>
              <a:off x="3217724" y="2615661"/>
              <a:ext cx="5246" cy="10035"/>
            </a:xfrm>
            <a:custGeom>
              <a:avLst/>
              <a:gdLst/>
              <a:ahLst/>
              <a:cxnLst/>
              <a:rect l="l" t="t" r="r" b="b"/>
              <a:pathLst>
                <a:path w="366" h="700" extrusionOk="0">
                  <a:moveTo>
                    <a:pt x="365" y="0"/>
                  </a:moveTo>
                  <a:cubicBezTo>
                    <a:pt x="122" y="31"/>
                    <a:pt x="153" y="213"/>
                    <a:pt x="61" y="335"/>
                  </a:cubicBezTo>
                  <a:cubicBezTo>
                    <a:pt x="183" y="426"/>
                    <a:pt x="1" y="548"/>
                    <a:pt x="122" y="700"/>
                  </a:cubicBezTo>
                  <a:cubicBezTo>
                    <a:pt x="335" y="517"/>
                    <a:pt x="244" y="213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0" name="Google Shape;16370;p24"/>
            <p:cNvSpPr/>
            <p:nvPr/>
          </p:nvSpPr>
          <p:spPr>
            <a:xfrm>
              <a:off x="2758554" y="2652703"/>
              <a:ext cx="6120" cy="6551"/>
            </a:xfrm>
            <a:custGeom>
              <a:avLst/>
              <a:gdLst/>
              <a:ahLst/>
              <a:cxnLst/>
              <a:rect l="l" t="t" r="r" b="b"/>
              <a:pathLst>
                <a:path w="427" h="457" extrusionOk="0">
                  <a:moveTo>
                    <a:pt x="305" y="0"/>
                  </a:moveTo>
                  <a:cubicBezTo>
                    <a:pt x="244" y="152"/>
                    <a:pt x="31" y="30"/>
                    <a:pt x="1" y="213"/>
                  </a:cubicBezTo>
                  <a:lnTo>
                    <a:pt x="274" y="334"/>
                  </a:lnTo>
                  <a:lnTo>
                    <a:pt x="183" y="456"/>
                  </a:lnTo>
                  <a:lnTo>
                    <a:pt x="426" y="456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1" name="Google Shape;16371;p24"/>
            <p:cNvSpPr/>
            <p:nvPr/>
          </p:nvSpPr>
          <p:spPr>
            <a:xfrm>
              <a:off x="2358190" y="2677975"/>
              <a:ext cx="6550" cy="6107"/>
            </a:xfrm>
            <a:custGeom>
              <a:avLst/>
              <a:gdLst/>
              <a:ahLst/>
              <a:cxnLst/>
              <a:rect l="l" t="t" r="r" b="b"/>
              <a:pathLst>
                <a:path w="457" h="426" extrusionOk="0">
                  <a:moveTo>
                    <a:pt x="183" y="0"/>
                  </a:moveTo>
                  <a:lnTo>
                    <a:pt x="1" y="91"/>
                  </a:lnTo>
                  <a:lnTo>
                    <a:pt x="305" y="426"/>
                  </a:lnTo>
                  <a:lnTo>
                    <a:pt x="457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2" name="Google Shape;16372;p24"/>
            <p:cNvSpPr/>
            <p:nvPr/>
          </p:nvSpPr>
          <p:spPr>
            <a:xfrm>
              <a:off x="2756820" y="2662723"/>
              <a:ext cx="3927" cy="8730"/>
            </a:xfrm>
            <a:custGeom>
              <a:avLst/>
              <a:gdLst/>
              <a:ahLst/>
              <a:cxnLst/>
              <a:rect l="l" t="t" r="r" b="b"/>
              <a:pathLst>
                <a:path w="274" h="609" extrusionOk="0">
                  <a:moveTo>
                    <a:pt x="122" y="0"/>
                  </a:moveTo>
                  <a:lnTo>
                    <a:pt x="0" y="608"/>
                  </a:lnTo>
                  <a:lnTo>
                    <a:pt x="274" y="608"/>
                  </a:lnTo>
                  <a:cubicBezTo>
                    <a:pt x="213" y="517"/>
                    <a:pt x="182" y="426"/>
                    <a:pt x="182" y="335"/>
                  </a:cubicBezTo>
                  <a:cubicBezTo>
                    <a:pt x="182" y="213"/>
                    <a:pt x="213" y="122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3" name="Google Shape;16373;p24"/>
            <p:cNvSpPr/>
            <p:nvPr/>
          </p:nvSpPr>
          <p:spPr>
            <a:xfrm>
              <a:off x="2740696" y="2656616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213" y="1"/>
                  </a:moveTo>
                  <a:lnTo>
                    <a:pt x="0" y="183"/>
                  </a:lnTo>
                  <a:lnTo>
                    <a:pt x="365" y="365"/>
                  </a:lnTo>
                  <a:cubicBezTo>
                    <a:pt x="396" y="274"/>
                    <a:pt x="426" y="213"/>
                    <a:pt x="456" y="122"/>
                  </a:cubicBezTo>
                  <a:lnTo>
                    <a:pt x="456" y="61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4" name="Google Shape;16374;p24"/>
            <p:cNvSpPr/>
            <p:nvPr/>
          </p:nvSpPr>
          <p:spPr>
            <a:xfrm>
              <a:off x="3405924" y="2789946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92" y="1"/>
                  </a:moveTo>
                  <a:lnTo>
                    <a:pt x="1" y="183"/>
                  </a:lnTo>
                  <a:lnTo>
                    <a:pt x="183" y="457"/>
                  </a:lnTo>
                  <a:lnTo>
                    <a:pt x="365" y="365"/>
                  </a:lnTo>
                  <a:lnTo>
                    <a:pt x="274" y="244"/>
                  </a:lnTo>
                  <a:lnTo>
                    <a:pt x="335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5" name="Google Shape;16375;p24"/>
            <p:cNvSpPr/>
            <p:nvPr/>
          </p:nvSpPr>
          <p:spPr>
            <a:xfrm>
              <a:off x="2305919" y="2696267"/>
              <a:ext cx="4801" cy="7426"/>
            </a:xfrm>
            <a:custGeom>
              <a:avLst/>
              <a:gdLst/>
              <a:ahLst/>
              <a:cxnLst/>
              <a:rect l="l" t="t" r="r" b="b"/>
              <a:pathLst>
                <a:path w="335" h="518" extrusionOk="0">
                  <a:moveTo>
                    <a:pt x="244" y="1"/>
                  </a:moveTo>
                  <a:cubicBezTo>
                    <a:pt x="122" y="61"/>
                    <a:pt x="31" y="153"/>
                    <a:pt x="0" y="274"/>
                  </a:cubicBezTo>
                  <a:lnTo>
                    <a:pt x="152" y="365"/>
                  </a:lnTo>
                  <a:lnTo>
                    <a:pt x="152" y="517"/>
                  </a:lnTo>
                  <a:lnTo>
                    <a:pt x="335" y="426"/>
                  </a:lnTo>
                  <a:lnTo>
                    <a:pt x="244" y="305"/>
                  </a:lnTo>
                  <a:cubicBezTo>
                    <a:pt x="335" y="213"/>
                    <a:pt x="335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6" name="Google Shape;16376;p24"/>
            <p:cNvSpPr/>
            <p:nvPr/>
          </p:nvSpPr>
          <p:spPr>
            <a:xfrm>
              <a:off x="2692768" y="2662580"/>
              <a:ext cx="5246" cy="6694"/>
            </a:xfrm>
            <a:custGeom>
              <a:avLst/>
              <a:gdLst/>
              <a:ahLst/>
              <a:cxnLst/>
              <a:rect l="l" t="t" r="r" b="b"/>
              <a:pathLst>
                <a:path w="366" h="467" extrusionOk="0">
                  <a:moveTo>
                    <a:pt x="108" y="1"/>
                  </a:moveTo>
                  <a:cubicBezTo>
                    <a:pt x="62" y="1"/>
                    <a:pt x="26" y="15"/>
                    <a:pt x="1" y="41"/>
                  </a:cubicBezTo>
                  <a:lnTo>
                    <a:pt x="1" y="193"/>
                  </a:lnTo>
                  <a:lnTo>
                    <a:pt x="153" y="284"/>
                  </a:lnTo>
                  <a:lnTo>
                    <a:pt x="153" y="466"/>
                  </a:lnTo>
                  <a:lnTo>
                    <a:pt x="366" y="101"/>
                  </a:lnTo>
                  <a:cubicBezTo>
                    <a:pt x="259" y="30"/>
                    <a:pt x="173" y="1"/>
                    <a:pt x="1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7" name="Google Shape;16377;p24"/>
            <p:cNvSpPr/>
            <p:nvPr/>
          </p:nvSpPr>
          <p:spPr>
            <a:xfrm>
              <a:off x="3262599" y="2622198"/>
              <a:ext cx="5676" cy="7856"/>
            </a:xfrm>
            <a:custGeom>
              <a:avLst/>
              <a:gdLst/>
              <a:ahLst/>
              <a:cxnLst/>
              <a:rect l="l" t="t" r="r" b="b"/>
              <a:pathLst>
                <a:path w="396" h="548" extrusionOk="0">
                  <a:moveTo>
                    <a:pt x="213" y="0"/>
                  </a:moveTo>
                  <a:lnTo>
                    <a:pt x="0" y="122"/>
                  </a:lnTo>
                  <a:lnTo>
                    <a:pt x="0" y="213"/>
                  </a:lnTo>
                  <a:cubicBezTo>
                    <a:pt x="183" y="244"/>
                    <a:pt x="244" y="365"/>
                    <a:pt x="244" y="548"/>
                  </a:cubicBezTo>
                  <a:lnTo>
                    <a:pt x="396" y="517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8" name="Google Shape;16378;p24"/>
            <p:cNvSpPr/>
            <p:nvPr/>
          </p:nvSpPr>
          <p:spPr>
            <a:xfrm>
              <a:off x="2584729" y="2671439"/>
              <a:ext cx="6120" cy="5677"/>
            </a:xfrm>
            <a:custGeom>
              <a:avLst/>
              <a:gdLst/>
              <a:ahLst/>
              <a:cxnLst/>
              <a:rect l="l" t="t" r="r" b="b"/>
              <a:pathLst>
                <a:path w="427" h="396" extrusionOk="0">
                  <a:moveTo>
                    <a:pt x="335" y="0"/>
                  </a:moveTo>
                  <a:lnTo>
                    <a:pt x="274" y="152"/>
                  </a:lnTo>
                  <a:lnTo>
                    <a:pt x="1" y="61"/>
                  </a:lnTo>
                  <a:lnTo>
                    <a:pt x="31" y="365"/>
                  </a:lnTo>
                  <a:lnTo>
                    <a:pt x="62" y="365"/>
                  </a:lnTo>
                  <a:lnTo>
                    <a:pt x="122" y="213"/>
                  </a:lnTo>
                  <a:lnTo>
                    <a:pt x="213" y="395"/>
                  </a:lnTo>
                  <a:cubicBezTo>
                    <a:pt x="426" y="334"/>
                    <a:pt x="396" y="182"/>
                    <a:pt x="396" y="61"/>
                  </a:cubicBezTo>
                  <a:cubicBezTo>
                    <a:pt x="396" y="30"/>
                    <a:pt x="335" y="0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79" name="Google Shape;16379;p24"/>
            <p:cNvSpPr/>
            <p:nvPr/>
          </p:nvSpPr>
          <p:spPr>
            <a:xfrm>
              <a:off x="2265401" y="2983411"/>
              <a:ext cx="5676" cy="6551"/>
            </a:xfrm>
            <a:custGeom>
              <a:avLst/>
              <a:gdLst/>
              <a:ahLst/>
              <a:cxnLst/>
              <a:rect l="l" t="t" r="r" b="b"/>
              <a:pathLst>
                <a:path w="396" h="457" extrusionOk="0">
                  <a:moveTo>
                    <a:pt x="122" y="0"/>
                  </a:moveTo>
                  <a:lnTo>
                    <a:pt x="92" y="213"/>
                  </a:lnTo>
                  <a:lnTo>
                    <a:pt x="1" y="243"/>
                  </a:lnTo>
                  <a:lnTo>
                    <a:pt x="183" y="426"/>
                  </a:lnTo>
                  <a:lnTo>
                    <a:pt x="213" y="395"/>
                  </a:lnTo>
                  <a:lnTo>
                    <a:pt x="305" y="456"/>
                  </a:lnTo>
                  <a:lnTo>
                    <a:pt x="396" y="33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0" name="Google Shape;16380;p24"/>
            <p:cNvSpPr/>
            <p:nvPr/>
          </p:nvSpPr>
          <p:spPr>
            <a:xfrm>
              <a:off x="3422048" y="2786893"/>
              <a:ext cx="9588" cy="3942"/>
            </a:xfrm>
            <a:custGeom>
              <a:avLst/>
              <a:gdLst/>
              <a:ahLst/>
              <a:cxnLst/>
              <a:rect l="l" t="t" r="r" b="b"/>
              <a:pathLst>
                <a:path w="669" h="275" extrusionOk="0">
                  <a:moveTo>
                    <a:pt x="669" y="1"/>
                  </a:moveTo>
                  <a:lnTo>
                    <a:pt x="426" y="123"/>
                  </a:lnTo>
                  <a:lnTo>
                    <a:pt x="183" y="31"/>
                  </a:lnTo>
                  <a:lnTo>
                    <a:pt x="0" y="153"/>
                  </a:lnTo>
                  <a:lnTo>
                    <a:pt x="547" y="274"/>
                  </a:lnTo>
                  <a:lnTo>
                    <a:pt x="6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1" name="Google Shape;16381;p24"/>
            <p:cNvSpPr/>
            <p:nvPr/>
          </p:nvSpPr>
          <p:spPr>
            <a:xfrm>
              <a:off x="3451674" y="2696267"/>
              <a:ext cx="6106" cy="5677"/>
            </a:xfrm>
            <a:custGeom>
              <a:avLst/>
              <a:gdLst/>
              <a:ahLst/>
              <a:cxnLst/>
              <a:rect l="l" t="t" r="r" b="b"/>
              <a:pathLst>
                <a:path w="426" h="396" extrusionOk="0">
                  <a:moveTo>
                    <a:pt x="274" y="1"/>
                  </a:moveTo>
                  <a:lnTo>
                    <a:pt x="152" y="61"/>
                  </a:lnTo>
                  <a:lnTo>
                    <a:pt x="243" y="244"/>
                  </a:lnTo>
                  <a:lnTo>
                    <a:pt x="0" y="274"/>
                  </a:lnTo>
                  <a:lnTo>
                    <a:pt x="31" y="396"/>
                  </a:lnTo>
                  <a:lnTo>
                    <a:pt x="426" y="396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2" name="Google Shape;16382;p24"/>
            <p:cNvSpPr/>
            <p:nvPr/>
          </p:nvSpPr>
          <p:spPr>
            <a:xfrm>
              <a:off x="2715857" y="2658365"/>
              <a:ext cx="6120" cy="5304"/>
            </a:xfrm>
            <a:custGeom>
              <a:avLst/>
              <a:gdLst/>
              <a:ahLst/>
              <a:cxnLst/>
              <a:rect l="l" t="t" r="r" b="b"/>
              <a:pathLst>
                <a:path w="427" h="370" extrusionOk="0">
                  <a:moveTo>
                    <a:pt x="183" y="0"/>
                  </a:moveTo>
                  <a:cubicBezTo>
                    <a:pt x="183" y="0"/>
                    <a:pt x="153" y="31"/>
                    <a:pt x="153" y="31"/>
                  </a:cubicBezTo>
                  <a:lnTo>
                    <a:pt x="183" y="183"/>
                  </a:lnTo>
                  <a:lnTo>
                    <a:pt x="1" y="365"/>
                  </a:lnTo>
                  <a:cubicBezTo>
                    <a:pt x="49" y="365"/>
                    <a:pt x="103" y="370"/>
                    <a:pt x="155" y="370"/>
                  </a:cubicBezTo>
                  <a:cubicBezTo>
                    <a:pt x="234" y="370"/>
                    <a:pt x="311" y="359"/>
                    <a:pt x="366" y="304"/>
                  </a:cubicBezTo>
                  <a:lnTo>
                    <a:pt x="426" y="9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3" name="Google Shape;16383;p24"/>
            <p:cNvSpPr/>
            <p:nvPr/>
          </p:nvSpPr>
          <p:spPr>
            <a:xfrm>
              <a:off x="3554481" y="2840878"/>
              <a:ext cx="5676" cy="6164"/>
            </a:xfrm>
            <a:custGeom>
              <a:avLst/>
              <a:gdLst/>
              <a:ahLst/>
              <a:cxnLst/>
              <a:rect l="l" t="t" r="r" b="b"/>
              <a:pathLst>
                <a:path w="396" h="430" extrusionOk="0">
                  <a:moveTo>
                    <a:pt x="129" y="0"/>
                  </a:moveTo>
                  <a:cubicBezTo>
                    <a:pt x="118" y="0"/>
                    <a:pt x="105" y="1"/>
                    <a:pt x="92" y="4"/>
                  </a:cubicBezTo>
                  <a:lnTo>
                    <a:pt x="1" y="95"/>
                  </a:lnTo>
                  <a:lnTo>
                    <a:pt x="153" y="430"/>
                  </a:lnTo>
                  <a:lnTo>
                    <a:pt x="396" y="217"/>
                  </a:lnTo>
                  <a:cubicBezTo>
                    <a:pt x="285" y="134"/>
                    <a:pt x="250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4" name="Google Shape;16384;p24"/>
            <p:cNvSpPr/>
            <p:nvPr/>
          </p:nvSpPr>
          <p:spPr>
            <a:xfrm>
              <a:off x="2441834" y="2684498"/>
              <a:ext cx="7424" cy="4817"/>
            </a:xfrm>
            <a:custGeom>
              <a:avLst/>
              <a:gdLst/>
              <a:ahLst/>
              <a:cxnLst/>
              <a:rect l="l" t="t" r="r" b="b"/>
              <a:pathLst>
                <a:path w="518" h="336" extrusionOk="0">
                  <a:moveTo>
                    <a:pt x="244" y="1"/>
                  </a:moveTo>
                  <a:lnTo>
                    <a:pt x="92" y="92"/>
                  </a:lnTo>
                  <a:lnTo>
                    <a:pt x="1" y="305"/>
                  </a:lnTo>
                  <a:lnTo>
                    <a:pt x="153" y="305"/>
                  </a:lnTo>
                  <a:lnTo>
                    <a:pt x="214" y="153"/>
                  </a:lnTo>
                  <a:lnTo>
                    <a:pt x="274" y="335"/>
                  </a:lnTo>
                  <a:cubicBezTo>
                    <a:pt x="305" y="275"/>
                    <a:pt x="335" y="183"/>
                    <a:pt x="366" y="183"/>
                  </a:cubicBezTo>
                  <a:cubicBezTo>
                    <a:pt x="457" y="153"/>
                    <a:pt x="518" y="123"/>
                    <a:pt x="457" y="1"/>
                  </a:cubicBezTo>
                  <a:lnTo>
                    <a:pt x="335" y="1"/>
                  </a:lnTo>
                  <a:lnTo>
                    <a:pt x="274" y="62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5" name="Google Shape;16385;p24"/>
            <p:cNvSpPr/>
            <p:nvPr/>
          </p:nvSpPr>
          <p:spPr>
            <a:xfrm>
              <a:off x="3264348" y="2611733"/>
              <a:ext cx="3927" cy="6995"/>
            </a:xfrm>
            <a:custGeom>
              <a:avLst/>
              <a:gdLst/>
              <a:ahLst/>
              <a:cxnLst/>
              <a:rect l="l" t="t" r="r" b="b"/>
              <a:pathLst>
                <a:path w="274" h="488" extrusionOk="0">
                  <a:moveTo>
                    <a:pt x="274" y="1"/>
                  </a:moveTo>
                  <a:lnTo>
                    <a:pt x="61" y="122"/>
                  </a:lnTo>
                  <a:cubicBezTo>
                    <a:pt x="61" y="244"/>
                    <a:pt x="91" y="366"/>
                    <a:pt x="0" y="457"/>
                  </a:cubicBezTo>
                  <a:lnTo>
                    <a:pt x="30" y="487"/>
                  </a:lnTo>
                  <a:lnTo>
                    <a:pt x="274" y="487"/>
                  </a:lnTo>
                  <a:lnTo>
                    <a:pt x="274" y="366"/>
                  </a:lnTo>
                  <a:lnTo>
                    <a:pt x="213" y="366"/>
                  </a:lnTo>
                  <a:cubicBezTo>
                    <a:pt x="213" y="366"/>
                    <a:pt x="182" y="396"/>
                    <a:pt x="182" y="426"/>
                  </a:cubicBezTo>
                  <a:lnTo>
                    <a:pt x="152" y="396"/>
                  </a:lnTo>
                  <a:lnTo>
                    <a:pt x="213" y="335"/>
                  </a:lnTo>
                  <a:cubicBezTo>
                    <a:pt x="213" y="244"/>
                    <a:pt x="274" y="15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6" name="Google Shape;16386;p24"/>
            <p:cNvSpPr/>
            <p:nvPr/>
          </p:nvSpPr>
          <p:spPr>
            <a:xfrm>
              <a:off x="2275420" y="2953695"/>
              <a:ext cx="6994" cy="3584"/>
            </a:xfrm>
            <a:custGeom>
              <a:avLst/>
              <a:gdLst/>
              <a:ahLst/>
              <a:cxnLst/>
              <a:rect l="l" t="t" r="r" b="b"/>
              <a:pathLst>
                <a:path w="488" h="250" extrusionOk="0">
                  <a:moveTo>
                    <a:pt x="222" y="0"/>
                  </a:moveTo>
                  <a:cubicBezTo>
                    <a:pt x="113" y="0"/>
                    <a:pt x="1" y="71"/>
                    <a:pt x="1" y="98"/>
                  </a:cubicBezTo>
                  <a:lnTo>
                    <a:pt x="1" y="250"/>
                  </a:lnTo>
                  <a:lnTo>
                    <a:pt x="274" y="189"/>
                  </a:lnTo>
                  <a:cubicBezTo>
                    <a:pt x="320" y="219"/>
                    <a:pt x="358" y="242"/>
                    <a:pt x="392" y="242"/>
                  </a:cubicBezTo>
                  <a:cubicBezTo>
                    <a:pt x="426" y="242"/>
                    <a:pt x="457" y="219"/>
                    <a:pt x="487" y="158"/>
                  </a:cubicBezTo>
                  <a:cubicBezTo>
                    <a:pt x="396" y="98"/>
                    <a:pt x="335" y="67"/>
                    <a:pt x="274" y="6"/>
                  </a:cubicBezTo>
                  <a:cubicBezTo>
                    <a:pt x="257" y="2"/>
                    <a:pt x="240" y="0"/>
                    <a:pt x="2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7" name="Google Shape;16387;p24"/>
            <p:cNvSpPr/>
            <p:nvPr/>
          </p:nvSpPr>
          <p:spPr>
            <a:xfrm>
              <a:off x="2468851" y="2677101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183" y="0"/>
                  </a:moveTo>
                  <a:lnTo>
                    <a:pt x="0" y="183"/>
                  </a:lnTo>
                  <a:lnTo>
                    <a:pt x="92" y="365"/>
                  </a:lnTo>
                  <a:lnTo>
                    <a:pt x="365" y="456"/>
                  </a:lnTo>
                  <a:lnTo>
                    <a:pt x="365" y="456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8" name="Google Shape;16388;p24"/>
            <p:cNvSpPr/>
            <p:nvPr/>
          </p:nvSpPr>
          <p:spPr>
            <a:xfrm>
              <a:off x="3007739" y="2644417"/>
              <a:ext cx="5690" cy="6121"/>
            </a:xfrm>
            <a:custGeom>
              <a:avLst/>
              <a:gdLst/>
              <a:ahLst/>
              <a:cxnLst/>
              <a:rect l="l" t="t" r="r" b="b"/>
              <a:pathLst>
                <a:path w="397" h="427" extrusionOk="0">
                  <a:moveTo>
                    <a:pt x="396" y="1"/>
                  </a:moveTo>
                  <a:cubicBezTo>
                    <a:pt x="305" y="183"/>
                    <a:pt x="183" y="335"/>
                    <a:pt x="1" y="426"/>
                  </a:cubicBezTo>
                  <a:lnTo>
                    <a:pt x="396" y="426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89" name="Google Shape;16389;p24"/>
            <p:cNvSpPr/>
            <p:nvPr/>
          </p:nvSpPr>
          <p:spPr>
            <a:xfrm>
              <a:off x="2333366" y="2677975"/>
              <a:ext cx="6550" cy="6981"/>
            </a:xfrm>
            <a:custGeom>
              <a:avLst/>
              <a:gdLst/>
              <a:ahLst/>
              <a:cxnLst/>
              <a:rect l="l" t="t" r="r" b="b"/>
              <a:pathLst>
                <a:path w="457" h="487" extrusionOk="0">
                  <a:moveTo>
                    <a:pt x="365" y="0"/>
                  </a:moveTo>
                  <a:cubicBezTo>
                    <a:pt x="152" y="0"/>
                    <a:pt x="183" y="213"/>
                    <a:pt x="152" y="304"/>
                  </a:cubicBezTo>
                  <a:lnTo>
                    <a:pt x="0" y="365"/>
                  </a:lnTo>
                  <a:lnTo>
                    <a:pt x="456" y="486"/>
                  </a:lnTo>
                  <a:cubicBezTo>
                    <a:pt x="244" y="304"/>
                    <a:pt x="335" y="152"/>
                    <a:pt x="3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0" name="Google Shape;16390;p24"/>
            <p:cNvSpPr/>
            <p:nvPr/>
          </p:nvSpPr>
          <p:spPr>
            <a:xfrm>
              <a:off x="2490192" y="2674478"/>
              <a:ext cx="6550" cy="4372"/>
            </a:xfrm>
            <a:custGeom>
              <a:avLst/>
              <a:gdLst/>
              <a:ahLst/>
              <a:cxnLst/>
              <a:rect l="l" t="t" r="r" b="b"/>
              <a:pathLst>
                <a:path w="457" h="305" extrusionOk="0">
                  <a:moveTo>
                    <a:pt x="214" y="1"/>
                  </a:moveTo>
                  <a:lnTo>
                    <a:pt x="1" y="305"/>
                  </a:lnTo>
                  <a:lnTo>
                    <a:pt x="335" y="305"/>
                  </a:lnTo>
                  <a:cubicBezTo>
                    <a:pt x="335" y="244"/>
                    <a:pt x="305" y="214"/>
                    <a:pt x="274" y="214"/>
                  </a:cubicBezTo>
                  <a:lnTo>
                    <a:pt x="305" y="183"/>
                  </a:lnTo>
                  <a:lnTo>
                    <a:pt x="366" y="214"/>
                  </a:lnTo>
                  <a:cubicBezTo>
                    <a:pt x="335" y="214"/>
                    <a:pt x="335" y="244"/>
                    <a:pt x="335" y="274"/>
                  </a:cubicBezTo>
                  <a:cubicBezTo>
                    <a:pt x="366" y="244"/>
                    <a:pt x="396" y="183"/>
                    <a:pt x="457" y="153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1" name="Google Shape;16391;p24"/>
            <p:cNvSpPr/>
            <p:nvPr/>
          </p:nvSpPr>
          <p:spPr>
            <a:xfrm>
              <a:off x="2566871" y="2684498"/>
              <a:ext cx="4371" cy="6551"/>
            </a:xfrm>
            <a:custGeom>
              <a:avLst/>
              <a:gdLst/>
              <a:ahLst/>
              <a:cxnLst/>
              <a:rect l="l" t="t" r="r" b="b"/>
              <a:pathLst>
                <a:path w="305" h="457" extrusionOk="0">
                  <a:moveTo>
                    <a:pt x="122" y="1"/>
                  </a:moveTo>
                  <a:lnTo>
                    <a:pt x="0" y="335"/>
                  </a:lnTo>
                  <a:lnTo>
                    <a:pt x="213" y="457"/>
                  </a:lnTo>
                  <a:lnTo>
                    <a:pt x="304" y="366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2" name="Google Shape;16392;p24"/>
            <p:cNvSpPr/>
            <p:nvPr/>
          </p:nvSpPr>
          <p:spPr>
            <a:xfrm>
              <a:off x="3198562" y="2623502"/>
              <a:ext cx="3927" cy="6121"/>
            </a:xfrm>
            <a:custGeom>
              <a:avLst/>
              <a:gdLst/>
              <a:ahLst/>
              <a:cxnLst/>
              <a:rect l="l" t="t" r="r" b="b"/>
              <a:pathLst>
                <a:path w="274" h="427" extrusionOk="0">
                  <a:moveTo>
                    <a:pt x="0" y="1"/>
                  </a:moveTo>
                  <a:cubicBezTo>
                    <a:pt x="0" y="92"/>
                    <a:pt x="0" y="183"/>
                    <a:pt x="0" y="305"/>
                  </a:cubicBezTo>
                  <a:cubicBezTo>
                    <a:pt x="0" y="335"/>
                    <a:pt x="61" y="365"/>
                    <a:pt x="152" y="426"/>
                  </a:cubicBezTo>
                  <a:cubicBezTo>
                    <a:pt x="122" y="274"/>
                    <a:pt x="152" y="122"/>
                    <a:pt x="274" y="31"/>
                  </a:cubicBez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3" name="Google Shape;16393;p24"/>
            <p:cNvSpPr/>
            <p:nvPr/>
          </p:nvSpPr>
          <p:spPr>
            <a:xfrm>
              <a:off x="3202474" y="2624377"/>
              <a:ext cx="5246" cy="4802"/>
            </a:xfrm>
            <a:custGeom>
              <a:avLst/>
              <a:gdLst/>
              <a:ahLst/>
              <a:cxnLst/>
              <a:rect l="l" t="t" r="r" b="b"/>
              <a:pathLst>
                <a:path w="366" h="335" extrusionOk="0">
                  <a:moveTo>
                    <a:pt x="183" y="0"/>
                  </a:moveTo>
                  <a:cubicBezTo>
                    <a:pt x="31" y="31"/>
                    <a:pt x="1" y="183"/>
                    <a:pt x="62" y="304"/>
                  </a:cubicBezTo>
                  <a:lnTo>
                    <a:pt x="153" y="244"/>
                  </a:lnTo>
                  <a:lnTo>
                    <a:pt x="274" y="335"/>
                  </a:lnTo>
                  <a:lnTo>
                    <a:pt x="366" y="183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4" name="Google Shape;16394;p24"/>
            <p:cNvSpPr/>
            <p:nvPr/>
          </p:nvSpPr>
          <p:spPr>
            <a:xfrm>
              <a:off x="2296331" y="2935475"/>
              <a:ext cx="5246" cy="6551"/>
            </a:xfrm>
            <a:custGeom>
              <a:avLst/>
              <a:gdLst/>
              <a:ahLst/>
              <a:cxnLst/>
              <a:rect l="l" t="t" r="r" b="b"/>
              <a:pathLst>
                <a:path w="366" h="457" extrusionOk="0">
                  <a:moveTo>
                    <a:pt x="305" y="1"/>
                  </a:moveTo>
                  <a:lnTo>
                    <a:pt x="31" y="183"/>
                  </a:lnTo>
                  <a:cubicBezTo>
                    <a:pt x="1" y="335"/>
                    <a:pt x="62" y="426"/>
                    <a:pt x="274" y="457"/>
                  </a:cubicBezTo>
                  <a:lnTo>
                    <a:pt x="183" y="244"/>
                  </a:lnTo>
                  <a:cubicBezTo>
                    <a:pt x="214" y="183"/>
                    <a:pt x="366" y="122"/>
                    <a:pt x="3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5" name="Google Shape;16395;p24"/>
            <p:cNvSpPr/>
            <p:nvPr/>
          </p:nvSpPr>
          <p:spPr>
            <a:xfrm>
              <a:off x="2263223" y="2976875"/>
              <a:ext cx="3941" cy="5677"/>
            </a:xfrm>
            <a:custGeom>
              <a:avLst/>
              <a:gdLst/>
              <a:ahLst/>
              <a:cxnLst/>
              <a:rect l="l" t="t" r="r" b="b"/>
              <a:pathLst>
                <a:path w="275" h="396" extrusionOk="0">
                  <a:moveTo>
                    <a:pt x="1" y="0"/>
                  </a:moveTo>
                  <a:lnTo>
                    <a:pt x="153" y="396"/>
                  </a:lnTo>
                  <a:lnTo>
                    <a:pt x="274" y="365"/>
                  </a:lnTo>
                  <a:lnTo>
                    <a:pt x="213" y="92"/>
                  </a:lnTo>
                  <a:lnTo>
                    <a:pt x="2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6" name="Google Shape;16396;p24"/>
            <p:cNvSpPr/>
            <p:nvPr/>
          </p:nvSpPr>
          <p:spPr>
            <a:xfrm>
              <a:off x="2662283" y="2675352"/>
              <a:ext cx="4371" cy="6981"/>
            </a:xfrm>
            <a:custGeom>
              <a:avLst/>
              <a:gdLst/>
              <a:ahLst/>
              <a:cxnLst/>
              <a:rect l="l" t="t" r="r" b="b"/>
              <a:pathLst>
                <a:path w="305" h="487" extrusionOk="0">
                  <a:moveTo>
                    <a:pt x="31" y="1"/>
                  </a:moveTo>
                  <a:lnTo>
                    <a:pt x="31" y="1"/>
                  </a:lnTo>
                  <a:cubicBezTo>
                    <a:pt x="61" y="122"/>
                    <a:pt x="0" y="244"/>
                    <a:pt x="122" y="335"/>
                  </a:cubicBezTo>
                  <a:cubicBezTo>
                    <a:pt x="122" y="305"/>
                    <a:pt x="152" y="274"/>
                    <a:pt x="152" y="274"/>
                  </a:cubicBezTo>
                  <a:lnTo>
                    <a:pt x="183" y="274"/>
                  </a:lnTo>
                  <a:lnTo>
                    <a:pt x="122" y="335"/>
                  </a:lnTo>
                  <a:lnTo>
                    <a:pt x="274" y="487"/>
                  </a:lnTo>
                  <a:cubicBezTo>
                    <a:pt x="274" y="305"/>
                    <a:pt x="304" y="122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7" name="Google Shape;16397;p24"/>
            <p:cNvSpPr/>
            <p:nvPr/>
          </p:nvSpPr>
          <p:spPr>
            <a:xfrm>
              <a:off x="2247113" y="2936780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5"/>
                  </a:lnTo>
                  <a:cubicBezTo>
                    <a:pt x="91" y="183"/>
                    <a:pt x="274" y="183"/>
                    <a:pt x="2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8" name="Google Shape;16398;p24"/>
            <p:cNvSpPr/>
            <p:nvPr/>
          </p:nvSpPr>
          <p:spPr>
            <a:xfrm>
              <a:off x="2383028" y="2674478"/>
              <a:ext cx="5676" cy="5677"/>
            </a:xfrm>
            <a:custGeom>
              <a:avLst/>
              <a:gdLst/>
              <a:ahLst/>
              <a:cxnLst/>
              <a:rect l="l" t="t" r="r" b="b"/>
              <a:pathLst>
                <a:path w="396" h="396" extrusionOk="0">
                  <a:moveTo>
                    <a:pt x="122" y="1"/>
                  </a:moveTo>
                  <a:lnTo>
                    <a:pt x="1" y="92"/>
                  </a:lnTo>
                  <a:lnTo>
                    <a:pt x="304" y="396"/>
                  </a:lnTo>
                  <a:lnTo>
                    <a:pt x="396" y="214"/>
                  </a:lnTo>
                  <a:lnTo>
                    <a:pt x="183" y="15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399" name="Google Shape;16399;p24"/>
            <p:cNvSpPr/>
            <p:nvPr/>
          </p:nvSpPr>
          <p:spPr>
            <a:xfrm>
              <a:off x="2299814" y="2926329"/>
              <a:ext cx="3067" cy="5433"/>
            </a:xfrm>
            <a:custGeom>
              <a:avLst/>
              <a:gdLst/>
              <a:ahLst/>
              <a:cxnLst/>
              <a:rect l="l" t="t" r="r" b="b"/>
              <a:pathLst>
                <a:path w="214" h="379" extrusionOk="0">
                  <a:moveTo>
                    <a:pt x="92" y="1"/>
                  </a:moveTo>
                  <a:cubicBezTo>
                    <a:pt x="31" y="61"/>
                    <a:pt x="31" y="122"/>
                    <a:pt x="1" y="183"/>
                  </a:cubicBezTo>
                  <a:cubicBezTo>
                    <a:pt x="1" y="244"/>
                    <a:pt x="92" y="335"/>
                    <a:pt x="123" y="365"/>
                  </a:cubicBezTo>
                  <a:cubicBezTo>
                    <a:pt x="123" y="375"/>
                    <a:pt x="129" y="379"/>
                    <a:pt x="139" y="379"/>
                  </a:cubicBezTo>
                  <a:cubicBezTo>
                    <a:pt x="160" y="379"/>
                    <a:pt x="193" y="365"/>
                    <a:pt x="214" y="365"/>
                  </a:cubicBezTo>
                  <a:lnTo>
                    <a:pt x="214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0" name="Google Shape;16400;p24"/>
            <p:cNvSpPr/>
            <p:nvPr/>
          </p:nvSpPr>
          <p:spPr>
            <a:xfrm>
              <a:off x="3331424" y="2610429"/>
              <a:ext cx="3941" cy="5247"/>
            </a:xfrm>
            <a:custGeom>
              <a:avLst/>
              <a:gdLst/>
              <a:ahLst/>
              <a:cxnLst/>
              <a:rect l="l" t="t" r="r" b="b"/>
              <a:pathLst>
                <a:path w="275" h="366" extrusionOk="0">
                  <a:moveTo>
                    <a:pt x="92" y="1"/>
                  </a:moveTo>
                  <a:lnTo>
                    <a:pt x="1" y="365"/>
                  </a:lnTo>
                  <a:lnTo>
                    <a:pt x="275" y="24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1" name="Google Shape;16401;p24"/>
            <p:cNvSpPr/>
            <p:nvPr/>
          </p:nvSpPr>
          <p:spPr>
            <a:xfrm>
              <a:off x="2431816" y="2680154"/>
              <a:ext cx="5676" cy="4358"/>
            </a:xfrm>
            <a:custGeom>
              <a:avLst/>
              <a:gdLst/>
              <a:ahLst/>
              <a:cxnLst/>
              <a:rect l="l" t="t" r="r" b="b"/>
              <a:pathLst>
                <a:path w="396" h="304" extrusionOk="0">
                  <a:moveTo>
                    <a:pt x="244" y="0"/>
                  </a:moveTo>
                  <a:lnTo>
                    <a:pt x="183" y="152"/>
                  </a:lnTo>
                  <a:lnTo>
                    <a:pt x="1" y="182"/>
                  </a:lnTo>
                  <a:lnTo>
                    <a:pt x="1" y="274"/>
                  </a:lnTo>
                  <a:lnTo>
                    <a:pt x="244" y="304"/>
                  </a:lnTo>
                  <a:lnTo>
                    <a:pt x="396" y="122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2" name="Google Shape;16402;p24"/>
            <p:cNvSpPr/>
            <p:nvPr/>
          </p:nvSpPr>
          <p:spPr>
            <a:xfrm>
              <a:off x="3227313" y="2631989"/>
              <a:ext cx="6106" cy="5906"/>
            </a:xfrm>
            <a:custGeom>
              <a:avLst/>
              <a:gdLst/>
              <a:ahLst/>
              <a:cxnLst/>
              <a:rect l="l" t="t" r="r" b="b"/>
              <a:pathLst>
                <a:path w="426" h="412" extrusionOk="0">
                  <a:moveTo>
                    <a:pt x="116" y="0"/>
                  </a:moveTo>
                  <a:cubicBezTo>
                    <a:pt x="80" y="0"/>
                    <a:pt x="43" y="13"/>
                    <a:pt x="0" y="47"/>
                  </a:cubicBezTo>
                  <a:lnTo>
                    <a:pt x="0" y="138"/>
                  </a:lnTo>
                  <a:lnTo>
                    <a:pt x="152" y="168"/>
                  </a:lnTo>
                  <a:lnTo>
                    <a:pt x="152" y="381"/>
                  </a:lnTo>
                  <a:lnTo>
                    <a:pt x="183" y="412"/>
                  </a:lnTo>
                  <a:lnTo>
                    <a:pt x="244" y="168"/>
                  </a:lnTo>
                  <a:lnTo>
                    <a:pt x="426" y="108"/>
                  </a:lnTo>
                  <a:cubicBezTo>
                    <a:pt x="294" y="86"/>
                    <a:pt x="210" y="0"/>
                    <a:pt x="1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3" name="Google Shape;16403;p24"/>
            <p:cNvSpPr/>
            <p:nvPr/>
          </p:nvSpPr>
          <p:spPr>
            <a:xfrm>
              <a:off x="2233167" y="2970338"/>
              <a:ext cx="3927" cy="6981"/>
            </a:xfrm>
            <a:custGeom>
              <a:avLst/>
              <a:gdLst/>
              <a:ahLst/>
              <a:cxnLst/>
              <a:rect l="l" t="t" r="r" b="b"/>
              <a:pathLst>
                <a:path w="274" h="487" extrusionOk="0">
                  <a:moveTo>
                    <a:pt x="152" y="0"/>
                  </a:moveTo>
                  <a:cubicBezTo>
                    <a:pt x="61" y="122"/>
                    <a:pt x="0" y="244"/>
                    <a:pt x="0" y="396"/>
                  </a:cubicBezTo>
                  <a:cubicBezTo>
                    <a:pt x="0" y="426"/>
                    <a:pt x="31" y="456"/>
                    <a:pt x="92" y="487"/>
                  </a:cubicBezTo>
                  <a:cubicBezTo>
                    <a:pt x="152" y="335"/>
                    <a:pt x="274" y="244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4" name="Google Shape;16404;p24"/>
            <p:cNvSpPr/>
            <p:nvPr/>
          </p:nvSpPr>
          <p:spPr>
            <a:xfrm>
              <a:off x="3033007" y="2642668"/>
              <a:ext cx="7424" cy="5247"/>
            </a:xfrm>
            <a:custGeom>
              <a:avLst/>
              <a:gdLst/>
              <a:ahLst/>
              <a:cxnLst/>
              <a:rect l="l" t="t" r="r" b="b"/>
              <a:pathLst>
                <a:path w="518" h="366" extrusionOk="0">
                  <a:moveTo>
                    <a:pt x="487" y="1"/>
                  </a:moveTo>
                  <a:lnTo>
                    <a:pt x="305" y="92"/>
                  </a:lnTo>
                  <a:lnTo>
                    <a:pt x="244" y="31"/>
                  </a:lnTo>
                  <a:cubicBezTo>
                    <a:pt x="214" y="123"/>
                    <a:pt x="1" y="123"/>
                    <a:pt x="92" y="366"/>
                  </a:cubicBezTo>
                  <a:lnTo>
                    <a:pt x="183" y="183"/>
                  </a:lnTo>
                  <a:lnTo>
                    <a:pt x="518" y="153"/>
                  </a:lnTo>
                  <a:lnTo>
                    <a:pt x="4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5" name="Google Shape;16405;p24"/>
            <p:cNvSpPr/>
            <p:nvPr/>
          </p:nvSpPr>
          <p:spPr>
            <a:xfrm>
              <a:off x="3473015" y="2924150"/>
              <a:ext cx="6550" cy="3412"/>
            </a:xfrm>
            <a:custGeom>
              <a:avLst/>
              <a:gdLst/>
              <a:ahLst/>
              <a:cxnLst/>
              <a:rect l="l" t="t" r="r" b="b"/>
              <a:pathLst>
                <a:path w="457" h="238" extrusionOk="0">
                  <a:moveTo>
                    <a:pt x="396" y="1"/>
                  </a:moveTo>
                  <a:lnTo>
                    <a:pt x="1" y="122"/>
                  </a:lnTo>
                  <a:cubicBezTo>
                    <a:pt x="66" y="188"/>
                    <a:pt x="132" y="238"/>
                    <a:pt x="209" y="238"/>
                  </a:cubicBezTo>
                  <a:cubicBezTo>
                    <a:pt x="239" y="238"/>
                    <a:pt x="271" y="230"/>
                    <a:pt x="305" y="213"/>
                  </a:cubicBezTo>
                  <a:cubicBezTo>
                    <a:pt x="365" y="183"/>
                    <a:pt x="396" y="183"/>
                    <a:pt x="456" y="153"/>
                  </a:cubicBez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6" name="Google Shape;16406;p24"/>
            <p:cNvSpPr/>
            <p:nvPr/>
          </p:nvSpPr>
          <p:spPr>
            <a:xfrm>
              <a:off x="3457765" y="2714128"/>
              <a:ext cx="6550" cy="5247"/>
            </a:xfrm>
            <a:custGeom>
              <a:avLst/>
              <a:gdLst/>
              <a:ahLst/>
              <a:cxnLst/>
              <a:rect l="l" t="t" r="r" b="b"/>
              <a:pathLst>
                <a:path w="457" h="366" extrusionOk="0">
                  <a:moveTo>
                    <a:pt x="305" y="1"/>
                  </a:moveTo>
                  <a:lnTo>
                    <a:pt x="1" y="31"/>
                  </a:lnTo>
                  <a:lnTo>
                    <a:pt x="457" y="366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7" name="Google Shape;16407;p24"/>
            <p:cNvSpPr/>
            <p:nvPr/>
          </p:nvSpPr>
          <p:spPr>
            <a:xfrm>
              <a:off x="3080061" y="2637450"/>
              <a:ext cx="3497" cy="6107"/>
            </a:xfrm>
            <a:custGeom>
              <a:avLst/>
              <a:gdLst/>
              <a:ahLst/>
              <a:cxnLst/>
              <a:rect l="l" t="t" r="r" b="b"/>
              <a:pathLst>
                <a:path w="244" h="426" extrusionOk="0">
                  <a:moveTo>
                    <a:pt x="153" y="0"/>
                  </a:moveTo>
                  <a:lnTo>
                    <a:pt x="31" y="122"/>
                  </a:lnTo>
                  <a:lnTo>
                    <a:pt x="61" y="183"/>
                  </a:lnTo>
                  <a:lnTo>
                    <a:pt x="1" y="426"/>
                  </a:lnTo>
                  <a:lnTo>
                    <a:pt x="122" y="304"/>
                  </a:lnTo>
                  <a:lnTo>
                    <a:pt x="244" y="426"/>
                  </a:lnTo>
                  <a:lnTo>
                    <a:pt x="244" y="426"/>
                  </a:lnTo>
                  <a:lnTo>
                    <a:pt x="183" y="91"/>
                  </a:lnTo>
                  <a:lnTo>
                    <a:pt x="183" y="12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8" name="Google Shape;16408;p24"/>
            <p:cNvSpPr/>
            <p:nvPr/>
          </p:nvSpPr>
          <p:spPr>
            <a:xfrm>
              <a:off x="3270009" y="2624205"/>
              <a:ext cx="4801" cy="4974"/>
            </a:xfrm>
            <a:custGeom>
              <a:avLst/>
              <a:gdLst/>
              <a:ahLst/>
              <a:cxnLst/>
              <a:rect l="l" t="t" r="r" b="b"/>
              <a:pathLst>
                <a:path w="335" h="347" extrusionOk="0">
                  <a:moveTo>
                    <a:pt x="245" y="1"/>
                  </a:moveTo>
                  <a:cubicBezTo>
                    <a:pt x="158" y="1"/>
                    <a:pt x="84" y="35"/>
                    <a:pt x="61" y="104"/>
                  </a:cubicBezTo>
                  <a:cubicBezTo>
                    <a:pt x="0" y="195"/>
                    <a:pt x="31" y="286"/>
                    <a:pt x="122" y="347"/>
                  </a:cubicBezTo>
                  <a:lnTo>
                    <a:pt x="335" y="12"/>
                  </a:lnTo>
                  <a:cubicBezTo>
                    <a:pt x="304" y="5"/>
                    <a:pt x="274" y="1"/>
                    <a:pt x="2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09" name="Google Shape;16409;p24"/>
            <p:cNvSpPr/>
            <p:nvPr/>
          </p:nvSpPr>
          <p:spPr>
            <a:xfrm>
              <a:off x="2867037" y="2646438"/>
              <a:ext cx="4371" cy="4100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207" y="1"/>
                  </a:moveTo>
                  <a:cubicBezTo>
                    <a:pt x="102" y="1"/>
                    <a:pt x="24" y="46"/>
                    <a:pt x="0" y="164"/>
                  </a:cubicBezTo>
                  <a:cubicBezTo>
                    <a:pt x="0" y="194"/>
                    <a:pt x="0" y="255"/>
                    <a:pt x="0" y="285"/>
                  </a:cubicBezTo>
                  <a:lnTo>
                    <a:pt x="122" y="285"/>
                  </a:lnTo>
                  <a:lnTo>
                    <a:pt x="304" y="12"/>
                  </a:lnTo>
                  <a:cubicBezTo>
                    <a:pt x="270" y="5"/>
                    <a:pt x="237" y="1"/>
                    <a:pt x="2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0" name="Google Shape;16410;p24"/>
            <p:cNvSpPr/>
            <p:nvPr/>
          </p:nvSpPr>
          <p:spPr>
            <a:xfrm>
              <a:off x="2497172" y="2690605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122" y="0"/>
                  </a:moveTo>
                  <a:lnTo>
                    <a:pt x="0" y="92"/>
                  </a:lnTo>
                  <a:cubicBezTo>
                    <a:pt x="31" y="122"/>
                    <a:pt x="61" y="152"/>
                    <a:pt x="91" y="213"/>
                  </a:cubicBezTo>
                  <a:cubicBezTo>
                    <a:pt x="91" y="244"/>
                    <a:pt x="91" y="304"/>
                    <a:pt x="91" y="365"/>
                  </a:cubicBezTo>
                  <a:lnTo>
                    <a:pt x="213" y="365"/>
                  </a:lnTo>
                  <a:cubicBezTo>
                    <a:pt x="243" y="213"/>
                    <a:pt x="274" y="9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1" name="Google Shape;16411;p24"/>
            <p:cNvSpPr/>
            <p:nvPr/>
          </p:nvSpPr>
          <p:spPr>
            <a:xfrm>
              <a:off x="3467783" y="2923276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" y="1"/>
                  </a:moveTo>
                  <a:cubicBezTo>
                    <a:pt x="31" y="214"/>
                    <a:pt x="183" y="153"/>
                    <a:pt x="305" y="274"/>
                  </a:cubicBezTo>
                  <a:lnTo>
                    <a:pt x="3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2" name="Google Shape;16412;p24"/>
            <p:cNvSpPr/>
            <p:nvPr/>
          </p:nvSpPr>
          <p:spPr>
            <a:xfrm>
              <a:off x="3059149" y="2644417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" y="1"/>
                  </a:moveTo>
                  <a:lnTo>
                    <a:pt x="1" y="183"/>
                  </a:lnTo>
                  <a:lnTo>
                    <a:pt x="213" y="183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3" name="Google Shape;16413;p24"/>
            <p:cNvSpPr/>
            <p:nvPr/>
          </p:nvSpPr>
          <p:spPr>
            <a:xfrm>
              <a:off x="3549694" y="2829167"/>
              <a:ext cx="4801" cy="4372"/>
            </a:xfrm>
            <a:custGeom>
              <a:avLst/>
              <a:gdLst/>
              <a:ahLst/>
              <a:cxnLst/>
              <a:rect l="l" t="t" r="r" b="b"/>
              <a:pathLst>
                <a:path w="335" h="305" extrusionOk="0">
                  <a:moveTo>
                    <a:pt x="122" y="0"/>
                  </a:moveTo>
                  <a:cubicBezTo>
                    <a:pt x="91" y="91"/>
                    <a:pt x="0" y="183"/>
                    <a:pt x="91" y="304"/>
                  </a:cubicBezTo>
                  <a:lnTo>
                    <a:pt x="335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4" name="Google Shape;16414;p24"/>
            <p:cNvSpPr/>
            <p:nvPr/>
          </p:nvSpPr>
          <p:spPr>
            <a:xfrm>
              <a:off x="2305489" y="2704108"/>
              <a:ext cx="3927" cy="4573"/>
            </a:xfrm>
            <a:custGeom>
              <a:avLst/>
              <a:gdLst/>
              <a:ahLst/>
              <a:cxnLst/>
              <a:rect l="l" t="t" r="r" b="b"/>
              <a:pathLst>
                <a:path w="274" h="319" extrusionOk="0">
                  <a:moveTo>
                    <a:pt x="182" y="1"/>
                  </a:moveTo>
                  <a:lnTo>
                    <a:pt x="61" y="31"/>
                  </a:lnTo>
                  <a:cubicBezTo>
                    <a:pt x="0" y="122"/>
                    <a:pt x="61" y="274"/>
                    <a:pt x="182" y="305"/>
                  </a:cubicBezTo>
                  <a:cubicBezTo>
                    <a:pt x="182" y="315"/>
                    <a:pt x="189" y="318"/>
                    <a:pt x="199" y="318"/>
                  </a:cubicBezTo>
                  <a:cubicBezTo>
                    <a:pt x="220" y="318"/>
                    <a:pt x="253" y="305"/>
                    <a:pt x="274" y="305"/>
                  </a:cubicBezTo>
                  <a:lnTo>
                    <a:pt x="1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5" name="Google Shape;16415;p24"/>
            <p:cNvSpPr/>
            <p:nvPr/>
          </p:nvSpPr>
          <p:spPr>
            <a:xfrm>
              <a:off x="2325082" y="2681015"/>
              <a:ext cx="5690" cy="3498"/>
            </a:xfrm>
            <a:custGeom>
              <a:avLst/>
              <a:gdLst/>
              <a:ahLst/>
              <a:cxnLst/>
              <a:rect l="l" t="t" r="r" b="b"/>
              <a:pathLst>
                <a:path w="397" h="244" extrusionOk="0">
                  <a:moveTo>
                    <a:pt x="396" y="1"/>
                  </a:moveTo>
                  <a:lnTo>
                    <a:pt x="1" y="153"/>
                  </a:lnTo>
                  <a:lnTo>
                    <a:pt x="1" y="244"/>
                  </a:lnTo>
                  <a:lnTo>
                    <a:pt x="183" y="244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6" name="Google Shape;16416;p24"/>
            <p:cNvSpPr/>
            <p:nvPr/>
          </p:nvSpPr>
          <p:spPr>
            <a:xfrm>
              <a:off x="2984649" y="2649650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335" y="0"/>
                  </a:moveTo>
                  <a:lnTo>
                    <a:pt x="1" y="31"/>
                  </a:lnTo>
                  <a:lnTo>
                    <a:pt x="244" y="304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7" name="Google Shape;16417;p24"/>
            <p:cNvSpPr/>
            <p:nvPr/>
          </p:nvSpPr>
          <p:spPr>
            <a:xfrm>
              <a:off x="2253634" y="2996915"/>
              <a:ext cx="6550" cy="3068"/>
            </a:xfrm>
            <a:custGeom>
              <a:avLst/>
              <a:gdLst/>
              <a:ahLst/>
              <a:cxnLst/>
              <a:rect l="l" t="t" r="r" b="b"/>
              <a:pathLst>
                <a:path w="457" h="214" extrusionOk="0">
                  <a:moveTo>
                    <a:pt x="335" y="1"/>
                  </a:moveTo>
                  <a:lnTo>
                    <a:pt x="1" y="92"/>
                  </a:lnTo>
                  <a:cubicBezTo>
                    <a:pt x="153" y="153"/>
                    <a:pt x="244" y="183"/>
                    <a:pt x="335" y="213"/>
                  </a:cubicBezTo>
                  <a:cubicBezTo>
                    <a:pt x="366" y="213"/>
                    <a:pt x="396" y="183"/>
                    <a:pt x="457" y="153"/>
                  </a:cubicBezTo>
                  <a:lnTo>
                    <a:pt x="3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8" name="Google Shape;16418;p24"/>
            <p:cNvSpPr/>
            <p:nvPr/>
          </p:nvSpPr>
          <p:spPr>
            <a:xfrm>
              <a:off x="2858752" y="2648245"/>
              <a:ext cx="6980" cy="3154"/>
            </a:xfrm>
            <a:custGeom>
              <a:avLst/>
              <a:gdLst/>
              <a:ahLst/>
              <a:cxnLst/>
              <a:rect l="l" t="t" r="r" b="b"/>
              <a:pathLst>
                <a:path w="487" h="220" extrusionOk="0">
                  <a:moveTo>
                    <a:pt x="125" y="0"/>
                  </a:moveTo>
                  <a:cubicBezTo>
                    <a:pt x="84" y="0"/>
                    <a:pt x="44" y="12"/>
                    <a:pt x="1" y="38"/>
                  </a:cubicBezTo>
                  <a:lnTo>
                    <a:pt x="183" y="220"/>
                  </a:lnTo>
                  <a:cubicBezTo>
                    <a:pt x="213" y="189"/>
                    <a:pt x="244" y="159"/>
                    <a:pt x="274" y="159"/>
                  </a:cubicBezTo>
                  <a:lnTo>
                    <a:pt x="487" y="159"/>
                  </a:lnTo>
                  <a:cubicBezTo>
                    <a:pt x="334" y="72"/>
                    <a:pt x="229" y="0"/>
                    <a:pt x="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19" name="Google Shape;16419;p24"/>
            <p:cNvSpPr/>
            <p:nvPr/>
          </p:nvSpPr>
          <p:spPr>
            <a:xfrm>
              <a:off x="3274366" y="2608250"/>
              <a:ext cx="3497" cy="6551"/>
            </a:xfrm>
            <a:custGeom>
              <a:avLst/>
              <a:gdLst/>
              <a:ahLst/>
              <a:cxnLst/>
              <a:rect l="l" t="t" r="r" b="b"/>
              <a:pathLst>
                <a:path w="244" h="457" extrusionOk="0">
                  <a:moveTo>
                    <a:pt x="152" y="1"/>
                  </a:moveTo>
                  <a:cubicBezTo>
                    <a:pt x="61" y="122"/>
                    <a:pt x="0" y="274"/>
                    <a:pt x="61" y="457"/>
                  </a:cubicBezTo>
                  <a:cubicBezTo>
                    <a:pt x="243" y="335"/>
                    <a:pt x="152" y="153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0" name="Google Shape;16420;p24"/>
            <p:cNvSpPr/>
            <p:nvPr/>
          </p:nvSpPr>
          <p:spPr>
            <a:xfrm>
              <a:off x="3422048" y="2916309"/>
              <a:ext cx="3927" cy="5247"/>
            </a:xfrm>
            <a:custGeom>
              <a:avLst/>
              <a:gdLst/>
              <a:ahLst/>
              <a:cxnLst/>
              <a:rect l="l" t="t" r="r" b="b"/>
              <a:pathLst>
                <a:path w="274" h="366" extrusionOk="0">
                  <a:moveTo>
                    <a:pt x="0" y="0"/>
                  </a:moveTo>
                  <a:lnTo>
                    <a:pt x="122" y="365"/>
                  </a:lnTo>
                  <a:lnTo>
                    <a:pt x="274" y="15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1" name="Google Shape;16421;p24"/>
            <p:cNvSpPr/>
            <p:nvPr/>
          </p:nvSpPr>
          <p:spPr>
            <a:xfrm>
              <a:off x="2249292" y="2980358"/>
              <a:ext cx="3927" cy="3942"/>
            </a:xfrm>
            <a:custGeom>
              <a:avLst/>
              <a:gdLst/>
              <a:ahLst/>
              <a:cxnLst/>
              <a:rect l="l" t="t" r="r" b="b"/>
              <a:pathLst>
                <a:path w="274" h="275" extrusionOk="0">
                  <a:moveTo>
                    <a:pt x="0" y="1"/>
                  </a:moveTo>
                  <a:lnTo>
                    <a:pt x="0" y="274"/>
                  </a:lnTo>
                  <a:lnTo>
                    <a:pt x="274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2" name="Google Shape;16422;p24"/>
            <p:cNvSpPr/>
            <p:nvPr/>
          </p:nvSpPr>
          <p:spPr>
            <a:xfrm>
              <a:off x="3042165" y="2642238"/>
              <a:ext cx="3053" cy="4372"/>
            </a:xfrm>
            <a:custGeom>
              <a:avLst/>
              <a:gdLst/>
              <a:ahLst/>
              <a:cxnLst/>
              <a:rect l="l" t="t" r="r" b="b"/>
              <a:pathLst>
                <a:path w="213" h="305" extrusionOk="0">
                  <a:moveTo>
                    <a:pt x="122" y="1"/>
                  </a:moveTo>
                  <a:lnTo>
                    <a:pt x="122" y="1"/>
                  </a:lnTo>
                  <a:cubicBezTo>
                    <a:pt x="61" y="31"/>
                    <a:pt x="31" y="61"/>
                    <a:pt x="0" y="122"/>
                  </a:cubicBezTo>
                  <a:lnTo>
                    <a:pt x="31" y="305"/>
                  </a:lnTo>
                  <a:cubicBezTo>
                    <a:pt x="122" y="183"/>
                    <a:pt x="213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3" name="Google Shape;16423;p24"/>
            <p:cNvSpPr/>
            <p:nvPr/>
          </p:nvSpPr>
          <p:spPr>
            <a:xfrm>
              <a:off x="2806482" y="2655312"/>
              <a:ext cx="3927" cy="4372"/>
            </a:xfrm>
            <a:custGeom>
              <a:avLst/>
              <a:gdLst/>
              <a:ahLst/>
              <a:cxnLst/>
              <a:rect l="l" t="t" r="r" b="b"/>
              <a:pathLst>
                <a:path w="274" h="305" extrusionOk="0">
                  <a:moveTo>
                    <a:pt x="31" y="0"/>
                  </a:moveTo>
                  <a:lnTo>
                    <a:pt x="91" y="152"/>
                  </a:lnTo>
                  <a:lnTo>
                    <a:pt x="0" y="304"/>
                  </a:lnTo>
                  <a:cubicBezTo>
                    <a:pt x="213" y="244"/>
                    <a:pt x="183" y="92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4" name="Google Shape;16424;p24"/>
            <p:cNvSpPr/>
            <p:nvPr/>
          </p:nvSpPr>
          <p:spPr>
            <a:xfrm>
              <a:off x="2432690" y="2673503"/>
              <a:ext cx="5676" cy="2308"/>
            </a:xfrm>
            <a:custGeom>
              <a:avLst/>
              <a:gdLst/>
              <a:ahLst/>
              <a:cxnLst/>
              <a:rect l="l" t="t" r="r" b="b"/>
              <a:pathLst>
                <a:path w="396" h="161" extrusionOk="0">
                  <a:moveTo>
                    <a:pt x="187" y="0"/>
                  </a:moveTo>
                  <a:cubicBezTo>
                    <a:pt x="137" y="0"/>
                    <a:pt x="92" y="54"/>
                    <a:pt x="1" y="160"/>
                  </a:cubicBezTo>
                  <a:lnTo>
                    <a:pt x="396" y="160"/>
                  </a:lnTo>
                  <a:cubicBezTo>
                    <a:pt x="289" y="54"/>
                    <a:pt x="236" y="0"/>
                    <a:pt x="1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5" name="Google Shape;16425;p24"/>
            <p:cNvSpPr/>
            <p:nvPr/>
          </p:nvSpPr>
          <p:spPr>
            <a:xfrm>
              <a:off x="3478676" y="2925025"/>
              <a:ext cx="5246" cy="3498"/>
            </a:xfrm>
            <a:custGeom>
              <a:avLst/>
              <a:gdLst/>
              <a:ahLst/>
              <a:cxnLst/>
              <a:rect l="l" t="t" r="r" b="b"/>
              <a:pathLst>
                <a:path w="366" h="244" extrusionOk="0">
                  <a:moveTo>
                    <a:pt x="365" y="0"/>
                  </a:moveTo>
                  <a:lnTo>
                    <a:pt x="1" y="122"/>
                  </a:lnTo>
                  <a:lnTo>
                    <a:pt x="183" y="183"/>
                  </a:lnTo>
                  <a:lnTo>
                    <a:pt x="365" y="243"/>
                  </a:lnTo>
                  <a:lnTo>
                    <a:pt x="3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6" name="Google Shape;16426;p24"/>
            <p:cNvSpPr/>
            <p:nvPr/>
          </p:nvSpPr>
          <p:spPr>
            <a:xfrm>
              <a:off x="3138437" y="2633967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92" y="0"/>
                  </a:moveTo>
                  <a:lnTo>
                    <a:pt x="1" y="304"/>
                  </a:lnTo>
                  <a:lnTo>
                    <a:pt x="122" y="334"/>
                  </a:lnTo>
                  <a:lnTo>
                    <a:pt x="244" y="30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7" name="Google Shape;16427;p24"/>
            <p:cNvSpPr/>
            <p:nvPr/>
          </p:nvSpPr>
          <p:spPr>
            <a:xfrm>
              <a:off x="2515030" y="2682319"/>
              <a:ext cx="4371" cy="3942"/>
            </a:xfrm>
            <a:custGeom>
              <a:avLst/>
              <a:gdLst/>
              <a:ahLst/>
              <a:cxnLst/>
              <a:rect l="l" t="t" r="r" b="b"/>
              <a:pathLst>
                <a:path w="305" h="275" extrusionOk="0">
                  <a:moveTo>
                    <a:pt x="152" y="1"/>
                  </a:moveTo>
                  <a:lnTo>
                    <a:pt x="0" y="123"/>
                  </a:lnTo>
                  <a:lnTo>
                    <a:pt x="183" y="275"/>
                  </a:lnTo>
                  <a:lnTo>
                    <a:pt x="304" y="12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8" name="Google Shape;16428;p24"/>
            <p:cNvSpPr/>
            <p:nvPr/>
          </p:nvSpPr>
          <p:spPr>
            <a:xfrm>
              <a:off x="2356886" y="3009988"/>
              <a:ext cx="3941" cy="3942"/>
            </a:xfrm>
            <a:custGeom>
              <a:avLst/>
              <a:gdLst/>
              <a:ahLst/>
              <a:cxnLst/>
              <a:rect l="l" t="t" r="r" b="b"/>
              <a:pathLst>
                <a:path w="275" h="275" extrusionOk="0">
                  <a:moveTo>
                    <a:pt x="62" y="0"/>
                  </a:moveTo>
                  <a:lnTo>
                    <a:pt x="1" y="92"/>
                  </a:lnTo>
                  <a:lnTo>
                    <a:pt x="122" y="274"/>
                  </a:lnTo>
                  <a:lnTo>
                    <a:pt x="274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29" name="Google Shape;16429;p24"/>
            <p:cNvSpPr/>
            <p:nvPr/>
          </p:nvSpPr>
          <p:spPr>
            <a:xfrm>
              <a:off x="2257561" y="2960318"/>
              <a:ext cx="4801" cy="2566"/>
            </a:xfrm>
            <a:custGeom>
              <a:avLst/>
              <a:gdLst/>
              <a:ahLst/>
              <a:cxnLst/>
              <a:rect l="l" t="t" r="r" b="b"/>
              <a:pathLst>
                <a:path w="335" h="179" extrusionOk="0">
                  <a:moveTo>
                    <a:pt x="335" y="0"/>
                  </a:moveTo>
                  <a:lnTo>
                    <a:pt x="1" y="31"/>
                  </a:lnTo>
                  <a:lnTo>
                    <a:pt x="1" y="122"/>
                  </a:lnTo>
                  <a:cubicBezTo>
                    <a:pt x="40" y="161"/>
                    <a:pt x="76" y="178"/>
                    <a:pt x="111" y="178"/>
                  </a:cubicBezTo>
                  <a:cubicBezTo>
                    <a:pt x="184" y="178"/>
                    <a:pt x="253" y="103"/>
                    <a:pt x="3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0" name="Google Shape;16430;p24"/>
            <p:cNvSpPr/>
            <p:nvPr/>
          </p:nvSpPr>
          <p:spPr>
            <a:xfrm>
              <a:off x="3449051" y="2692784"/>
              <a:ext cx="3497" cy="4802"/>
            </a:xfrm>
            <a:custGeom>
              <a:avLst/>
              <a:gdLst/>
              <a:ahLst/>
              <a:cxnLst/>
              <a:rect l="l" t="t" r="r" b="b"/>
              <a:pathLst>
                <a:path w="244" h="335" extrusionOk="0">
                  <a:moveTo>
                    <a:pt x="1" y="0"/>
                  </a:moveTo>
                  <a:lnTo>
                    <a:pt x="1" y="335"/>
                  </a:lnTo>
                  <a:lnTo>
                    <a:pt x="244" y="12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1" name="Google Shape;16431;p24"/>
            <p:cNvSpPr/>
            <p:nvPr/>
          </p:nvSpPr>
          <p:spPr>
            <a:xfrm>
              <a:off x="3236027" y="2615661"/>
              <a:ext cx="3927" cy="3498"/>
            </a:xfrm>
            <a:custGeom>
              <a:avLst/>
              <a:gdLst/>
              <a:ahLst/>
              <a:cxnLst/>
              <a:rect l="l" t="t" r="r" b="b"/>
              <a:pathLst>
                <a:path w="274" h="244" extrusionOk="0">
                  <a:moveTo>
                    <a:pt x="243" y="0"/>
                  </a:moveTo>
                  <a:lnTo>
                    <a:pt x="0" y="31"/>
                  </a:lnTo>
                  <a:lnTo>
                    <a:pt x="152" y="244"/>
                  </a:lnTo>
                  <a:lnTo>
                    <a:pt x="274" y="61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2" name="Google Shape;16432;p24"/>
            <p:cNvSpPr/>
            <p:nvPr/>
          </p:nvSpPr>
          <p:spPr>
            <a:xfrm>
              <a:off x="3063077" y="2641808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52" y="0"/>
                  </a:moveTo>
                  <a:cubicBezTo>
                    <a:pt x="31" y="91"/>
                    <a:pt x="0" y="183"/>
                    <a:pt x="61" y="304"/>
                  </a:cubicBezTo>
                  <a:lnTo>
                    <a:pt x="152" y="3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3" name="Google Shape;16433;p24"/>
            <p:cNvSpPr/>
            <p:nvPr/>
          </p:nvSpPr>
          <p:spPr>
            <a:xfrm>
              <a:off x="2640053" y="2675797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0"/>
                  </a:moveTo>
                  <a:lnTo>
                    <a:pt x="1" y="243"/>
                  </a:lnTo>
                  <a:lnTo>
                    <a:pt x="183" y="243"/>
                  </a:lnTo>
                  <a:cubicBezTo>
                    <a:pt x="123" y="61"/>
                    <a:pt x="123" y="61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4" name="Google Shape;16434;p24"/>
            <p:cNvSpPr/>
            <p:nvPr/>
          </p:nvSpPr>
          <p:spPr>
            <a:xfrm>
              <a:off x="2258436" y="2974696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22" y="0"/>
                  </a:moveTo>
                  <a:lnTo>
                    <a:pt x="0" y="304"/>
                  </a:lnTo>
                  <a:lnTo>
                    <a:pt x="213" y="30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5" name="Google Shape;16435;p24"/>
            <p:cNvSpPr/>
            <p:nvPr/>
          </p:nvSpPr>
          <p:spPr>
            <a:xfrm>
              <a:off x="3453408" y="2727231"/>
              <a:ext cx="5246" cy="2222"/>
            </a:xfrm>
            <a:custGeom>
              <a:avLst/>
              <a:gdLst/>
              <a:ahLst/>
              <a:cxnLst/>
              <a:rect l="l" t="t" r="r" b="b"/>
              <a:pathLst>
                <a:path w="366" h="155" extrusionOk="0">
                  <a:moveTo>
                    <a:pt x="95" y="0"/>
                  </a:moveTo>
                  <a:cubicBezTo>
                    <a:pt x="66" y="0"/>
                    <a:pt x="35" y="9"/>
                    <a:pt x="1" y="29"/>
                  </a:cubicBezTo>
                  <a:cubicBezTo>
                    <a:pt x="50" y="127"/>
                    <a:pt x="108" y="155"/>
                    <a:pt x="174" y="155"/>
                  </a:cubicBezTo>
                  <a:cubicBezTo>
                    <a:pt x="231" y="155"/>
                    <a:pt x="295" y="134"/>
                    <a:pt x="366" y="120"/>
                  </a:cubicBezTo>
                  <a:cubicBezTo>
                    <a:pt x="271" y="97"/>
                    <a:pt x="195" y="0"/>
                    <a:pt x="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6" name="Google Shape;16436;p24"/>
            <p:cNvSpPr/>
            <p:nvPr/>
          </p:nvSpPr>
          <p:spPr>
            <a:xfrm>
              <a:off x="2253634" y="2966410"/>
              <a:ext cx="3067" cy="4372"/>
            </a:xfrm>
            <a:custGeom>
              <a:avLst/>
              <a:gdLst/>
              <a:ahLst/>
              <a:cxnLst/>
              <a:rect l="l" t="t" r="r" b="b"/>
              <a:pathLst>
                <a:path w="214" h="305" extrusionOk="0">
                  <a:moveTo>
                    <a:pt x="1" y="1"/>
                  </a:moveTo>
                  <a:lnTo>
                    <a:pt x="1" y="305"/>
                  </a:lnTo>
                  <a:lnTo>
                    <a:pt x="214" y="1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7" name="Google Shape;16437;p24"/>
            <p:cNvSpPr/>
            <p:nvPr/>
          </p:nvSpPr>
          <p:spPr>
            <a:xfrm>
              <a:off x="2410475" y="2683638"/>
              <a:ext cx="3067" cy="3053"/>
            </a:xfrm>
            <a:custGeom>
              <a:avLst/>
              <a:gdLst/>
              <a:ahLst/>
              <a:cxnLst/>
              <a:rect l="l" t="t" r="r" b="b"/>
              <a:pathLst>
                <a:path w="214" h="213" extrusionOk="0">
                  <a:moveTo>
                    <a:pt x="0" y="0"/>
                  </a:moveTo>
                  <a:cubicBezTo>
                    <a:pt x="92" y="152"/>
                    <a:pt x="183" y="213"/>
                    <a:pt x="213" y="213"/>
                  </a:cubicBez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8" name="Google Shape;16438;p24"/>
            <p:cNvSpPr/>
            <p:nvPr/>
          </p:nvSpPr>
          <p:spPr>
            <a:xfrm>
              <a:off x="3460388" y="2899308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0" y="1"/>
                  </a:moveTo>
                  <a:lnTo>
                    <a:pt x="61" y="123"/>
                  </a:lnTo>
                  <a:lnTo>
                    <a:pt x="122" y="92"/>
                  </a:lnTo>
                  <a:lnTo>
                    <a:pt x="243" y="153"/>
                  </a:lnTo>
                  <a:lnTo>
                    <a:pt x="2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39" name="Google Shape;16439;p24"/>
            <p:cNvSpPr/>
            <p:nvPr/>
          </p:nvSpPr>
          <p:spPr>
            <a:xfrm>
              <a:off x="3344940" y="2616536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152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152" y="183"/>
                  </a:cubicBezTo>
                  <a:cubicBezTo>
                    <a:pt x="213" y="183"/>
                    <a:pt x="304" y="152"/>
                    <a:pt x="304" y="91"/>
                  </a:cubicBezTo>
                  <a:cubicBezTo>
                    <a:pt x="304" y="31"/>
                    <a:pt x="213" y="0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0" name="Google Shape;16440;p24"/>
            <p:cNvSpPr/>
            <p:nvPr/>
          </p:nvSpPr>
          <p:spPr>
            <a:xfrm>
              <a:off x="2241437" y="2975570"/>
              <a:ext cx="3067" cy="4802"/>
            </a:xfrm>
            <a:custGeom>
              <a:avLst/>
              <a:gdLst/>
              <a:ahLst/>
              <a:cxnLst/>
              <a:rect l="l" t="t" r="r" b="b"/>
              <a:pathLst>
                <a:path w="214" h="335" extrusionOk="0">
                  <a:moveTo>
                    <a:pt x="31" y="0"/>
                  </a:moveTo>
                  <a:cubicBezTo>
                    <a:pt x="31" y="61"/>
                    <a:pt x="62" y="91"/>
                    <a:pt x="62" y="152"/>
                  </a:cubicBezTo>
                  <a:cubicBezTo>
                    <a:pt x="62" y="213"/>
                    <a:pt x="31" y="274"/>
                    <a:pt x="1" y="335"/>
                  </a:cubicBezTo>
                  <a:cubicBezTo>
                    <a:pt x="153" y="243"/>
                    <a:pt x="214" y="15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1" name="Google Shape;16441;p24"/>
            <p:cNvSpPr/>
            <p:nvPr/>
          </p:nvSpPr>
          <p:spPr>
            <a:xfrm>
              <a:off x="2965917" y="2651384"/>
              <a:ext cx="5690" cy="2365"/>
            </a:xfrm>
            <a:custGeom>
              <a:avLst/>
              <a:gdLst/>
              <a:ahLst/>
              <a:cxnLst/>
              <a:rect l="l" t="t" r="r" b="b"/>
              <a:pathLst>
                <a:path w="397" h="165" extrusionOk="0">
                  <a:moveTo>
                    <a:pt x="396" y="1"/>
                  </a:moveTo>
                  <a:lnTo>
                    <a:pt x="1" y="122"/>
                  </a:lnTo>
                  <a:cubicBezTo>
                    <a:pt x="73" y="137"/>
                    <a:pt x="144" y="165"/>
                    <a:pt x="209" y="165"/>
                  </a:cubicBezTo>
                  <a:cubicBezTo>
                    <a:pt x="283" y="165"/>
                    <a:pt x="348" y="130"/>
                    <a:pt x="3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2" name="Google Shape;16442;p24"/>
            <p:cNvSpPr/>
            <p:nvPr/>
          </p:nvSpPr>
          <p:spPr>
            <a:xfrm>
              <a:off x="3461248" y="2746812"/>
              <a:ext cx="3511" cy="3498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" y="1"/>
                  </a:moveTo>
                  <a:cubicBezTo>
                    <a:pt x="62" y="153"/>
                    <a:pt x="92" y="244"/>
                    <a:pt x="244" y="244"/>
                  </a:cubicBezTo>
                  <a:lnTo>
                    <a:pt x="244" y="1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3" name="Google Shape;16443;p24"/>
            <p:cNvSpPr/>
            <p:nvPr/>
          </p:nvSpPr>
          <p:spPr>
            <a:xfrm>
              <a:off x="3449051" y="2798232"/>
              <a:ext cx="5246" cy="2193"/>
            </a:xfrm>
            <a:custGeom>
              <a:avLst/>
              <a:gdLst/>
              <a:ahLst/>
              <a:cxnLst/>
              <a:rect l="l" t="t" r="r" b="b"/>
              <a:pathLst>
                <a:path w="36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366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4" name="Google Shape;16444;p24"/>
            <p:cNvSpPr/>
            <p:nvPr/>
          </p:nvSpPr>
          <p:spPr>
            <a:xfrm>
              <a:off x="2291974" y="2753349"/>
              <a:ext cx="4816" cy="4372"/>
            </a:xfrm>
            <a:custGeom>
              <a:avLst/>
              <a:gdLst/>
              <a:ahLst/>
              <a:cxnLst/>
              <a:rect l="l" t="t" r="r" b="b"/>
              <a:pathLst>
                <a:path w="336" h="305" extrusionOk="0">
                  <a:moveTo>
                    <a:pt x="122" y="0"/>
                  </a:moveTo>
                  <a:lnTo>
                    <a:pt x="1" y="304"/>
                  </a:lnTo>
                  <a:lnTo>
                    <a:pt x="335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5" name="Google Shape;16445;p24"/>
            <p:cNvSpPr/>
            <p:nvPr/>
          </p:nvSpPr>
          <p:spPr>
            <a:xfrm>
              <a:off x="2280651" y="2753779"/>
              <a:ext cx="4371" cy="3512"/>
            </a:xfrm>
            <a:custGeom>
              <a:avLst/>
              <a:gdLst/>
              <a:ahLst/>
              <a:cxnLst/>
              <a:rect l="l" t="t" r="r" b="b"/>
              <a:pathLst>
                <a:path w="305" h="245" extrusionOk="0">
                  <a:moveTo>
                    <a:pt x="274" y="1"/>
                  </a:moveTo>
                  <a:cubicBezTo>
                    <a:pt x="244" y="31"/>
                    <a:pt x="213" y="62"/>
                    <a:pt x="152" y="92"/>
                  </a:cubicBezTo>
                  <a:lnTo>
                    <a:pt x="1" y="92"/>
                  </a:lnTo>
                  <a:lnTo>
                    <a:pt x="1" y="244"/>
                  </a:lnTo>
                  <a:cubicBezTo>
                    <a:pt x="31" y="214"/>
                    <a:pt x="92" y="183"/>
                    <a:pt x="122" y="153"/>
                  </a:cubicBezTo>
                  <a:lnTo>
                    <a:pt x="304" y="153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6" name="Google Shape;16446;p24"/>
            <p:cNvSpPr/>
            <p:nvPr/>
          </p:nvSpPr>
          <p:spPr>
            <a:xfrm>
              <a:off x="3448621" y="2726772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244" y="0"/>
                  </a:moveTo>
                  <a:cubicBezTo>
                    <a:pt x="61" y="92"/>
                    <a:pt x="0" y="122"/>
                    <a:pt x="61" y="183"/>
                  </a:cubicBezTo>
                  <a:lnTo>
                    <a:pt x="244" y="183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7" name="Google Shape;16447;p24"/>
            <p:cNvSpPr/>
            <p:nvPr/>
          </p:nvSpPr>
          <p:spPr>
            <a:xfrm>
              <a:off x="3456461" y="2915435"/>
              <a:ext cx="4371" cy="2623"/>
            </a:xfrm>
            <a:custGeom>
              <a:avLst/>
              <a:gdLst/>
              <a:ahLst/>
              <a:cxnLst/>
              <a:rect l="l" t="t" r="r" b="b"/>
              <a:pathLst>
                <a:path w="305" h="183" extrusionOk="0">
                  <a:moveTo>
                    <a:pt x="92" y="1"/>
                  </a:moveTo>
                  <a:cubicBezTo>
                    <a:pt x="1" y="122"/>
                    <a:pt x="153" y="183"/>
                    <a:pt x="153" y="183"/>
                  </a:cubicBezTo>
                  <a:lnTo>
                    <a:pt x="304" y="122"/>
                  </a:lnTo>
                  <a:cubicBezTo>
                    <a:pt x="244" y="92"/>
                    <a:pt x="183" y="1"/>
                    <a:pt x="1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8" name="Google Shape;16448;p24"/>
            <p:cNvSpPr/>
            <p:nvPr/>
          </p:nvSpPr>
          <p:spPr>
            <a:xfrm>
              <a:off x="3399389" y="2799536"/>
              <a:ext cx="4371" cy="3068"/>
            </a:xfrm>
            <a:custGeom>
              <a:avLst/>
              <a:gdLst/>
              <a:ahLst/>
              <a:cxnLst/>
              <a:rect l="l" t="t" r="r" b="b"/>
              <a:pathLst>
                <a:path w="305" h="214" extrusionOk="0">
                  <a:moveTo>
                    <a:pt x="1" y="0"/>
                  </a:moveTo>
                  <a:cubicBezTo>
                    <a:pt x="61" y="213"/>
                    <a:pt x="61" y="213"/>
                    <a:pt x="305" y="21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49" name="Google Shape;16449;p24"/>
            <p:cNvSpPr/>
            <p:nvPr/>
          </p:nvSpPr>
          <p:spPr>
            <a:xfrm>
              <a:off x="2585174" y="2681459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0" name="Google Shape;16450;p24"/>
            <p:cNvSpPr/>
            <p:nvPr/>
          </p:nvSpPr>
          <p:spPr>
            <a:xfrm>
              <a:off x="3418121" y="2678836"/>
              <a:ext cx="3497" cy="3942"/>
            </a:xfrm>
            <a:custGeom>
              <a:avLst/>
              <a:gdLst/>
              <a:ahLst/>
              <a:cxnLst/>
              <a:rect l="l" t="t" r="r" b="b"/>
              <a:pathLst>
                <a:path w="244" h="275" extrusionOk="0">
                  <a:moveTo>
                    <a:pt x="213" y="1"/>
                  </a:moveTo>
                  <a:cubicBezTo>
                    <a:pt x="92" y="31"/>
                    <a:pt x="1" y="92"/>
                    <a:pt x="31" y="274"/>
                  </a:cubicBezTo>
                  <a:cubicBezTo>
                    <a:pt x="61" y="244"/>
                    <a:pt x="92" y="214"/>
                    <a:pt x="122" y="183"/>
                  </a:cubicBezTo>
                  <a:cubicBezTo>
                    <a:pt x="183" y="153"/>
                    <a:pt x="213" y="153"/>
                    <a:pt x="244" y="153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1" name="Google Shape;16451;p24"/>
            <p:cNvSpPr/>
            <p:nvPr/>
          </p:nvSpPr>
          <p:spPr>
            <a:xfrm>
              <a:off x="3552732" y="2840018"/>
              <a:ext cx="3067" cy="2236"/>
            </a:xfrm>
            <a:custGeom>
              <a:avLst/>
              <a:gdLst/>
              <a:ahLst/>
              <a:cxnLst/>
              <a:rect l="l" t="t" r="r" b="b"/>
              <a:pathLst>
                <a:path w="214" h="156" extrusionOk="0">
                  <a:moveTo>
                    <a:pt x="152" y="1"/>
                  </a:moveTo>
                  <a:cubicBezTo>
                    <a:pt x="110" y="1"/>
                    <a:pt x="56" y="34"/>
                    <a:pt x="1" y="34"/>
                  </a:cubicBezTo>
                  <a:lnTo>
                    <a:pt x="1" y="155"/>
                  </a:lnTo>
                  <a:lnTo>
                    <a:pt x="123" y="155"/>
                  </a:lnTo>
                  <a:lnTo>
                    <a:pt x="214" y="64"/>
                  </a:lnTo>
                  <a:cubicBezTo>
                    <a:pt x="202" y="15"/>
                    <a:pt x="180" y="1"/>
                    <a:pt x="1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2" name="Google Shape;16452;p24"/>
            <p:cNvSpPr/>
            <p:nvPr/>
          </p:nvSpPr>
          <p:spPr>
            <a:xfrm>
              <a:off x="2868341" y="2649205"/>
              <a:ext cx="3067" cy="3512"/>
            </a:xfrm>
            <a:custGeom>
              <a:avLst/>
              <a:gdLst/>
              <a:ahLst/>
              <a:cxnLst/>
              <a:rect l="l" t="t" r="r" b="b"/>
              <a:pathLst>
                <a:path w="214" h="245" extrusionOk="0">
                  <a:moveTo>
                    <a:pt x="213" y="1"/>
                  </a:moveTo>
                  <a:cubicBezTo>
                    <a:pt x="152" y="31"/>
                    <a:pt x="92" y="62"/>
                    <a:pt x="61" y="92"/>
                  </a:cubicBezTo>
                  <a:cubicBezTo>
                    <a:pt x="31" y="153"/>
                    <a:pt x="0" y="214"/>
                    <a:pt x="0" y="244"/>
                  </a:cubicBezTo>
                  <a:cubicBezTo>
                    <a:pt x="152" y="244"/>
                    <a:pt x="213" y="183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3" name="Google Shape;16453;p24"/>
            <p:cNvSpPr/>
            <p:nvPr/>
          </p:nvSpPr>
          <p:spPr>
            <a:xfrm>
              <a:off x="2498906" y="2686247"/>
              <a:ext cx="3941" cy="2623"/>
            </a:xfrm>
            <a:custGeom>
              <a:avLst/>
              <a:gdLst/>
              <a:ahLst/>
              <a:cxnLst/>
              <a:rect l="l" t="t" r="r" b="b"/>
              <a:pathLst>
                <a:path w="275" h="183" extrusionOk="0">
                  <a:moveTo>
                    <a:pt x="214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4" name="Google Shape;16454;p24"/>
            <p:cNvSpPr/>
            <p:nvPr/>
          </p:nvSpPr>
          <p:spPr>
            <a:xfrm>
              <a:off x="2834789" y="2650080"/>
              <a:ext cx="3941" cy="2638"/>
            </a:xfrm>
            <a:custGeom>
              <a:avLst/>
              <a:gdLst/>
              <a:ahLst/>
              <a:cxnLst/>
              <a:rect l="l" t="t" r="r" b="b"/>
              <a:pathLst>
                <a:path w="275" h="184" extrusionOk="0">
                  <a:moveTo>
                    <a:pt x="92" y="1"/>
                  </a:moveTo>
                  <a:lnTo>
                    <a:pt x="1" y="183"/>
                  </a:lnTo>
                  <a:lnTo>
                    <a:pt x="274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5" name="Google Shape;16455;p24"/>
            <p:cNvSpPr/>
            <p:nvPr/>
          </p:nvSpPr>
          <p:spPr>
            <a:xfrm>
              <a:off x="3396780" y="2783223"/>
              <a:ext cx="3927" cy="1950"/>
            </a:xfrm>
            <a:custGeom>
              <a:avLst/>
              <a:gdLst/>
              <a:ahLst/>
              <a:cxnLst/>
              <a:rect l="l" t="t" r="r" b="b"/>
              <a:pathLst>
                <a:path w="274" h="136" extrusionOk="0">
                  <a:moveTo>
                    <a:pt x="189" y="0"/>
                  </a:moveTo>
                  <a:cubicBezTo>
                    <a:pt x="183" y="0"/>
                    <a:pt x="173" y="4"/>
                    <a:pt x="152" y="14"/>
                  </a:cubicBezTo>
                  <a:cubicBezTo>
                    <a:pt x="92" y="44"/>
                    <a:pt x="61" y="75"/>
                    <a:pt x="0" y="105"/>
                  </a:cubicBezTo>
                  <a:lnTo>
                    <a:pt x="61" y="135"/>
                  </a:lnTo>
                  <a:lnTo>
                    <a:pt x="274" y="135"/>
                  </a:lnTo>
                  <a:lnTo>
                    <a:pt x="243" y="14"/>
                  </a:lnTo>
                  <a:cubicBezTo>
                    <a:pt x="203" y="14"/>
                    <a:pt x="203" y="0"/>
                    <a:pt x="1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6" name="Google Shape;16456;p24"/>
            <p:cNvSpPr/>
            <p:nvPr/>
          </p:nvSpPr>
          <p:spPr>
            <a:xfrm>
              <a:off x="3388066" y="2667081"/>
              <a:ext cx="2193" cy="3053"/>
            </a:xfrm>
            <a:custGeom>
              <a:avLst/>
              <a:gdLst/>
              <a:ahLst/>
              <a:cxnLst/>
              <a:rect l="l" t="t" r="r" b="b"/>
              <a:pathLst>
                <a:path w="153" h="213" extrusionOk="0">
                  <a:moveTo>
                    <a:pt x="0" y="0"/>
                  </a:moveTo>
                  <a:lnTo>
                    <a:pt x="0" y="213"/>
                  </a:lnTo>
                  <a:lnTo>
                    <a:pt x="15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7" name="Google Shape;16457;p24"/>
            <p:cNvSpPr/>
            <p:nvPr/>
          </p:nvSpPr>
          <p:spPr>
            <a:xfrm>
              <a:off x="3214284" y="2623431"/>
              <a:ext cx="3454" cy="3139"/>
            </a:xfrm>
            <a:custGeom>
              <a:avLst/>
              <a:gdLst/>
              <a:ahLst/>
              <a:cxnLst/>
              <a:rect l="l" t="t" r="r" b="b"/>
              <a:pathLst>
                <a:path w="241" h="219" extrusionOk="0">
                  <a:moveTo>
                    <a:pt x="195" y="1"/>
                  </a:moveTo>
                  <a:cubicBezTo>
                    <a:pt x="71" y="1"/>
                    <a:pt x="1" y="110"/>
                    <a:pt x="28" y="218"/>
                  </a:cubicBezTo>
                  <a:lnTo>
                    <a:pt x="241" y="6"/>
                  </a:lnTo>
                  <a:cubicBezTo>
                    <a:pt x="225" y="2"/>
                    <a:pt x="209" y="1"/>
                    <a:pt x="1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8" name="Google Shape;16458;p24"/>
            <p:cNvSpPr/>
            <p:nvPr/>
          </p:nvSpPr>
          <p:spPr>
            <a:xfrm>
              <a:off x="3438602" y="2708466"/>
              <a:ext cx="2623" cy="3498"/>
            </a:xfrm>
            <a:custGeom>
              <a:avLst/>
              <a:gdLst/>
              <a:ahLst/>
              <a:cxnLst/>
              <a:rect l="l" t="t" r="r" b="b"/>
              <a:pathLst>
                <a:path w="183" h="244" extrusionOk="0">
                  <a:moveTo>
                    <a:pt x="0" y="1"/>
                  </a:moveTo>
                  <a:lnTo>
                    <a:pt x="0" y="244"/>
                  </a:lnTo>
                  <a:lnTo>
                    <a:pt x="183" y="2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59" name="Google Shape;16459;p24"/>
            <p:cNvSpPr/>
            <p:nvPr/>
          </p:nvSpPr>
          <p:spPr>
            <a:xfrm>
              <a:off x="3472585" y="2715447"/>
              <a:ext cx="1749" cy="5232"/>
            </a:xfrm>
            <a:custGeom>
              <a:avLst/>
              <a:gdLst/>
              <a:ahLst/>
              <a:cxnLst/>
              <a:rect l="l" t="t" r="r" b="b"/>
              <a:pathLst>
                <a:path w="122" h="365" extrusionOk="0">
                  <a:moveTo>
                    <a:pt x="0" y="0"/>
                  </a:moveTo>
                  <a:lnTo>
                    <a:pt x="122" y="365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0" name="Google Shape;16460;p24"/>
            <p:cNvSpPr/>
            <p:nvPr/>
          </p:nvSpPr>
          <p:spPr>
            <a:xfrm>
              <a:off x="2590835" y="2670994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44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1" name="Google Shape;16461;p24"/>
            <p:cNvSpPr/>
            <p:nvPr/>
          </p:nvSpPr>
          <p:spPr>
            <a:xfrm>
              <a:off x="3486086" y="2928938"/>
              <a:ext cx="2193" cy="3512"/>
            </a:xfrm>
            <a:custGeom>
              <a:avLst/>
              <a:gdLst/>
              <a:ahLst/>
              <a:cxnLst/>
              <a:rect l="l" t="t" r="r" b="b"/>
              <a:pathLst>
                <a:path w="153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83"/>
                  </a:lnTo>
                  <a:cubicBezTo>
                    <a:pt x="152" y="62"/>
                    <a:pt x="92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2" name="Google Shape;16462;p24"/>
            <p:cNvSpPr/>
            <p:nvPr/>
          </p:nvSpPr>
          <p:spPr>
            <a:xfrm>
              <a:off x="2295027" y="2910202"/>
              <a:ext cx="3497" cy="2193"/>
            </a:xfrm>
            <a:custGeom>
              <a:avLst/>
              <a:gdLst/>
              <a:ahLst/>
              <a:cxnLst/>
              <a:rect l="l" t="t" r="r" b="b"/>
              <a:pathLst>
                <a:path w="244" h="153" extrusionOk="0">
                  <a:moveTo>
                    <a:pt x="1" y="1"/>
                  </a:moveTo>
                  <a:lnTo>
                    <a:pt x="92" y="153"/>
                  </a:lnTo>
                  <a:cubicBezTo>
                    <a:pt x="213" y="153"/>
                    <a:pt x="244" y="9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3" name="Google Shape;16463;p24"/>
            <p:cNvSpPr/>
            <p:nvPr/>
          </p:nvSpPr>
          <p:spPr>
            <a:xfrm>
              <a:off x="2679697" y="2672743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31" y="0"/>
                  </a:moveTo>
                  <a:cubicBezTo>
                    <a:pt x="1" y="91"/>
                    <a:pt x="62" y="183"/>
                    <a:pt x="183" y="213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4" name="Google Shape;16464;p24"/>
            <p:cNvSpPr/>
            <p:nvPr/>
          </p:nvSpPr>
          <p:spPr>
            <a:xfrm>
              <a:off x="3015149" y="2646166"/>
              <a:ext cx="2193" cy="3928"/>
            </a:xfrm>
            <a:custGeom>
              <a:avLst/>
              <a:gdLst/>
              <a:ahLst/>
              <a:cxnLst/>
              <a:rect l="l" t="t" r="r" b="b"/>
              <a:pathLst>
                <a:path w="153" h="274" extrusionOk="0">
                  <a:moveTo>
                    <a:pt x="1" y="0"/>
                  </a:moveTo>
                  <a:lnTo>
                    <a:pt x="1" y="274"/>
                  </a:lnTo>
                  <a:lnTo>
                    <a:pt x="153" y="3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5" name="Google Shape;16465;p24"/>
            <p:cNvSpPr/>
            <p:nvPr/>
          </p:nvSpPr>
          <p:spPr>
            <a:xfrm>
              <a:off x="2557727" y="2673618"/>
              <a:ext cx="2193" cy="3498"/>
            </a:xfrm>
            <a:custGeom>
              <a:avLst/>
              <a:gdLst/>
              <a:ahLst/>
              <a:cxnLst/>
              <a:rect l="l" t="t" r="r" b="b"/>
              <a:pathLst>
                <a:path w="153" h="244" extrusionOk="0">
                  <a:moveTo>
                    <a:pt x="0" y="0"/>
                  </a:moveTo>
                  <a:lnTo>
                    <a:pt x="0" y="213"/>
                  </a:lnTo>
                  <a:lnTo>
                    <a:pt x="61" y="243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6" name="Google Shape;16466;p24"/>
            <p:cNvSpPr/>
            <p:nvPr/>
          </p:nvSpPr>
          <p:spPr>
            <a:xfrm>
              <a:off x="2616978" y="2674478"/>
              <a:ext cx="2179" cy="3512"/>
            </a:xfrm>
            <a:custGeom>
              <a:avLst/>
              <a:gdLst/>
              <a:ahLst/>
              <a:cxnLst/>
              <a:rect l="l" t="t" r="r" b="b"/>
              <a:pathLst>
                <a:path w="152" h="245" extrusionOk="0">
                  <a:moveTo>
                    <a:pt x="0" y="1"/>
                  </a:moveTo>
                  <a:lnTo>
                    <a:pt x="0" y="244"/>
                  </a:lnTo>
                  <a:lnTo>
                    <a:pt x="152" y="122"/>
                  </a:lnTo>
                  <a:lnTo>
                    <a:pt x="152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7" name="Google Shape;16467;p24"/>
            <p:cNvSpPr/>
            <p:nvPr/>
          </p:nvSpPr>
          <p:spPr>
            <a:xfrm>
              <a:off x="2697569" y="2664028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243" y="0"/>
                  </a:moveTo>
                  <a:lnTo>
                    <a:pt x="0" y="213"/>
                  </a:lnTo>
                  <a:lnTo>
                    <a:pt x="243" y="213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8" name="Google Shape;16468;p24"/>
            <p:cNvSpPr/>
            <p:nvPr/>
          </p:nvSpPr>
          <p:spPr>
            <a:xfrm>
              <a:off x="2619142" y="2666049"/>
              <a:ext cx="2637" cy="2781"/>
            </a:xfrm>
            <a:custGeom>
              <a:avLst/>
              <a:gdLst/>
              <a:ahLst/>
              <a:cxnLst/>
              <a:rect l="l" t="t" r="r" b="b"/>
              <a:pathLst>
                <a:path w="184" h="194" extrusionOk="0">
                  <a:moveTo>
                    <a:pt x="126" y="0"/>
                  </a:moveTo>
                  <a:cubicBezTo>
                    <a:pt x="14" y="0"/>
                    <a:pt x="54" y="167"/>
                    <a:pt x="1" y="194"/>
                  </a:cubicBezTo>
                  <a:cubicBezTo>
                    <a:pt x="92" y="194"/>
                    <a:pt x="92" y="194"/>
                    <a:pt x="183" y="11"/>
                  </a:cubicBezTo>
                  <a:cubicBezTo>
                    <a:pt x="161" y="4"/>
                    <a:pt x="142" y="0"/>
                    <a:pt x="1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69" name="Google Shape;16469;p24"/>
            <p:cNvSpPr/>
            <p:nvPr/>
          </p:nvSpPr>
          <p:spPr>
            <a:xfrm>
              <a:off x="2281525" y="2792569"/>
              <a:ext cx="3927" cy="2623"/>
            </a:xfrm>
            <a:custGeom>
              <a:avLst/>
              <a:gdLst/>
              <a:ahLst/>
              <a:cxnLst/>
              <a:rect l="l" t="t" r="r" b="b"/>
              <a:pathLst>
                <a:path w="274" h="183" extrusionOk="0">
                  <a:moveTo>
                    <a:pt x="61" y="0"/>
                  </a:moveTo>
                  <a:lnTo>
                    <a:pt x="0" y="182"/>
                  </a:lnTo>
                  <a:lnTo>
                    <a:pt x="274" y="18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0" name="Google Shape;16470;p24"/>
            <p:cNvSpPr/>
            <p:nvPr/>
          </p:nvSpPr>
          <p:spPr>
            <a:xfrm>
              <a:off x="2545960" y="2851386"/>
              <a:ext cx="3497" cy="2623"/>
            </a:xfrm>
            <a:custGeom>
              <a:avLst/>
              <a:gdLst/>
              <a:ahLst/>
              <a:cxnLst/>
              <a:rect l="l" t="t" r="r" b="b"/>
              <a:pathLst>
                <a:path w="244" h="183" extrusionOk="0">
                  <a:moveTo>
                    <a:pt x="31" y="0"/>
                  </a:moveTo>
                  <a:lnTo>
                    <a:pt x="1" y="183"/>
                  </a:lnTo>
                  <a:lnTo>
                    <a:pt x="244" y="18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1" name="Google Shape;16471;p24"/>
            <p:cNvSpPr/>
            <p:nvPr/>
          </p:nvSpPr>
          <p:spPr>
            <a:xfrm>
              <a:off x="2568620" y="2850512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2" y="1"/>
                  </a:moveTo>
                  <a:lnTo>
                    <a:pt x="0" y="213"/>
                  </a:lnTo>
                  <a:lnTo>
                    <a:pt x="152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2" name="Google Shape;16472;p24"/>
            <p:cNvSpPr/>
            <p:nvPr/>
          </p:nvSpPr>
          <p:spPr>
            <a:xfrm>
              <a:off x="2613925" y="2674048"/>
              <a:ext cx="1749" cy="3498"/>
            </a:xfrm>
            <a:custGeom>
              <a:avLst/>
              <a:gdLst/>
              <a:ahLst/>
              <a:cxnLst/>
              <a:rect l="l" t="t" r="r" b="b"/>
              <a:pathLst>
                <a:path w="122" h="244" extrusionOk="0">
                  <a:moveTo>
                    <a:pt x="122" y="0"/>
                  </a:moveTo>
                  <a:lnTo>
                    <a:pt x="0" y="61"/>
                  </a:lnTo>
                  <a:lnTo>
                    <a:pt x="122" y="244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3" name="Google Shape;16473;p24"/>
            <p:cNvSpPr/>
            <p:nvPr/>
          </p:nvSpPr>
          <p:spPr>
            <a:xfrm>
              <a:off x="3411156" y="2795178"/>
              <a:ext cx="1749" cy="1763"/>
            </a:xfrm>
            <a:custGeom>
              <a:avLst/>
              <a:gdLst/>
              <a:ahLst/>
              <a:cxnLst/>
              <a:rect l="l" t="t" r="r" b="b"/>
              <a:pathLst>
                <a:path w="122" h="123" extrusionOk="0">
                  <a:moveTo>
                    <a:pt x="0" y="0"/>
                  </a:moveTo>
                  <a:lnTo>
                    <a:pt x="0" y="122"/>
                  </a:lnTo>
                  <a:lnTo>
                    <a:pt x="12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4" name="Google Shape;16474;p24"/>
            <p:cNvSpPr/>
            <p:nvPr/>
          </p:nvSpPr>
          <p:spPr>
            <a:xfrm>
              <a:off x="3412460" y="2798662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92" y="1"/>
                  </a:moveTo>
                  <a:lnTo>
                    <a:pt x="92" y="1"/>
                  </a:lnTo>
                  <a:cubicBezTo>
                    <a:pt x="1" y="122"/>
                    <a:pt x="122" y="153"/>
                    <a:pt x="183" y="213"/>
                  </a:cubicBezTo>
                  <a:cubicBezTo>
                    <a:pt x="244" y="92"/>
                    <a:pt x="122" y="6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5" name="Google Shape;16475;p24"/>
            <p:cNvSpPr/>
            <p:nvPr/>
          </p:nvSpPr>
          <p:spPr>
            <a:xfrm>
              <a:off x="3337960" y="2616966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22" y="1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53" y="183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6" name="Google Shape;16476;p24"/>
            <p:cNvSpPr/>
            <p:nvPr/>
          </p:nvSpPr>
          <p:spPr>
            <a:xfrm>
              <a:off x="3240814" y="2615231"/>
              <a:ext cx="2637" cy="2623"/>
            </a:xfrm>
            <a:custGeom>
              <a:avLst/>
              <a:gdLst/>
              <a:ahLst/>
              <a:cxnLst/>
              <a:rect l="l" t="t" r="r" b="b"/>
              <a:pathLst>
                <a:path w="184" h="183" extrusionOk="0">
                  <a:moveTo>
                    <a:pt x="122" y="0"/>
                  </a:moveTo>
                  <a:lnTo>
                    <a:pt x="1" y="30"/>
                  </a:lnTo>
                  <a:lnTo>
                    <a:pt x="1" y="182"/>
                  </a:lnTo>
                  <a:cubicBezTo>
                    <a:pt x="183" y="182"/>
                    <a:pt x="183" y="122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7" name="Google Shape;16477;p24"/>
            <p:cNvSpPr/>
            <p:nvPr/>
          </p:nvSpPr>
          <p:spPr>
            <a:xfrm>
              <a:off x="2287617" y="2785588"/>
              <a:ext cx="3067" cy="3498"/>
            </a:xfrm>
            <a:custGeom>
              <a:avLst/>
              <a:gdLst/>
              <a:ahLst/>
              <a:cxnLst/>
              <a:rect l="l" t="t" r="r" b="b"/>
              <a:pathLst>
                <a:path w="214" h="244" extrusionOk="0">
                  <a:moveTo>
                    <a:pt x="214" y="1"/>
                  </a:moveTo>
                  <a:cubicBezTo>
                    <a:pt x="92" y="31"/>
                    <a:pt x="1" y="62"/>
                    <a:pt x="62" y="244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8" name="Google Shape;16478;p24"/>
            <p:cNvSpPr/>
            <p:nvPr/>
          </p:nvSpPr>
          <p:spPr>
            <a:xfrm>
              <a:off x="2264971" y="3008684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0" y="0"/>
                  </a:moveTo>
                  <a:lnTo>
                    <a:pt x="0" y="122"/>
                  </a:lnTo>
                  <a:lnTo>
                    <a:pt x="152" y="12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79" name="Google Shape;16479;p24"/>
            <p:cNvSpPr/>
            <p:nvPr/>
          </p:nvSpPr>
          <p:spPr>
            <a:xfrm>
              <a:off x="3446012" y="2707592"/>
              <a:ext cx="3927" cy="2193"/>
            </a:xfrm>
            <a:custGeom>
              <a:avLst/>
              <a:gdLst/>
              <a:ahLst/>
              <a:cxnLst/>
              <a:rect l="l" t="t" r="r" b="b"/>
              <a:pathLst>
                <a:path w="274" h="153" extrusionOk="0">
                  <a:moveTo>
                    <a:pt x="0" y="1"/>
                  </a:moveTo>
                  <a:lnTo>
                    <a:pt x="0" y="153"/>
                  </a:lnTo>
                  <a:lnTo>
                    <a:pt x="274" y="1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0" name="Google Shape;16480;p24"/>
            <p:cNvSpPr/>
            <p:nvPr/>
          </p:nvSpPr>
          <p:spPr>
            <a:xfrm>
              <a:off x="2996860" y="2646596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0" y="1"/>
                  </a:moveTo>
                  <a:lnTo>
                    <a:pt x="30" y="304"/>
                  </a:lnTo>
                  <a:lnTo>
                    <a:pt x="152" y="1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1" name="Google Shape;16481;p24"/>
            <p:cNvSpPr/>
            <p:nvPr/>
          </p:nvSpPr>
          <p:spPr>
            <a:xfrm>
              <a:off x="3439477" y="2938528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22" y="1"/>
                  </a:moveTo>
                  <a:lnTo>
                    <a:pt x="0" y="31"/>
                  </a:lnTo>
                  <a:lnTo>
                    <a:pt x="0" y="153"/>
                  </a:lnTo>
                  <a:cubicBezTo>
                    <a:pt x="182" y="153"/>
                    <a:pt x="182" y="92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2" name="Google Shape;16482;p24"/>
            <p:cNvSpPr/>
            <p:nvPr/>
          </p:nvSpPr>
          <p:spPr>
            <a:xfrm>
              <a:off x="3429014" y="2796053"/>
              <a:ext cx="1763" cy="3498"/>
            </a:xfrm>
            <a:custGeom>
              <a:avLst/>
              <a:gdLst/>
              <a:ahLst/>
              <a:cxnLst/>
              <a:rect l="l" t="t" r="r" b="b"/>
              <a:pathLst>
                <a:path w="123" h="244" extrusionOk="0">
                  <a:moveTo>
                    <a:pt x="31" y="0"/>
                  </a:moveTo>
                  <a:lnTo>
                    <a:pt x="1" y="31"/>
                  </a:lnTo>
                  <a:lnTo>
                    <a:pt x="31" y="243"/>
                  </a:lnTo>
                  <a:lnTo>
                    <a:pt x="122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3" name="Google Shape;16483;p24"/>
            <p:cNvSpPr/>
            <p:nvPr/>
          </p:nvSpPr>
          <p:spPr>
            <a:xfrm>
              <a:off x="2821717" y="2648345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1" y="31"/>
                  </a:lnTo>
                  <a:lnTo>
                    <a:pt x="153" y="182"/>
                  </a:lnTo>
                  <a:lnTo>
                    <a:pt x="214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4" name="Google Shape;16484;p24"/>
            <p:cNvSpPr/>
            <p:nvPr/>
          </p:nvSpPr>
          <p:spPr>
            <a:xfrm>
              <a:off x="3374995" y="2628735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1" y="0"/>
                  </a:moveTo>
                  <a:lnTo>
                    <a:pt x="1" y="152"/>
                  </a:lnTo>
                  <a:lnTo>
                    <a:pt x="274" y="1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5" name="Google Shape;16485;p24"/>
            <p:cNvSpPr/>
            <p:nvPr/>
          </p:nvSpPr>
          <p:spPr>
            <a:xfrm>
              <a:off x="2252774" y="2983411"/>
              <a:ext cx="3053" cy="3068"/>
            </a:xfrm>
            <a:custGeom>
              <a:avLst/>
              <a:gdLst/>
              <a:ahLst/>
              <a:cxnLst/>
              <a:rect l="l" t="t" r="r" b="b"/>
              <a:pathLst>
                <a:path w="213" h="214" extrusionOk="0">
                  <a:moveTo>
                    <a:pt x="31" y="0"/>
                  </a:moveTo>
                  <a:lnTo>
                    <a:pt x="31" y="0"/>
                  </a:lnTo>
                  <a:cubicBezTo>
                    <a:pt x="0" y="92"/>
                    <a:pt x="61" y="213"/>
                    <a:pt x="183" y="213"/>
                  </a:cubicBezTo>
                  <a:cubicBezTo>
                    <a:pt x="213" y="122"/>
                    <a:pt x="152" y="31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6" name="Google Shape;16486;p24"/>
            <p:cNvSpPr/>
            <p:nvPr/>
          </p:nvSpPr>
          <p:spPr>
            <a:xfrm>
              <a:off x="3416817" y="2756832"/>
              <a:ext cx="3497" cy="3498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61" y="1"/>
                  </a:moveTo>
                  <a:cubicBezTo>
                    <a:pt x="1" y="153"/>
                    <a:pt x="92" y="153"/>
                    <a:pt x="152" y="244"/>
                  </a:cubicBezTo>
                  <a:cubicBezTo>
                    <a:pt x="244" y="92"/>
                    <a:pt x="122" y="6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7" name="Google Shape;16487;p24"/>
            <p:cNvSpPr/>
            <p:nvPr/>
          </p:nvSpPr>
          <p:spPr>
            <a:xfrm>
              <a:off x="3522247" y="2850082"/>
              <a:ext cx="5676" cy="889"/>
            </a:xfrm>
            <a:custGeom>
              <a:avLst/>
              <a:gdLst/>
              <a:ahLst/>
              <a:cxnLst/>
              <a:rect l="l" t="t" r="r" b="b"/>
              <a:pathLst>
                <a:path w="396" h="62" extrusionOk="0">
                  <a:moveTo>
                    <a:pt x="183" y="0"/>
                  </a:moveTo>
                  <a:cubicBezTo>
                    <a:pt x="91" y="0"/>
                    <a:pt x="0" y="0"/>
                    <a:pt x="0" y="31"/>
                  </a:cubicBezTo>
                  <a:cubicBezTo>
                    <a:pt x="0" y="31"/>
                    <a:pt x="91" y="61"/>
                    <a:pt x="183" y="61"/>
                  </a:cubicBezTo>
                  <a:cubicBezTo>
                    <a:pt x="304" y="61"/>
                    <a:pt x="395" y="31"/>
                    <a:pt x="395" y="31"/>
                  </a:cubicBezTo>
                  <a:cubicBezTo>
                    <a:pt x="395" y="0"/>
                    <a:pt x="304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8" name="Google Shape;16488;p24"/>
            <p:cNvSpPr/>
            <p:nvPr/>
          </p:nvSpPr>
          <p:spPr>
            <a:xfrm>
              <a:off x="3464745" y="2752474"/>
              <a:ext cx="3053" cy="2193"/>
            </a:xfrm>
            <a:custGeom>
              <a:avLst/>
              <a:gdLst/>
              <a:ahLst/>
              <a:cxnLst/>
              <a:rect l="l" t="t" r="r" b="b"/>
              <a:pathLst>
                <a:path w="21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92"/>
                  </a:lnTo>
                  <a:cubicBezTo>
                    <a:pt x="152" y="92"/>
                    <a:pt x="182" y="61"/>
                    <a:pt x="213" y="61"/>
                  </a:cubicBez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89" name="Google Shape;16489;p24"/>
            <p:cNvSpPr/>
            <p:nvPr/>
          </p:nvSpPr>
          <p:spPr>
            <a:xfrm>
              <a:off x="3382405" y="2679280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0" name="Google Shape;16490;p24"/>
            <p:cNvSpPr/>
            <p:nvPr/>
          </p:nvSpPr>
          <p:spPr>
            <a:xfrm>
              <a:off x="3153414" y="2635272"/>
              <a:ext cx="2465" cy="2279"/>
            </a:xfrm>
            <a:custGeom>
              <a:avLst/>
              <a:gdLst/>
              <a:ahLst/>
              <a:cxnLst/>
              <a:rect l="l" t="t" r="r" b="b"/>
              <a:pathLst>
                <a:path w="172" h="159" extrusionOk="0">
                  <a:moveTo>
                    <a:pt x="20" y="0"/>
                  </a:moveTo>
                  <a:cubicBezTo>
                    <a:pt x="0" y="116"/>
                    <a:pt x="18" y="158"/>
                    <a:pt x="64" y="158"/>
                  </a:cubicBezTo>
                  <a:cubicBezTo>
                    <a:pt x="91" y="158"/>
                    <a:pt x="127" y="144"/>
                    <a:pt x="171" y="122"/>
                  </a:cubicBezTo>
                  <a:lnTo>
                    <a:pt x="1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1" name="Google Shape;16491;p24"/>
            <p:cNvSpPr/>
            <p:nvPr/>
          </p:nvSpPr>
          <p:spPr>
            <a:xfrm>
              <a:off x="2274545" y="2764244"/>
              <a:ext cx="2193" cy="2623"/>
            </a:xfrm>
            <a:custGeom>
              <a:avLst/>
              <a:gdLst/>
              <a:ahLst/>
              <a:cxnLst/>
              <a:rect l="l" t="t" r="r" b="b"/>
              <a:pathLst>
                <a:path w="153" h="183" extrusionOk="0">
                  <a:moveTo>
                    <a:pt x="92" y="0"/>
                  </a:moveTo>
                  <a:lnTo>
                    <a:pt x="1" y="31"/>
                  </a:lnTo>
                  <a:lnTo>
                    <a:pt x="1" y="183"/>
                  </a:lnTo>
                  <a:cubicBezTo>
                    <a:pt x="153" y="183"/>
                    <a:pt x="153" y="122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2" name="Google Shape;16492;p24"/>
            <p:cNvSpPr/>
            <p:nvPr/>
          </p:nvSpPr>
          <p:spPr>
            <a:xfrm>
              <a:off x="2250151" y="2926329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153" y="1"/>
                  </a:moveTo>
                  <a:lnTo>
                    <a:pt x="1" y="31"/>
                  </a:lnTo>
                  <a:lnTo>
                    <a:pt x="1" y="274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3" name="Google Shape;16493;p24"/>
            <p:cNvSpPr/>
            <p:nvPr/>
          </p:nvSpPr>
          <p:spPr>
            <a:xfrm>
              <a:off x="2659660" y="2665762"/>
              <a:ext cx="3497" cy="2638"/>
            </a:xfrm>
            <a:custGeom>
              <a:avLst/>
              <a:gdLst/>
              <a:ahLst/>
              <a:cxnLst/>
              <a:rect l="l" t="t" r="r" b="b"/>
              <a:pathLst>
                <a:path w="244" h="184" extrusionOk="0">
                  <a:moveTo>
                    <a:pt x="214" y="1"/>
                  </a:moveTo>
                  <a:lnTo>
                    <a:pt x="1" y="123"/>
                  </a:lnTo>
                  <a:lnTo>
                    <a:pt x="62" y="183"/>
                  </a:lnTo>
                  <a:cubicBezTo>
                    <a:pt x="92" y="153"/>
                    <a:pt x="122" y="153"/>
                    <a:pt x="153" y="123"/>
                  </a:cubicBezTo>
                  <a:cubicBezTo>
                    <a:pt x="183" y="92"/>
                    <a:pt x="214" y="92"/>
                    <a:pt x="244" y="62"/>
                  </a:cubicBez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4" name="Google Shape;16494;p24"/>
            <p:cNvSpPr/>
            <p:nvPr/>
          </p:nvSpPr>
          <p:spPr>
            <a:xfrm>
              <a:off x="3408533" y="2674922"/>
              <a:ext cx="2637" cy="3068"/>
            </a:xfrm>
            <a:custGeom>
              <a:avLst/>
              <a:gdLst/>
              <a:ahLst/>
              <a:cxnLst/>
              <a:rect l="l" t="t" r="r" b="b"/>
              <a:pathLst>
                <a:path w="184" h="214" extrusionOk="0">
                  <a:moveTo>
                    <a:pt x="153" y="0"/>
                  </a:moveTo>
                  <a:lnTo>
                    <a:pt x="1" y="183"/>
                  </a:lnTo>
                  <a:lnTo>
                    <a:pt x="62" y="213"/>
                  </a:lnTo>
                  <a:lnTo>
                    <a:pt x="18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5" name="Google Shape;16495;p24"/>
            <p:cNvSpPr/>
            <p:nvPr/>
          </p:nvSpPr>
          <p:spPr>
            <a:xfrm>
              <a:off x="2313329" y="2739401"/>
              <a:ext cx="2193" cy="3942"/>
            </a:xfrm>
            <a:custGeom>
              <a:avLst/>
              <a:gdLst/>
              <a:ahLst/>
              <a:cxnLst/>
              <a:rect l="l" t="t" r="r" b="b"/>
              <a:pathLst>
                <a:path w="153" h="275" extrusionOk="0">
                  <a:moveTo>
                    <a:pt x="0" y="1"/>
                  </a:moveTo>
                  <a:lnTo>
                    <a:pt x="31" y="27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6" name="Google Shape;16496;p24"/>
            <p:cNvSpPr/>
            <p:nvPr/>
          </p:nvSpPr>
          <p:spPr>
            <a:xfrm>
              <a:off x="3478676" y="2959443"/>
              <a:ext cx="2637" cy="3498"/>
            </a:xfrm>
            <a:custGeom>
              <a:avLst/>
              <a:gdLst/>
              <a:ahLst/>
              <a:cxnLst/>
              <a:rect l="l" t="t" r="r" b="b"/>
              <a:pathLst>
                <a:path w="184" h="244" extrusionOk="0">
                  <a:moveTo>
                    <a:pt x="1" y="1"/>
                  </a:moveTo>
                  <a:lnTo>
                    <a:pt x="1" y="244"/>
                  </a:lnTo>
                  <a:lnTo>
                    <a:pt x="183" y="2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7" name="Google Shape;16497;p24"/>
            <p:cNvSpPr/>
            <p:nvPr/>
          </p:nvSpPr>
          <p:spPr>
            <a:xfrm>
              <a:off x="2993808" y="265400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8" name="Google Shape;16498;p24"/>
            <p:cNvSpPr/>
            <p:nvPr/>
          </p:nvSpPr>
          <p:spPr>
            <a:xfrm>
              <a:off x="3413334" y="2755528"/>
              <a:ext cx="3067" cy="2623"/>
            </a:xfrm>
            <a:custGeom>
              <a:avLst/>
              <a:gdLst/>
              <a:ahLst/>
              <a:cxnLst/>
              <a:rect l="l" t="t" r="r" b="b"/>
              <a:pathLst>
                <a:path w="214" h="183" extrusionOk="0">
                  <a:moveTo>
                    <a:pt x="183" y="0"/>
                  </a:moveTo>
                  <a:lnTo>
                    <a:pt x="0" y="61"/>
                  </a:lnTo>
                  <a:lnTo>
                    <a:pt x="152" y="183"/>
                  </a:lnTo>
                  <a:lnTo>
                    <a:pt x="213" y="12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499" name="Google Shape;16499;p24"/>
            <p:cNvSpPr/>
            <p:nvPr/>
          </p:nvSpPr>
          <p:spPr>
            <a:xfrm>
              <a:off x="2514156" y="2675797"/>
              <a:ext cx="2193" cy="2265"/>
            </a:xfrm>
            <a:custGeom>
              <a:avLst/>
              <a:gdLst/>
              <a:ahLst/>
              <a:cxnLst/>
              <a:rect l="l" t="t" r="r" b="b"/>
              <a:pathLst>
                <a:path w="153" h="158" extrusionOk="0">
                  <a:moveTo>
                    <a:pt x="1" y="0"/>
                  </a:moveTo>
                  <a:cubicBezTo>
                    <a:pt x="1" y="116"/>
                    <a:pt x="25" y="158"/>
                    <a:pt x="66" y="158"/>
                  </a:cubicBezTo>
                  <a:cubicBezTo>
                    <a:pt x="90" y="158"/>
                    <a:pt x="119" y="144"/>
                    <a:pt x="153" y="122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0" name="Google Shape;16500;p24"/>
            <p:cNvSpPr/>
            <p:nvPr/>
          </p:nvSpPr>
          <p:spPr>
            <a:xfrm>
              <a:off x="2263223" y="2997789"/>
              <a:ext cx="3497" cy="3068"/>
            </a:xfrm>
            <a:custGeom>
              <a:avLst/>
              <a:gdLst/>
              <a:ahLst/>
              <a:cxnLst/>
              <a:rect l="l" t="t" r="r" b="b"/>
              <a:pathLst>
                <a:path w="244" h="214" extrusionOk="0">
                  <a:moveTo>
                    <a:pt x="61" y="0"/>
                  </a:moveTo>
                  <a:lnTo>
                    <a:pt x="61" y="0"/>
                  </a:lnTo>
                  <a:cubicBezTo>
                    <a:pt x="1" y="122"/>
                    <a:pt x="92" y="152"/>
                    <a:pt x="153" y="213"/>
                  </a:cubicBezTo>
                  <a:cubicBezTo>
                    <a:pt x="244" y="92"/>
                    <a:pt x="122" y="6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1" name="Google Shape;16501;p24"/>
            <p:cNvSpPr/>
            <p:nvPr/>
          </p:nvSpPr>
          <p:spPr>
            <a:xfrm>
              <a:off x="2598675" y="2668385"/>
              <a:ext cx="1319" cy="3068"/>
            </a:xfrm>
            <a:custGeom>
              <a:avLst/>
              <a:gdLst/>
              <a:ahLst/>
              <a:cxnLst/>
              <a:rect l="l" t="t" r="r" b="b"/>
              <a:pathLst>
                <a:path w="92" h="214" extrusionOk="0">
                  <a:moveTo>
                    <a:pt x="0" y="0"/>
                  </a:moveTo>
                  <a:lnTo>
                    <a:pt x="0" y="213"/>
                  </a:lnTo>
                  <a:lnTo>
                    <a:pt x="92" y="213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2" name="Google Shape;16502;p24"/>
            <p:cNvSpPr/>
            <p:nvPr/>
          </p:nvSpPr>
          <p:spPr>
            <a:xfrm>
              <a:off x="2509369" y="2674922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0" y="0"/>
                  </a:moveTo>
                  <a:lnTo>
                    <a:pt x="152" y="122"/>
                  </a:lnTo>
                  <a:cubicBezTo>
                    <a:pt x="183" y="0"/>
                    <a:pt x="183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3" name="Google Shape;16503;p24"/>
            <p:cNvSpPr/>
            <p:nvPr/>
          </p:nvSpPr>
          <p:spPr>
            <a:xfrm>
              <a:off x="2464064" y="2675797"/>
              <a:ext cx="1749" cy="2193"/>
            </a:xfrm>
            <a:custGeom>
              <a:avLst/>
              <a:gdLst/>
              <a:ahLst/>
              <a:cxnLst/>
              <a:rect l="l" t="t" r="r" b="b"/>
              <a:pathLst>
                <a:path w="122" h="153" extrusionOk="0">
                  <a:moveTo>
                    <a:pt x="91" y="0"/>
                  </a:moveTo>
                  <a:lnTo>
                    <a:pt x="0" y="152"/>
                  </a:lnTo>
                  <a:lnTo>
                    <a:pt x="122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4" name="Google Shape;16504;p24"/>
            <p:cNvSpPr/>
            <p:nvPr/>
          </p:nvSpPr>
          <p:spPr>
            <a:xfrm>
              <a:off x="2461441" y="268058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153" y="0"/>
                  </a:moveTo>
                  <a:lnTo>
                    <a:pt x="1" y="213"/>
                  </a:lnTo>
                  <a:lnTo>
                    <a:pt x="153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5" name="Google Shape;16505;p24"/>
            <p:cNvSpPr/>
            <p:nvPr/>
          </p:nvSpPr>
          <p:spPr>
            <a:xfrm>
              <a:off x="2440974" y="2684498"/>
              <a:ext cx="2623" cy="1333"/>
            </a:xfrm>
            <a:custGeom>
              <a:avLst/>
              <a:gdLst/>
              <a:ahLst/>
              <a:cxnLst/>
              <a:rect l="l" t="t" r="r" b="b"/>
              <a:pathLst>
                <a:path w="183" h="93" extrusionOk="0">
                  <a:moveTo>
                    <a:pt x="152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183" y="92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6" name="Google Shape;16506;p24"/>
            <p:cNvSpPr/>
            <p:nvPr/>
          </p:nvSpPr>
          <p:spPr>
            <a:xfrm>
              <a:off x="2633532" y="268494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0" y="0"/>
                  </a:moveTo>
                  <a:lnTo>
                    <a:pt x="30" y="61"/>
                  </a:lnTo>
                  <a:lnTo>
                    <a:pt x="213" y="31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7" name="Google Shape;16507;p24"/>
            <p:cNvSpPr/>
            <p:nvPr/>
          </p:nvSpPr>
          <p:spPr>
            <a:xfrm>
              <a:off x="2348616" y="2690175"/>
              <a:ext cx="2623" cy="874"/>
            </a:xfrm>
            <a:custGeom>
              <a:avLst/>
              <a:gdLst/>
              <a:ahLst/>
              <a:cxnLst/>
              <a:rect l="l" t="t" r="r" b="b"/>
              <a:pathLst>
                <a:path w="183" h="61" extrusionOk="0">
                  <a:moveTo>
                    <a:pt x="0" y="0"/>
                  </a:moveTo>
                  <a:lnTo>
                    <a:pt x="0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8" name="Google Shape;16508;p24"/>
            <p:cNvSpPr/>
            <p:nvPr/>
          </p:nvSpPr>
          <p:spPr>
            <a:xfrm>
              <a:off x="3455156" y="2711519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09" name="Google Shape;16509;p24"/>
            <p:cNvSpPr/>
            <p:nvPr/>
          </p:nvSpPr>
          <p:spPr>
            <a:xfrm>
              <a:off x="3435120" y="2720665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0" y="1"/>
                  </a:moveTo>
                  <a:lnTo>
                    <a:pt x="0" y="153"/>
                  </a:lnTo>
                  <a:lnTo>
                    <a:pt x="31" y="183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0" name="Google Shape;16510;p24"/>
            <p:cNvSpPr/>
            <p:nvPr/>
          </p:nvSpPr>
          <p:spPr>
            <a:xfrm>
              <a:off x="3449925" y="2747687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153" y="92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1" name="Google Shape;16511;p24"/>
            <p:cNvSpPr/>
            <p:nvPr/>
          </p:nvSpPr>
          <p:spPr>
            <a:xfrm>
              <a:off x="3310513" y="2597355"/>
              <a:ext cx="889" cy="4817"/>
            </a:xfrm>
            <a:custGeom>
              <a:avLst/>
              <a:gdLst/>
              <a:ahLst/>
              <a:cxnLst/>
              <a:rect l="l" t="t" r="r" b="b"/>
              <a:pathLst>
                <a:path w="62" h="336" extrusionOk="0">
                  <a:moveTo>
                    <a:pt x="31" y="1"/>
                  </a:moveTo>
                  <a:cubicBezTo>
                    <a:pt x="31" y="1"/>
                    <a:pt x="1" y="92"/>
                    <a:pt x="1" y="183"/>
                  </a:cubicBezTo>
                  <a:cubicBezTo>
                    <a:pt x="1" y="244"/>
                    <a:pt x="31" y="335"/>
                    <a:pt x="31" y="335"/>
                  </a:cubicBezTo>
                  <a:cubicBezTo>
                    <a:pt x="62" y="335"/>
                    <a:pt x="62" y="244"/>
                    <a:pt x="62" y="183"/>
                  </a:cubicBezTo>
                  <a:cubicBezTo>
                    <a:pt x="62" y="92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2" name="Google Shape;16512;p24"/>
            <p:cNvSpPr/>
            <p:nvPr/>
          </p:nvSpPr>
          <p:spPr>
            <a:xfrm>
              <a:off x="2310706" y="2756187"/>
              <a:ext cx="1333" cy="2408"/>
            </a:xfrm>
            <a:custGeom>
              <a:avLst/>
              <a:gdLst/>
              <a:ahLst/>
              <a:cxnLst/>
              <a:rect l="l" t="t" r="r" b="b"/>
              <a:pathLst>
                <a:path w="93" h="168" extrusionOk="0">
                  <a:moveTo>
                    <a:pt x="33" y="0"/>
                  </a:moveTo>
                  <a:cubicBezTo>
                    <a:pt x="1" y="0"/>
                    <a:pt x="1" y="38"/>
                    <a:pt x="1" y="167"/>
                  </a:cubicBezTo>
                  <a:lnTo>
                    <a:pt x="92" y="15"/>
                  </a:lnTo>
                  <a:cubicBezTo>
                    <a:pt x="66" y="6"/>
                    <a:pt x="47" y="0"/>
                    <a:pt x="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3" name="Google Shape;16513;p24"/>
            <p:cNvSpPr/>
            <p:nvPr/>
          </p:nvSpPr>
          <p:spPr>
            <a:xfrm>
              <a:off x="3440781" y="2764674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0" y="1"/>
                  </a:moveTo>
                  <a:lnTo>
                    <a:pt x="0" y="153"/>
                  </a:lnTo>
                  <a:lnTo>
                    <a:pt x="122" y="153"/>
                  </a:lnTo>
                  <a:lnTo>
                    <a:pt x="152" y="12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4" name="Google Shape;16514;p24"/>
            <p:cNvSpPr/>
            <p:nvPr/>
          </p:nvSpPr>
          <p:spPr>
            <a:xfrm>
              <a:off x="3342317" y="26047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" y="1"/>
                  </a:moveTo>
                  <a:lnTo>
                    <a:pt x="31" y="61"/>
                  </a:lnTo>
                  <a:lnTo>
                    <a:pt x="214" y="31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5" name="Google Shape;16515;p24"/>
            <p:cNvSpPr/>
            <p:nvPr/>
          </p:nvSpPr>
          <p:spPr>
            <a:xfrm>
              <a:off x="3267831" y="261435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183" y="0"/>
                  </a:moveTo>
                  <a:lnTo>
                    <a:pt x="0" y="122"/>
                  </a:lnTo>
                  <a:lnTo>
                    <a:pt x="31" y="152"/>
                  </a:lnTo>
                  <a:lnTo>
                    <a:pt x="183" y="152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6" name="Google Shape;16516;p24"/>
            <p:cNvSpPr/>
            <p:nvPr/>
          </p:nvSpPr>
          <p:spPr>
            <a:xfrm>
              <a:off x="3347548" y="2801715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53" y="152"/>
                  </a:lnTo>
                  <a:lnTo>
                    <a:pt x="153" y="9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7" name="Google Shape;16517;p24"/>
            <p:cNvSpPr/>
            <p:nvPr/>
          </p:nvSpPr>
          <p:spPr>
            <a:xfrm>
              <a:off x="2299814" y="2814860"/>
              <a:ext cx="2193" cy="1247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29" y="0"/>
                  </a:moveTo>
                  <a:cubicBezTo>
                    <a:pt x="125" y="0"/>
                    <a:pt x="123" y="8"/>
                    <a:pt x="123" y="26"/>
                  </a:cubicBezTo>
                  <a:lnTo>
                    <a:pt x="1" y="56"/>
                  </a:lnTo>
                  <a:lnTo>
                    <a:pt x="1" y="86"/>
                  </a:lnTo>
                  <a:lnTo>
                    <a:pt x="153" y="86"/>
                  </a:lnTo>
                  <a:cubicBezTo>
                    <a:pt x="153" y="43"/>
                    <a:pt x="138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8" name="Google Shape;16518;p24"/>
            <p:cNvSpPr/>
            <p:nvPr/>
          </p:nvSpPr>
          <p:spPr>
            <a:xfrm>
              <a:off x="2566871" y="2848777"/>
              <a:ext cx="2623" cy="2193"/>
            </a:xfrm>
            <a:custGeom>
              <a:avLst/>
              <a:gdLst/>
              <a:ahLst/>
              <a:cxnLst/>
              <a:rect l="l" t="t" r="r" b="b"/>
              <a:pathLst>
                <a:path w="183" h="153" extrusionOk="0">
                  <a:moveTo>
                    <a:pt x="0" y="0"/>
                  </a:moveTo>
                  <a:lnTo>
                    <a:pt x="92" y="152"/>
                  </a:lnTo>
                  <a:cubicBezTo>
                    <a:pt x="183" y="152"/>
                    <a:pt x="152" y="91"/>
                    <a:pt x="1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19" name="Google Shape;16519;p24"/>
            <p:cNvSpPr/>
            <p:nvPr/>
          </p:nvSpPr>
          <p:spPr>
            <a:xfrm>
              <a:off x="2565997" y="2850512"/>
              <a:ext cx="2193" cy="2638"/>
            </a:xfrm>
            <a:custGeom>
              <a:avLst/>
              <a:gdLst/>
              <a:ahLst/>
              <a:cxnLst/>
              <a:rect l="l" t="t" r="r" b="b"/>
              <a:pathLst>
                <a:path w="153" h="184" extrusionOk="0">
                  <a:moveTo>
                    <a:pt x="122" y="1"/>
                  </a:moveTo>
                  <a:lnTo>
                    <a:pt x="1" y="183"/>
                  </a:lnTo>
                  <a:lnTo>
                    <a:pt x="153" y="183"/>
                  </a:lnTo>
                  <a:lnTo>
                    <a:pt x="153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0" name="Google Shape;16520;p24"/>
            <p:cNvSpPr/>
            <p:nvPr/>
          </p:nvSpPr>
          <p:spPr>
            <a:xfrm>
              <a:off x="3208136" y="2621324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214" y="1"/>
                  </a:moveTo>
                  <a:lnTo>
                    <a:pt x="1" y="122"/>
                  </a:lnTo>
                  <a:lnTo>
                    <a:pt x="214" y="122"/>
                  </a:lnTo>
                  <a:lnTo>
                    <a:pt x="2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1" name="Google Shape;16521;p24"/>
            <p:cNvSpPr/>
            <p:nvPr/>
          </p:nvSpPr>
          <p:spPr>
            <a:xfrm>
              <a:off x="3513318" y="2879597"/>
              <a:ext cx="2408" cy="1864"/>
            </a:xfrm>
            <a:custGeom>
              <a:avLst/>
              <a:gdLst/>
              <a:ahLst/>
              <a:cxnLst/>
              <a:rect l="l" t="t" r="r" b="b"/>
              <a:pathLst>
                <a:path w="168" h="130" extrusionOk="0">
                  <a:moveTo>
                    <a:pt x="56" y="1"/>
                  </a:moveTo>
                  <a:cubicBezTo>
                    <a:pt x="0" y="1"/>
                    <a:pt x="15" y="65"/>
                    <a:pt x="15" y="130"/>
                  </a:cubicBezTo>
                  <a:lnTo>
                    <a:pt x="167" y="39"/>
                  </a:lnTo>
                  <a:cubicBezTo>
                    <a:pt x="114" y="12"/>
                    <a:pt x="79" y="1"/>
                    <a:pt x="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2" name="Google Shape;16522;p24"/>
            <p:cNvSpPr/>
            <p:nvPr/>
          </p:nvSpPr>
          <p:spPr>
            <a:xfrm>
              <a:off x="3149788" y="2631788"/>
              <a:ext cx="2164" cy="2494"/>
            </a:xfrm>
            <a:custGeom>
              <a:avLst/>
              <a:gdLst/>
              <a:ahLst/>
              <a:cxnLst/>
              <a:rect l="l" t="t" r="r" b="b"/>
              <a:pathLst>
                <a:path w="151" h="174" extrusionOk="0">
                  <a:moveTo>
                    <a:pt x="60" y="0"/>
                  </a:moveTo>
                  <a:lnTo>
                    <a:pt x="60" y="0"/>
                  </a:lnTo>
                  <a:cubicBezTo>
                    <a:pt x="1" y="138"/>
                    <a:pt x="18" y="174"/>
                    <a:pt x="62" y="174"/>
                  </a:cubicBezTo>
                  <a:cubicBezTo>
                    <a:pt x="86" y="174"/>
                    <a:pt x="119" y="163"/>
                    <a:pt x="151" y="152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3" name="Google Shape;16523;p24"/>
            <p:cNvSpPr/>
            <p:nvPr/>
          </p:nvSpPr>
          <p:spPr>
            <a:xfrm>
              <a:off x="3424657" y="2904985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4" name="Google Shape;16524;p24"/>
            <p:cNvSpPr/>
            <p:nvPr/>
          </p:nvSpPr>
          <p:spPr>
            <a:xfrm>
              <a:off x="2400456" y="2905845"/>
              <a:ext cx="2623" cy="889"/>
            </a:xfrm>
            <a:custGeom>
              <a:avLst/>
              <a:gdLst/>
              <a:ahLst/>
              <a:cxnLst/>
              <a:rect l="l" t="t" r="r" b="b"/>
              <a:pathLst>
                <a:path w="183" h="62" extrusionOk="0">
                  <a:moveTo>
                    <a:pt x="0" y="1"/>
                  </a:moveTo>
                  <a:lnTo>
                    <a:pt x="0" y="62"/>
                  </a:lnTo>
                  <a:lnTo>
                    <a:pt x="183" y="31"/>
                  </a:ln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5" name="Google Shape;16525;p24"/>
            <p:cNvSpPr/>
            <p:nvPr/>
          </p:nvSpPr>
          <p:spPr>
            <a:xfrm>
              <a:off x="3156739" y="2634827"/>
              <a:ext cx="1749" cy="1333"/>
            </a:xfrm>
            <a:custGeom>
              <a:avLst/>
              <a:gdLst/>
              <a:ahLst/>
              <a:cxnLst/>
              <a:rect l="l" t="t" r="r" b="b"/>
              <a:pathLst>
                <a:path w="122" h="93" extrusionOk="0">
                  <a:moveTo>
                    <a:pt x="91" y="1"/>
                  </a:moveTo>
                  <a:lnTo>
                    <a:pt x="0" y="92"/>
                  </a:lnTo>
                  <a:cubicBezTo>
                    <a:pt x="122" y="92"/>
                    <a:pt x="122" y="92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6" name="Google Shape;16526;p24"/>
            <p:cNvSpPr/>
            <p:nvPr/>
          </p:nvSpPr>
          <p:spPr>
            <a:xfrm>
              <a:off x="3427710" y="2906719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0" y="1"/>
                  </a:moveTo>
                  <a:lnTo>
                    <a:pt x="92" y="183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7" name="Google Shape;16527;p24"/>
            <p:cNvSpPr/>
            <p:nvPr/>
          </p:nvSpPr>
          <p:spPr>
            <a:xfrm>
              <a:off x="2372580" y="2910202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213" y="1"/>
                  </a:moveTo>
                  <a:lnTo>
                    <a:pt x="0" y="31"/>
                  </a:lnTo>
                  <a:lnTo>
                    <a:pt x="0" y="62"/>
                  </a:lnTo>
                  <a:lnTo>
                    <a:pt x="213" y="6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8" name="Google Shape;16528;p24"/>
            <p:cNvSpPr/>
            <p:nvPr/>
          </p:nvSpPr>
          <p:spPr>
            <a:xfrm>
              <a:off x="2353833" y="2913700"/>
              <a:ext cx="2637" cy="874"/>
            </a:xfrm>
            <a:custGeom>
              <a:avLst/>
              <a:gdLst/>
              <a:ahLst/>
              <a:cxnLst/>
              <a:rect l="l" t="t" r="r" b="b"/>
              <a:pathLst>
                <a:path w="184" h="61" extrusionOk="0">
                  <a:moveTo>
                    <a:pt x="1" y="0"/>
                  </a:moveTo>
                  <a:lnTo>
                    <a:pt x="1" y="61"/>
                  </a:lnTo>
                  <a:lnTo>
                    <a:pt x="183" y="30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29" name="Google Shape;16529;p24"/>
            <p:cNvSpPr/>
            <p:nvPr/>
          </p:nvSpPr>
          <p:spPr>
            <a:xfrm>
              <a:off x="3433371" y="2915879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" y="0"/>
                  </a:moveTo>
                  <a:lnTo>
                    <a:pt x="1" y="61"/>
                  </a:lnTo>
                  <a:lnTo>
                    <a:pt x="153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0" name="Google Shape;16530;p24"/>
            <p:cNvSpPr/>
            <p:nvPr/>
          </p:nvSpPr>
          <p:spPr>
            <a:xfrm>
              <a:off x="2223722" y="2954655"/>
              <a:ext cx="1620" cy="2738"/>
            </a:xfrm>
            <a:custGeom>
              <a:avLst/>
              <a:gdLst/>
              <a:ahLst/>
              <a:cxnLst/>
              <a:rect l="l" t="t" r="r" b="b"/>
              <a:pathLst>
                <a:path w="113" h="191" extrusionOk="0">
                  <a:moveTo>
                    <a:pt x="51" y="0"/>
                  </a:moveTo>
                  <a:cubicBezTo>
                    <a:pt x="1" y="127"/>
                    <a:pt x="13" y="190"/>
                    <a:pt x="72" y="190"/>
                  </a:cubicBezTo>
                  <a:cubicBezTo>
                    <a:pt x="84" y="190"/>
                    <a:pt x="97" y="188"/>
                    <a:pt x="112" y="183"/>
                  </a:cubicBezTo>
                  <a:lnTo>
                    <a:pt x="51" y="0"/>
                  </a:lnTo>
                  <a:close/>
                </a:path>
              </a:pathLst>
            </a:custGeom>
            <a:solidFill>
              <a:srgbClr val="DD9B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1" name="Google Shape;16531;p24"/>
            <p:cNvSpPr/>
            <p:nvPr/>
          </p:nvSpPr>
          <p:spPr>
            <a:xfrm>
              <a:off x="3470836" y="2957264"/>
              <a:ext cx="2623" cy="1247"/>
            </a:xfrm>
            <a:custGeom>
              <a:avLst/>
              <a:gdLst/>
              <a:ahLst/>
              <a:cxnLst/>
              <a:rect l="l" t="t" r="r" b="b"/>
              <a:pathLst>
                <a:path w="183" h="87" extrusionOk="0">
                  <a:moveTo>
                    <a:pt x="1" y="1"/>
                  </a:moveTo>
                  <a:cubicBezTo>
                    <a:pt x="22" y="44"/>
                    <a:pt x="28" y="87"/>
                    <a:pt x="30" y="87"/>
                  </a:cubicBezTo>
                  <a:cubicBezTo>
                    <a:pt x="31" y="87"/>
                    <a:pt x="31" y="79"/>
                    <a:pt x="31" y="61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2" name="Google Shape;16532;p24"/>
            <p:cNvSpPr/>
            <p:nvPr/>
          </p:nvSpPr>
          <p:spPr>
            <a:xfrm>
              <a:off x="3019076" y="2646596"/>
              <a:ext cx="3067" cy="1763"/>
            </a:xfrm>
            <a:custGeom>
              <a:avLst/>
              <a:gdLst/>
              <a:ahLst/>
              <a:cxnLst/>
              <a:rect l="l" t="t" r="r" b="b"/>
              <a:pathLst>
                <a:path w="214" h="123" extrusionOk="0">
                  <a:moveTo>
                    <a:pt x="0" y="1"/>
                  </a:moveTo>
                  <a:lnTo>
                    <a:pt x="0" y="122"/>
                  </a:lnTo>
                  <a:lnTo>
                    <a:pt x="21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3" name="Google Shape;16533;p24"/>
            <p:cNvSpPr/>
            <p:nvPr/>
          </p:nvSpPr>
          <p:spPr>
            <a:xfrm>
              <a:off x="2993851" y="2647657"/>
              <a:ext cx="1706" cy="1563"/>
            </a:xfrm>
            <a:custGeom>
              <a:avLst/>
              <a:gdLst/>
              <a:ahLst/>
              <a:cxnLst/>
              <a:rect l="l" t="t" r="r" b="b"/>
              <a:pathLst>
                <a:path w="119" h="109" extrusionOk="0">
                  <a:moveTo>
                    <a:pt x="34" y="1"/>
                  </a:moveTo>
                  <a:cubicBezTo>
                    <a:pt x="1" y="1"/>
                    <a:pt x="7" y="28"/>
                    <a:pt x="28" y="109"/>
                  </a:cubicBezTo>
                  <a:lnTo>
                    <a:pt x="119" y="18"/>
                  </a:lnTo>
                  <a:cubicBezTo>
                    <a:pt x="78" y="8"/>
                    <a:pt x="51" y="1"/>
                    <a:pt x="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4" name="Google Shape;16534;p24"/>
            <p:cNvSpPr/>
            <p:nvPr/>
          </p:nvSpPr>
          <p:spPr>
            <a:xfrm>
              <a:off x="2889281" y="2649650"/>
              <a:ext cx="1720" cy="2093"/>
            </a:xfrm>
            <a:custGeom>
              <a:avLst/>
              <a:gdLst/>
              <a:ahLst/>
              <a:cxnLst/>
              <a:rect l="l" t="t" r="r" b="b"/>
              <a:pathLst>
                <a:path w="120" h="146" extrusionOk="0">
                  <a:moveTo>
                    <a:pt x="29" y="0"/>
                  </a:moveTo>
                  <a:lnTo>
                    <a:pt x="29" y="0"/>
                  </a:lnTo>
                  <a:cubicBezTo>
                    <a:pt x="6" y="89"/>
                    <a:pt x="1" y="146"/>
                    <a:pt x="47" y="146"/>
                  </a:cubicBezTo>
                  <a:cubicBezTo>
                    <a:pt x="63" y="146"/>
                    <a:pt x="87" y="138"/>
                    <a:pt x="120" y="122"/>
                  </a:cubicBezTo>
                  <a:lnTo>
                    <a:pt x="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5" name="Google Shape;16535;p24"/>
            <p:cNvSpPr/>
            <p:nvPr/>
          </p:nvSpPr>
          <p:spPr>
            <a:xfrm>
              <a:off x="3003382" y="2649650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1" y="0"/>
                  </a:moveTo>
                  <a:lnTo>
                    <a:pt x="1" y="213"/>
                  </a:lnTo>
                  <a:lnTo>
                    <a:pt x="62" y="213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6" name="Google Shape;16536;p24"/>
            <p:cNvSpPr/>
            <p:nvPr/>
          </p:nvSpPr>
          <p:spPr>
            <a:xfrm>
              <a:off x="2832610" y="2651384"/>
              <a:ext cx="1333" cy="1147"/>
            </a:xfrm>
            <a:custGeom>
              <a:avLst/>
              <a:gdLst/>
              <a:ahLst/>
              <a:cxnLst/>
              <a:rect l="l" t="t" r="r" b="b"/>
              <a:pathLst>
                <a:path w="93" h="80" extrusionOk="0">
                  <a:moveTo>
                    <a:pt x="92" y="1"/>
                  </a:moveTo>
                  <a:lnTo>
                    <a:pt x="1" y="62"/>
                  </a:lnTo>
                  <a:cubicBezTo>
                    <a:pt x="34" y="73"/>
                    <a:pt x="55" y="80"/>
                    <a:pt x="69" y="80"/>
                  </a:cubicBezTo>
                  <a:cubicBezTo>
                    <a:pt x="92" y="80"/>
                    <a:pt x="92" y="59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7" name="Google Shape;16537;p24"/>
            <p:cNvSpPr/>
            <p:nvPr/>
          </p:nvSpPr>
          <p:spPr>
            <a:xfrm>
              <a:off x="2824770" y="2656186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lnTo>
                    <a:pt x="1" y="91"/>
                  </a:lnTo>
                  <a:lnTo>
                    <a:pt x="153" y="3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8" name="Google Shape;16538;p24"/>
            <p:cNvSpPr/>
            <p:nvPr/>
          </p:nvSpPr>
          <p:spPr>
            <a:xfrm>
              <a:off x="2844807" y="2656186"/>
              <a:ext cx="3067" cy="1749"/>
            </a:xfrm>
            <a:custGeom>
              <a:avLst/>
              <a:gdLst/>
              <a:ahLst/>
              <a:cxnLst/>
              <a:rect l="l" t="t" r="r" b="b"/>
              <a:pathLst>
                <a:path w="214" h="122" extrusionOk="0">
                  <a:moveTo>
                    <a:pt x="1" y="0"/>
                  </a:moveTo>
                  <a:lnTo>
                    <a:pt x="1" y="122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39" name="Google Shape;16539;p24"/>
            <p:cNvSpPr/>
            <p:nvPr/>
          </p:nvSpPr>
          <p:spPr>
            <a:xfrm>
              <a:off x="2817375" y="2657061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0" y="0"/>
                  </a:moveTo>
                  <a:cubicBezTo>
                    <a:pt x="0" y="38"/>
                    <a:pt x="0" y="75"/>
                    <a:pt x="0" y="91"/>
                  </a:cubicBezTo>
                  <a:lnTo>
                    <a:pt x="15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0" name="Google Shape;16540;p24"/>
            <p:cNvSpPr/>
            <p:nvPr/>
          </p:nvSpPr>
          <p:spPr>
            <a:xfrm>
              <a:off x="3395906" y="2664902"/>
              <a:ext cx="2623" cy="1433"/>
            </a:xfrm>
            <a:custGeom>
              <a:avLst/>
              <a:gdLst/>
              <a:ahLst/>
              <a:cxnLst/>
              <a:rect l="l" t="t" r="r" b="b"/>
              <a:pathLst>
                <a:path w="183" h="100" extrusionOk="0">
                  <a:moveTo>
                    <a:pt x="1" y="0"/>
                  </a:moveTo>
                  <a:cubicBezTo>
                    <a:pt x="25" y="50"/>
                    <a:pt x="30" y="99"/>
                    <a:pt x="31" y="99"/>
                  </a:cubicBezTo>
                  <a:cubicBezTo>
                    <a:pt x="31" y="99"/>
                    <a:pt x="31" y="97"/>
                    <a:pt x="31" y="91"/>
                  </a:cubicBezTo>
                  <a:lnTo>
                    <a:pt x="1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1" name="Google Shape;16541;p24"/>
            <p:cNvSpPr/>
            <p:nvPr/>
          </p:nvSpPr>
          <p:spPr>
            <a:xfrm>
              <a:off x="3306600" y="2619145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0" y="1"/>
                  </a:moveTo>
                  <a:lnTo>
                    <a:pt x="0" y="153"/>
                  </a:lnTo>
                  <a:lnTo>
                    <a:pt x="61" y="15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2" name="Google Shape;16542;p24"/>
            <p:cNvSpPr/>
            <p:nvPr/>
          </p:nvSpPr>
          <p:spPr>
            <a:xfrm>
              <a:off x="3240814" y="262001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1" y="15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3" name="Google Shape;16543;p24"/>
            <p:cNvSpPr/>
            <p:nvPr/>
          </p:nvSpPr>
          <p:spPr>
            <a:xfrm>
              <a:off x="3354958" y="262219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0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4" name="Google Shape;16544;p24"/>
            <p:cNvSpPr/>
            <p:nvPr/>
          </p:nvSpPr>
          <p:spPr>
            <a:xfrm>
              <a:off x="3361494" y="2622628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61" y="183"/>
                    <a:pt x="61" y="122"/>
                  </a:cubicBezTo>
                  <a:cubicBezTo>
                    <a:pt x="6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5" name="Google Shape;16545;p24"/>
            <p:cNvSpPr/>
            <p:nvPr/>
          </p:nvSpPr>
          <p:spPr>
            <a:xfrm>
              <a:off x="3231225" y="262568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6" name="Google Shape;16546;p24"/>
            <p:cNvSpPr/>
            <p:nvPr/>
          </p:nvSpPr>
          <p:spPr>
            <a:xfrm>
              <a:off x="2468851" y="2691479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7" name="Google Shape;16547;p24"/>
            <p:cNvSpPr/>
            <p:nvPr/>
          </p:nvSpPr>
          <p:spPr>
            <a:xfrm>
              <a:off x="3219903" y="262655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8" name="Google Shape;16548;p24"/>
            <p:cNvSpPr/>
            <p:nvPr/>
          </p:nvSpPr>
          <p:spPr>
            <a:xfrm>
              <a:off x="3209454" y="262786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49" name="Google Shape;16549;p24"/>
            <p:cNvSpPr/>
            <p:nvPr/>
          </p:nvSpPr>
          <p:spPr>
            <a:xfrm>
              <a:off x="2584299" y="2687551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1"/>
                  </a:moveTo>
                  <a:lnTo>
                    <a:pt x="0" y="1"/>
                  </a:lnTo>
                  <a:cubicBezTo>
                    <a:pt x="61" y="62"/>
                    <a:pt x="92" y="92"/>
                    <a:pt x="92" y="92"/>
                  </a:cubicBezTo>
                  <a:cubicBezTo>
                    <a:pt x="122" y="92"/>
                    <a:pt x="152" y="62"/>
                    <a:pt x="183" y="6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0" name="Google Shape;16550;p24"/>
            <p:cNvSpPr/>
            <p:nvPr/>
          </p:nvSpPr>
          <p:spPr>
            <a:xfrm>
              <a:off x="3253011" y="2632218"/>
              <a:ext cx="2193" cy="2193"/>
            </a:xfrm>
            <a:custGeom>
              <a:avLst/>
              <a:gdLst/>
              <a:ahLst/>
              <a:cxnLst/>
              <a:rect l="l" t="t" r="r" b="b"/>
              <a:pathLst>
                <a:path w="153" h="153" extrusionOk="0">
                  <a:moveTo>
                    <a:pt x="31" y="0"/>
                  </a:moveTo>
                  <a:cubicBezTo>
                    <a:pt x="62" y="61"/>
                    <a:pt x="1" y="122"/>
                    <a:pt x="122" y="152"/>
                  </a:cubicBezTo>
                  <a:cubicBezTo>
                    <a:pt x="92" y="92"/>
                    <a:pt x="153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1" name="Google Shape;16551;p24"/>
            <p:cNvSpPr/>
            <p:nvPr/>
          </p:nvSpPr>
          <p:spPr>
            <a:xfrm>
              <a:off x="3390675" y="2784284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2" name="Google Shape;16552;p24"/>
            <p:cNvSpPr/>
            <p:nvPr/>
          </p:nvSpPr>
          <p:spPr>
            <a:xfrm>
              <a:off x="3210759" y="263439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122" y="61"/>
                  </a:cubicBezTo>
                  <a:cubicBezTo>
                    <a:pt x="183" y="61"/>
                    <a:pt x="213" y="31"/>
                    <a:pt x="213" y="31"/>
                  </a:cubicBezTo>
                  <a:cubicBezTo>
                    <a:pt x="213" y="0"/>
                    <a:pt x="18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3" name="Google Shape;16553;p24"/>
            <p:cNvSpPr/>
            <p:nvPr/>
          </p:nvSpPr>
          <p:spPr>
            <a:xfrm>
              <a:off x="3450355" y="2713268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3" y="3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4" name="Google Shape;16554;p24"/>
            <p:cNvSpPr/>
            <p:nvPr/>
          </p:nvSpPr>
          <p:spPr>
            <a:xfrm>
              <a:off x="3360619" y="263570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1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5" name="Google Shape;16555;p24"/>
            <p:cNvSpPr/>
            <p:nvPr/>
          </p:nvSpPr>
          <p:spPr>
            <a:xfrm>
              <a:off x="3439477" y="2793430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0" y="1"/>
                  </a:moveTo>
                  <a:cubicBezTo>
                    <a:pt x="30" y="1"/>
                    <a:pt x="0" y="62"/>
                    <a:pt x="0" y="122"/>
                  </a:cubicBezTo>
                  <a:cubicBezTo>
                    <a:pt x="0" y="183"/>
                    <a:pt x="30" y="214"/>
                    <a:pt x="30" y="214"/>
                  </a:cubicBezTo>
                  <a:cubicBezTo>
                    <a:pt x="61" y="214"/>
                    <a:pt x="61" y="183"/>
                    <a:pt x="61" y="122"/>
                  </a:cubicBezTo>
                  <a:cubicBezTo>
                    <a:pt x="61" y="62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6" name="Google Shape;16556;p24"/>
            <p:cNvSpPr/>
            <p:nvPr/>
          </p:nvSpPr>
          <p:spPr>
            <a:xfrm>
              <a:off x="3359315" y="2638755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7" name="Google Shape;16557;p24"/>
            <p:cNvSpPr/>
            <p:nvPr/>
          </p:nvSpPr>
          <p:spPr>
            <a:xfrm>
              <a:off x="2309402" y="27119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1"/>
                  </a:moveTo>
                  <a:lnTo>
                    <a:pt x="1" y="153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8" name="Google Shape;16558;p24"/>
            <p:cNvSpPr/>
            <p:nvPr/>
          </p:nvSpPr>
          <p:spPr>
            <a:xfrm>
              <a:off x="2463620" y="2683638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1" y="152"/>
                  </a:lnTo>
                  <a:lnTo>
                    <a:pt x="62" y="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59" name="Google Shape;16559;p24"/>
            <p:cNvSpPr/>
            <p:nvPr/>
          </p:nvSpPr>
          <p:spPr>
            <a:xfrm>
              <a:off x="2517639" y="268799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0" name="Google Shape;16560;p24"/>
            <p:cNvSpPr/>
            <p:nvPr/>
          </p:nvSpPr>
          <p:spPr>
            <a:xfrm>
              <a:off x="3067864" y="26431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1" name="Google Shape;16561;p24"/>
            <p:cNvSpPr/>
            <p:nvPr/>
          </p:nvSpPr>
          <p:spPr>
            <a:xfrm>
              <a:off x="2427459" y="2690175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31" y="122"/>
                  </a:lnTo>
                  <a:lnTo>
                    <a:pt x="62" y="12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2" name="Google Shape;16562;p24"/>
            <p:cNvSpPr/>
            <p:nvPr/>
          </p:nvSpPr>
          <p:spPr>
            <a:xfrm>
              <a:off x="3436854" y="2689300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122" y="0"/>
                  </a:moveTo>
                  <a:cubicBezTo>
                    <a:pt x="62" y="0"/>
                    <a:pt x="1" y="0"/>
                    <a:pt x="1" y="31"/>
                  </a:cubicBezTo>
                  <a:lnTo>
                    <a:pt x="213" y="31"/>
                  </a:lnTo>
                  <a:cubicBezTo>
                    <a:pt x="213" y="0"/>
                    <a:pt x="153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3" name="Google Shape;16563;p24"/>
            <p:cNvSpPr/>
            <p:nvPr/>
          </p:nvSpPr>
          <p:spPr>
            <a:xfrm>
              <a:off x="2466673" y="26884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61" y="213"/>
                    <a:pt x="61" y="183"/>
                    <a:pt x="61" y="122"/>
                  </a:cubicBezTo>
                  <a:cubicBezTo>
                    <a:pt x="61" y="6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4" name="Google Shape;16564;p24"/>
            <p:cNvSpPr/>
            <p:nvPr/>
          </p:nvSpPr>
          <p:spPr>
            <a:xfrm>
              <a:off x="3459514" y="2799092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0" y="62"/>
                    <a:pt x="0" y="92"/>
                  </a:cubicBezTo>
                  <a:cubicBezTo>
                    <a:pt x="0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62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5" name="Google Shape;16565;p24"/>
            <p:cNvSpPr/>
            <p:nvPr/>
          </p:nvSpPr>
          <p:spPr>
            <a:xfrm>
              <a:off x="2639193" y="2683638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6" name="Google Shape;16566;p24"/>
            <p:cNvSpPr/>
            <p:nvPr/>
          </p:nvSpPr>
          <p:spPr>
            <a:xfrm>
              <a:off x="2365170" y="269365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7" name="Google Shape;16567;p24"/>
            <p:cNvSpPr/>
            <p:nvPr/>
          </p:nvSpPr>
          <p:spPr>
            <a:xfrm>
              <a:off x="3478246" y="2812610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8" name="Google Shape;16568;p24"/>
            <p:cNvSpPr/>
            <p:nvPr/>
          </p:nvSpPr>
          <p:spPr>
            <a:xfrm>
              <a:off x="3385887" y="2613912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1"/>
                  </a:moveTo>
                  <a:cubicBezTo>
                    <a:pt x="0" y="1"/>
                    <a:pt x="0" y="62"/>
                    <a:pt x="0" y="122"/>
                  </a:cubicBezTo>
                  <a:cubicBezTo>
                    <a:pt x="0" y="183"/>
                    <a:pt x="0" y="214"/>
                    <a:pt x="31" y="214"/>
                  </a:cubicBezTo>
                  <a:cubicBezTo>
                    <a:pt x="31" y="214"/>
                    <a:pt x="31" y="183"/>
                    <a:pt x="31" y="122"/>
                  </a:cubicBezTo>
                  <a:cubicBezTo>
                    <a:pt x="31" y="62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69" name="Google Shape;16569;p24"/>
            <p:cNvSpPr/>
            <p:nvPr/>
          </p:nvSpPr>
          <p:spPr>
            <a:xfrm>
              <a:off x="2344259" y="2696711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0" name="Google Shape;16570;p24"/>
            <p:cNvSpPr/>
            <p:nvPr/>
          </p:nvSpPr>
          <p:spPr>
            <a:xfrm>
              <a:off x="2308528" y="2762939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1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1" name="Google Shape;16571;p24"/>
            <p:cNvSpPr/>
            <p:nvPr/>
          </p:nvSpPr>
          <p:spPr>
            <a:xfrm>
              <a:off x="3387192" y="2616966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122" y="1"/>
                  </a:moveTo>
                  <a:cubicBezTo>
                    <a:pt x="61" y="1"/>
                    <a:pt x="1" y="1"/>
                    <a:pt x="1" y="31"/>
                  </a:cubicBezTo>
                  <a:cubicBezTo>
                    <a:pt x="1" y="31"/>
                    <a:pt x="61" y="61"/>
                    <a:pt x="122" y="61"/>
                  </a:cubicBezTo>
                  <a:cubicBezTo>
                    <a:pt x="153" y="61"/>
                    <a:pt x="213" y="31"/>
                    <a:pt x="213" y="31"/>
                  </a:cubicBezTo>
                  <a:cubicBezTo>
                    <a:pt x="213" y="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2" name="Google Shape;16572;p24"/>
            <p:cNvSpPr/>
            <p:nvPr/>
          </p:nvSpPr>
          <p:spPr>
            <a:xfrm>
              <a:off x="3561016" y="284136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3" name="Google Shape;16573;p24"/>
            <p:cNvSpPr/>
            <p:nvPr/>
          </p:nvSpPr>
          <p:spPr>
            <a:xfrm>
              <a:off x="2438796" y="2682319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62"/>
                    <a:pt x="91" y="62"/>
                  </a:cubicBezTo>
                  <a:cubicBezTo>
                    <a:pt x="152" y="62"/>
                    <a:pt x="213" y="62"/>
                    <a:pt x="213" y="31"/>
                  </a:cubicBezTo>
                  <a:cubicBezTo>
                    <a:pt x="213" y="31"/>
                    <a:pt x="152" y="1"/>
                    <a:pt x="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4" name="Google Shape;16574;p24"/>
            <p:cNvSpPr/>
            <p:nvPr/>
          </p:nvSpPr>
          <p:spPr>
            <a:xfrm>
              <a:off x="3398084" y="2680154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" y="0"/>
                  </a:moveTo>
                  <a:cubicBezTo>
                    <a:pt x="31" y="61"/>
                    <a:pt x="61" y="91"/>
                    <a:pt x="61" y="91"/>
                  </a:cubicBezTo>
                  <a:cubicBezTo>
                    <a:pt x="92" y="61"/>
                    <a:pt x="122" y="61"/>
                    <a:pt x="152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5" name="Google Shape;16575;p24"/>
            <p:cNvSpPr/>
            <p:nvPr/>
          </p:nvSpPr>
          <p:spPr>
            <a:xfrm>
              <a:off x="2384332" y="2680584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6" name="Google Shape;16576;p24"/>
            <p:cNvSpPr/>
            <p:nvPr/>
          </p:nvSpPr>
          <p:spPr>
            <a:xfrm>
              <a:off x="3557533" y="2860102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0"/>
                  </a:moveTo>
                  <a:cubicBezTo>
                    <a:pt x="0" y="31"/>
                    <a:pt x="31" y="31"/>
                    <a:pt x="92" y="31"/>
                  </a:cubicBezTo>
                  <a:cubicBezTo>
                    <a:pt x="152" y="31"/>
                    <a:pt x="183" y="31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7" name="Google Shape;16577;p24"/>
            <p:cNvSpPr/>
            <p:nvPr/>
          </p:nvSpPr>
          <p:spPr>
            <a:xfrm>
              <a:off x="2480618" y="2679280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8" name="Google Shape;16578;p24"/>
            <p:cNvSpPr/>
            <p:nvPr/>
          </p:nvSpPr>
          <p:spPr>
            <a:xfrm>
              <a:off x="2474082" y="2679280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79" name="Google Shape;16579;p24"/>
            <p:cNvSpPr/>
            <p:nvPr/>
          </p:nvSpPr>
          <p:spPr>
            <a:xfrm>
              <a:off x="2447940" y="2677975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0" name="Google Shape;16580;p24"/>
            <p:cNvSpPr/>
            <p:nvPr/>
          </p:nvSpPr>
          <p:spPr>
            <a:xfrm>
              <a:off x="3460818" y="2752044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3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1" name="Google Shape;16581;p24"/>
            <p:cNvSpPr/>
            <p:nvPr/>
          </p:nvSpPr>
          <p:spPr>
            <a:xfrm>
              <a:off x="2528102" y="2888428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2" name="Google Shape;16582;p24"/>
            <p:cNvSpPr/>
            <p:nvPr/>
          </p:nvSpPr>
          <p:spPr>
            <a:xfrm>
              <a:off x="2619586" y="2676227"/>
              <a:ext cx="1319" cy="1763"/>
            </a:xfrm>
            <a:custGeom>
              <a:avLst/>
              <a:gdLst/>
              <a:ahLst/>
              <a:cxnLst/>
              <a:rect l="l" t="t" r="r" b="b"/>
              <a:pathLst>
                <a:path w="92" h="123" extrusionOk="0">
                  <a:moveTo>
                    <a:pt x="0" y="0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3" name="Google Shape;16583;p24"/>
            <p:cNvSpPr/>
            <p:nvPr/>
          </p:nvSpPr>
          <p:spPr>
            <a:xfrm>
              <a:off x="2501085" y="289146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2" y="1"/>
                  </a:moveTo>
                  <a:cubicBezTo>
                    <a:pt x="62" y="1"/>
                    <a:pt x="1" y="31"/>
                    <a:pt x="1" y="31"/>
                  </a:cubicBezTo>
                  <a:cubicBezTo>
                    <a:pt x="1" y="62"/>
                    <a:pt x="62" y="62"/>
                    <a:pt x="92" y="62"/>
                  </a:cubicBezTo>
                  <a:cubicBezTo>
                    <a:pt x="153" y="62"/>
                    <a:pt x="214" y="62"/>
                    <a:pt x="214" y="31"/>
                  </a:cubicBezTo>
                  <a:cubicBezTo>
                    <a:pt x="214" y="31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4" name="Google Shape;16584;p24"/>
            <p:cNvSpPr/>
            <p:nvPr/>
          </p:nvSpPr>
          <p:spPr>
            <a:xfrm>
              <a:off x="3483477" y="289234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1"/>
                  </a:moveTo>
                  <a:lnTo>
                    <a:pt x="30" y="153"/>
                  </a:lnTo>
                  <a:lnTo>
                    <a:pt x="91" y="153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5" name="Google Shape;16585;p24"/>
            <p:cNvSpPr/>
            <p:nvPr/>
          </p:nvSpPr>
          <p:spPr>
            <a:xfrm>
              <a:off x="3465175" y="2901487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3"/>
                  </a:lnTo>
                  <a:lnTo>
                    <a:pt x="61" y="123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6" name="Google Shape;16586;p24"/>
            <p:cNvSpPr/>
            <p:nvPr/>
          </p:nvSpPr>
          <p:spPr>
            <a:xfrm>
              <a:off x="2637014" y="2670994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0" y="1"/>
                  </a:moveTo>
                  <a:cubicBezTo>
                    <a:pt x="0" y="1"/>
                    <a:pt x="0" y="61"/>
                    <a:pt x="0" y="92"/>
                  </a:cubicBezTo>
                  <a:cubicBezTo>
                    <a:pt x="0" y="153"/>
                    <a:pt x="0" y="213"/>
                    <a:pt x="0" y="213"/>
                  </a:cubicBezTo>
                  <a:cubicBezTo>
                    <a:pt x="31" y="213"/>
                    <a:pt x="31" y="153"/>
                    <a:pt x="31" y="92"/>
                  </a:cubicBezTo>
                  <a:cubicBezTo>
                    <a:pt x="31" y="6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7" name="Google Shape;16587;p24"/>
            <p:cNvSpPr/>
            <p:nvPr/>
          </p:nvSpPr>
          <p:spPr>
            <a:xfrm>
              <a:off x="2619142" y="267143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62" y="0"/>
                  </a:moveTo>
                  <a:lnTo>
                    <a:pt x="1" y="30"/>
                  </a:lnTo>
                  <a:lnTo>
                    <a:pt x="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8" name="Google Shape;16588;p24"/>
            <p:cNvSpPr/>
            <p:nvPr/>
          </p:nvSpPr>
          <p:spPr>
            <a:xfrm>
              <a:off x="2292418" y="2910647"/>
              <a:ext cx="874" cy="3068"/>
            </a:xfrm>
            <a:custGeom>
              <a:avLst/>
              <a:gdLst/>
              <a:ahLst/>
              <a:cxnLst/>
              <a:rect l="l" t="t" r="r" b="b"/>
              <a:pathLst>
                <a:path w="61" h="214" extrusionOk="0">
                  <a:moveTo>
                    <a:pt x="31" y="0"/>
                  </a:moveTo>
                  <a:cubicBezTo>
                    <a:pt x="31" y="0"/>
                    <a:pt x="0" y="61"/>
                    <a:pt x="0" y="122"/>
                  </a:cubicBezTo>
                  <a:cubicBezTo>
                    <a:pt x="0" y="183"/>
                    <a:pt x="31" y="213"/>
                    <a:pt x="31" y="213"/>
                  </a:cubicBezTo>
                  <a:cubicBezTo>
                    <a:pt x="31" y="213"/>
                    <a:pt x="61" y="183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9" name="Google Shape;16589;p24"/>
            <p:cNvSpPr/>
            <p:nvPr/>
          </p:nvSpPr>
          <p:spPr>
            <a:xfrm>
              <a:off x="3462996" y="2914130"/>
              <a:ext cx="444" cy="3068"/>
            </a:xfrm>
            <a:custGeom>
              <a:avLst/>
              <a:gdLst/>
              <a:ahLst/>
              <a:cxnLst/>
              <a:rect l="l" t="t" r="r" b="b"/>
              <a:pathLst>
                <a:path w="31" h="214" extrusionOk="0">
                  <a:moveTo>
                    <a:pt x="31" y="0"/>
                  </a:moveTo>
                  <a:cubicBezTo>
                    <a:pt x="0" y="0"/>
                    <a:pt x="0" y="31"/>
                    <a:pt x="0" y="9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31" y="152"/>
                    <a:pt x="31" y="92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0" name="Google Shape;16590;p24"/>
            <p:cNvSpPr/>
            <p:nvPr/>
          </p:nvSpPr>
          <p:spPr>
            <a:xfrm>
              <a:off x="2339457" y="2915879"/>
              <a:ext cx="3067" cy="444"/>
            </a:xfrm>
            <a:custGeom>
              <a:avLst/>
              <a:gdLst/>
              <a:ahLst/>
              <a:cxnLst/>
              <a:rect l="l" t="t" r="r" b="b"/>
              <a:pathLst>
                <a:path w="214" h="31" extrusionOk="0">
                  <a:moveTo>
                    <a:pt x="92" y="0"/>
                  </a:moveTo>
                  <a:cubicBezTo>
                    <a:pt x="62" y="0"/>
                    <a:pt x="1" y="0"/>
                    <a:pt x="1" y="30"/>
                  </a:cubicBezTo>
                  <a:lnTo>
                    <a:pt x="214" y="30"/>
                  </a:lnTo>
                  <a:cubicBezTo>
                    <a:pt x="214" y="0"/>
                    <a:pt x="153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1" name="Google Shape;16591;p24"/>
            <p:cNvSpPr/>
            <p:nvPr/>
          </p:nvSpPr>
          <p:spPr>
            <a:xfrm>
              <a:off x="2693642" y="2668385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61" y="0"/>
                  </a:moveTo>
                  <a:lnTo>
                    <a:pt x="1" y="183"/>
                  </a:lnTo>
                  <a:cubicBezTo>
                    <a:pt x="61" y="122"/>
                    <a:pt x="92" y="92"/>
                    <a:pt x="92" y="92"/>
                  </a:cubicBezTo>
                  <a:cubicBezTo>
                    <a:pt x="61" y="61"/>
                    <a:pt x="61" y="31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2" name="Google Shape;16592;p24"/>
            <p:cNvSpPr/>
            <p:nvPr/>
          </p:nvSpPr>
          <p:spPr>
            <a:xfrm>
              <a:off x="3415513" y="2915879"/>
              <a:ext cx="1749" cy="874"/>
            </a:xfrm>
            <a:custGeom>
              <a:avLst/>
              <a:gdLst/>
              <a:ahLst/>
              <a:cxnLst/>
              <a:rect l="l" t="t" r="r" b="b"/>
              <a:pathLst>
                <a:path w="122" h="61" extrusionOk="0">
                  <a:moveTo>
                    <a:pt x="0" y="0"/>
                  </a:moveTo>
                  <a:lnTo>
                    <a:pt x="0" y="61"/>
                  </a:lnTo>
                  <a:lnTo>
                    <a:pt x="122" y="30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3" name="Google Shape;16593;p24"/>
            <p:cNvSpPr/>
            <p:nvPr/>
          </p:nvSpPr>
          <p:spPr>
            <a:xfrm>
              <a:off x="3429014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4" name="Google Shape;16594;p24"/>
            <p:cNvSpPr/>
            <p:nvPr/>
          </p:nvSpPr>
          <p:spPr>
            <a:xfrm>
              <a:off x="3439907" y="2918918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5" name="Google Shape;16595;p24"/>
            <p:cNvSpPr/>
            <p:nvPr/>
          </p:nvSpPr>
          <p:spPr>
            <a:xfrm>
              <a:off x="3446012" y="2755528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12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6" name="Google Shape;16596;p24"/>
            <p:cNvSpPr/>
            <p:nvPr/>
          </p:nvSpPr>
          <p:spPr>
            <a:xfrm>
              <a:off x="2626996" y="2667081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0" y="0"/>
                  </a:moveTo>
                  <a:lnTo>
                    <a:pt x="31" y="152"/>
                  </a:lnTo>
                  <a:lnTo>
                    <a:pt x="91" y="15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7" name="Google Shape;16597;p24"/>
            <p:cNvSpPr/>
            <p:nvPr/>
          </p:nvSpPr>
          <p:spPr>
            <a:xfrm>
              <a:off x="2652694" y="266402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0" y="0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8" name="Google Shape;16598;p24"/>
            <p:cNvSpPr/>
            <p:nvPr/>
          </p:nvSpPr>
          <p:spPr>
            <a:xfrm>
              <a:off x="2826949" y="2662723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22" y="0"/>
                  </a:moveTo>
                  <a:lnTo>
                    <a:pt x="1" y="31"/>
                  </a:lnTo>
                  <a:lnTo>
                    <a:pt x="1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9" name="Google Shape;16599;p24"/>
            <p:cNvSpPr/>
            <p:nvPr/>
          </p:nvSpPr>
          <p:spPr>
            <a:xfrm>
              <a:off x="2294597" y="2935919"/>
              <a:ext cx="874" cy="3053"/>
            </a:xfrm>
            <a:custGeom>
              <a:avLst/>
              <a:gdLst/>
              <a:ahLst/>
              <a:cxnLst/>
              <a:rect l="l" t="t" r="r" b="b"/>
              <a:pathLst>
                <a:path w="61" h="213" extrusionOk="0">
                  <a:moveTo>
                    <a:pt x="31" y="0"/>
                  </a:moveTo>
                  <a:cubicBezTo>
                    <a:pt x="0" y="0"/>
                    <a:pt x="0" y="61"/>
                    <a:pt x="0" y="122"/>
                  </a:cubicBezTo>
                  <a:cubicBezTo>
                    <a:pt x="0" y="152"/>
                    <a:pt x="0" y="213"/>
                    <a:pt x="31" y="213"/>
                  </a:cubicBezTo>
                  <a:cubicBezTo>
                    <a:pt x="31" y="213"/>
                    <a:pt x="61" y="152"/>
                    <a:pt x="61" y="122"/>
                  </a:cubicBezTo>
                  <a:cubicBezTo>
                    <a:pt x="61" y="6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0" name="Google Shape;16600;p24"/>
            <p:cNvSpPr/>
            <p:nvPr/>
          </p:nvSpPr>
          <p:spPr>
            <a:xfrm>
              <a:off x="2759428" y="2659240"/>
              <a:ext cx="2193" cy="874"/>
            </a:xfrm>
            <a:custGeom>
              <a:avLst/>
              <a:gdLst/>
              <a:ahLst/>
              <a:cxnLst/>
              <a:rect l="l" t="t" r="r" b="b"/>
              <a:pathLst>
                <a:path w="153" h="61" extrusionOk="0">
                  <a:moveTo>
                    <a:pt x="152" y="0"/>
                  </a:moveTo>
                  <a:lnTo>
                    <a:pt x="0" y="30"/>
                  </a:lnTo>
                  <a:lnTo>
                    <a:pt x="0" y="61"/>
                  </a:lnTo>
                  <a:lnTo>
                    <a:pt x="152" y="61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1" name="Google Shape;16601;p24"/>
            <p:cNvSpPr/>
            <p:nvPr/>
          </p:nvSpPr>
          <p:spPr>
            <a:xfrm>
              <a:off x="3488265" y="2939403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2" y="0"/>
                  </a:moveTo>
                  <a:lnTo>
                    <a:pt x="0" y="31"/>
                  </a:lnTo>
                  <a:lnTo>
                    <a:pt x="0" y="92"/>
                  </a:lnTo>
                  <a:lnTo>
                    <a:pt x="12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2" name="Google Shape;16602;p24"/>
            <p:cNvSpPr/>
            <p:nvPr/>
          </p:nvSpPr>
          <p:spPr>
            <a:xfrm>
              <a:off x="3445138" y="2940707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122" y="1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122" y="61"/>
                  </a:lnTo>
                  <a:lnTo>
                    <a:pt x="1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3" name="Google Shape;16603;p24"/>
            <p:cNvSpPr/>
            <p:nvPr/>
          </p:nvSpPr>
          <p:spPr>
            <a:xfrm>
              <a:off x="2273685" y="2951602"/>
              <a:ext cx="874" cy="2193"/>
            </a:xfrm>
            <a:custGeom>
              <a:avLst/>
              <a:gdLst/>
              <a:ahLst/>
              <a:cxnLst/>
              <a:rect l="l" t="t" r="r" b="b"/>
              <a:pathLst>
                <a:path w="61" h="153" extrusionOk="0">
                  <a:moveTo>
                    <a:pt x="0" y="0"/>
                  </a:moveTo>
                  <a:lnTo>
                    <a:pt x="0" y="152"/>
                  </a:lnTo>
                  <a:lnTo>
                    <a:pt x="61" y="15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4" name="Google Shape;16604;p24"/>
            <p:cNvSpPr/>
            <p:nvPr/>
          </p:nvSpPr>
          <p:spPr>
            <a:xfrm>
              <a:off x="2280221" y="2951602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0" y="0"/>
                  </a:moveTo>
                  <a:cubicBezTo>
                    <a:pt x="61" y="61"/>
                    <a:pt x="31" y="92"/>
                    <a:pt x="91" y="92"/>
                  </a:cubicBezTo>
                  <a:cubicBezTo>
                    <a:pt x="122" y="61"/>
                    <a:pt x="152" y="61"/>
                    <a:pt x="182" y="6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5" name="Google Shape;16605;p24"/>
            <p:cNvSpPr/>
            <p:nvPr/>
          </p:nvSpPr>
          <p:spPr>
            <a:xfrm>
              <a:off x="2244934" y="2960748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0" y="1"/>
                  </a:moveTo>
                  <a:lnTo>
                    <a:pt x="0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6" name="Google Shape;16606;p24"/>
            <p:cNvSpPr/>
            <p:nvPr/>
          </p:nvSpPr>
          <p:spPr>
            <a:xfrm>
              <a:off x="2853965" y="2654007"/>
              <a:ext cx="3067" cy="889"/>
            </a:xfrm>
            <a:custGeom>
              <a:avLst/>
              <a:gdLst/>
              <a:ahLst/>
              <a:cxnLst/>
              <a:rect l="l" t="t" r="r" b="b"/>
              <a:pathLst>
                <a:path w="214" h="62" extrusionOk="0">
                  <a:moveTo>
                    <a:pt x="9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61"/>
                    <a:pt x="31" y="61"/>
                    <a:pt x="91" y="61"/>
                  </a:cubicBezTo>
                  <a:cubicBezTo>
                    <a:pt x="152" y="61"/>
                    <a:pt x="213" y="61"/>
                    <a:pt x="213" y="31"/>
                  </a:cubicBezTo>
                  <a:cubicBezTo>
                    <a:pt x="213" y="31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7" name="Google Shape;16607;p24"/>
            <p:cNvSpPr/>
            <p:nvPr/>
          </p:nvSpPr>
          <p:spPr>
            <a:xfrm>
              <a:off x="2239259" y="2963801"/>
              <a:ext cx="1333" cy="1763"/>
            </a:xfrm>
            <a:custGeom>
              <a:avLst/>
              <a:gdLst/>
              <a:ahLst/>
              <a:cxnLst/>
              <a:rect l="l" t="t" r="r" b="b"/>
              <a:pathLst>
                <a:path w="93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92" y="122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8" name="Google Shape;16608;p24"/>
            <p:cNvSpPr/>
            <p:nvPr/>
          </p:nvSpPr>
          <p:spPr>
            <a:xfrm>
              <a:off x="2914520" y="2653133"/>
              <a:ext cx="1749" cy="1319"/>
            </a:xfrm>
            <a:custGeom>
              <a:avLst/>
              <a:gdLst/>
              <a:ahLst/>
              <a:cxnLst/>
              <a:rect l="l" t="t" r="r" b="b"/>
              <a:pathLst>
                <a:path w="122" h="92" extrusionOk="0">
                  <a:moveTo>
                    <a:pt x="0" y="0"/>
                  </a:moveTo>
                  <a:lnTo>
                    <a:pt x="31" y="92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09" name="Google Shape;16609;p24"/>
            <p:cNvSpPr/>
            <p:nvPr/>
          </p:nvSpPr>
          <p:spPr>
            <a:xfrm>
              <a:off x="2904932" y="2653133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0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0" name="Google Shape;16610;p24"/>
            <p:cNvSpPr/>
            <p:nvPr/>
          </p:nvSpPr>
          <p:spPr>
            <a:xfrm>
              <a:off x="2255383" y="297600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1" y="1"/>
                  </a:moveTo>
                  <a:lnTo>
                    <a:pt x="31" y="122"/>
                  </a:lnTo>
                  <a:lnTo>
                    <a:pt x="61" y="12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1" name="Google Shape;16611;p24"/>
            <p:cNvSpPr/>
            <p:nvPr/>
          </p:nvSpPr>
          <p:spPr>
            <a:xfrm>
              <a:off x="3263029" y="2977749"/>
              <a:ext cx="889" cy="2193"/>
            </a:xfrm>
            <a:custGeom>
              <a:avLst/>
              <a:gdLst/>
              <a:ahLst/>
              <a:cxnLst/>
              <a:rect l="l" t="t" r="r" b="b"/>
              <a:pathLst>
                <a:path w="62" h="153" extrusionOk="0">
                  <a:moveTo>
                    <a:pt x="1" y="0"/>
                  </a:moveTo>
                  <a:lnTo>
                    <a:pt x="31" y="152"/>
                  </a:lnTo>
                  <a:lnTo>
                    <a:pt x="62" y="152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2" name="Google Shape;16612;p24"/>
            <p:cNvSpPr/>
            <p:nvPr/>
          </p:nvSpPr>
          <p:spPr>
            <a:xfrm>
              <a:off x="2818679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0" y="0"/>
                  </a:moveTo>
                  <a:lnTo>
                    <a:pt x="0" y="61"/>
                  </a:lnTo>
                  <a:lnTo>
                    <a:pt x="122" y="61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3" name="Google Shape;16613;p24"/>
            <p:cNvSpPr/>
            <p:nvPr/>
          </p:nvSpPr>
          <p:spPr>
            <a:xfrm>
              <a:off x="2254953" y="2989074"/>
              <a:ext cx="3053" cy="889"/>
            </a:xfrm>
            <a:custGeom>
              <a:avLst/>
              <a:gdLst/>
              <a:ahLst/>
              <a:cxnLst/>
              <a:rect l="l" t="t" r="r" b="b"/>
              <a:pathLst>
                <a:path w="213" h="62" extrusionOk="0">
                  <a:moveTo>
                    <a:pt x="91" y="0"/>
                  </a:moveTo>
                  <a:cubicBezTo>
                    <a:pt x="61" y="0"/>
                    <a:pt x="0" y="0"/>
                    <a:pt x="0" y="31"/>
                  </a:cubicBezTo>
                  <a:cubicBezTo>
                    <a:pt x="0" y="31"/>
                    <a:pt x="61" y="61"/>
                    <a:pt x="91" y="61"/>
                  </a:cubicBezTo>
                  <a:cubicBezTo>
                    <a:pt x="152" y="61"/>
                    <a:pt x="213" y="31"/>
                    <a:pt x="213" y="31"/>
                  </a:cubicBezTo>
                  <a:cubicBezTo>
                    <a:pt x="213" y="0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4" name="Google Shape;16614;p24"/>
            <p:cNvSpPr/>
            <p:nvPr/>
          </p:nvSpPr>
          <p:spPr>
            <a:xfrm>
              <a:off x="2508065" y="2993862"/>
              <a:ext cx="874" cy="2638"/>
            </a:xfrm>
            <a:custGeom>
              <a:avLst/>
              <a:gdLst/>
              <a:ahLst/>
              <a:cxnLst/>
              <a:rect l="l" t="t" r="r" b="b"/>
              <a:pathLst>
                <a:path w="61" h="184" extrusionOk="0">
                  <a:moveTo>
                    <a:pt x="61" y="1"/>
                  </a:moveTo>
                  <a:lnTo>
                    <a:pt x="0" y="92"/>
                  </a:lnTo>
                  <a:cubicBezTo>
                    <a:pt x="0" y="122"/>
                    <a:pt x="0" y="153"/>
                    <a:pt x="30" y="183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5" name="Google Shape;16615;p24"/>
            <p:cNvSpPr/>
            <p:nvPr/>
          </p:nvSpPr>
          <p:spPr>
            <a:xfrm>
              <a:off x="2483657" y="2995610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1" y="0"/>
                  </a:moveTo>
                  <a:lnTo>
                    <a:pt x="1" y="61"/>
                  </a:lnTo>
                  <a:lnTo>
                    <a:pt x="123" y="31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6" name="Google Shape;16616;p24"/>
            <p:cNvSpPr/>
            <p:nvPr/>
          </p:nvSpPr>
          <p:spPr>
            <a:xfrm>
              <a:off x="2519817" y="2995180"/>
              <a:ext cx="2193" cy="1319"/>
            </a:xfrm>
            <a:custGeom>
              <a:avLst/>
              <a:gdLst/>
              <a:ahLst/>
              <a:cxnLst/>
              <a:rect l="l" t="t" r="r" b="b"/>
              <a:pathLst>
                <a:path w="153" h="92" extrusionOk="0">
                  <a:moveTo>
                    <a:pt x="153" y="0"/>
                  </a:moveTo>
                  <a:lnTo>
                    <a:pt x="1" y="30"/>
                  </a:lnTo>
                  <a:lnTo>
                    <a:pt x="1" y="91"/>
                  </a:lnTo>
                  <a:lnTo>
                    <a:pt x="153" y="91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7" name="Google Shape;16617;p24"/>
            <p:cNvSpPr/>
            <p:nvPr/>
          </p:nvSpPr>
          <p:spPr>
            <a:xfrm>
              <a:off x="2827823" y="2647026"/>
              <a:ext cx="889" cy="3068"/>
            </a:xfrm>
            <a:custGeom>
              <a:avLst/>
              <a:gdLst/>
              <a:ahLst/>
              <a:cxnLst/>
              <a:rect l="l" t="t" r="r" b="b"/>
              <a:pathLst>
                <a:path w="62" h="214" extrusionOk="0">
                  <a:moveTo>
                    <a:pt x="31" y="1"/>
                  </a:moveTo>
                  <a:cubicBezTo>
                    <a:pt x="31" y="1"/>
                    <a:pt x="1" y="31"/>
                    <a:pt x="1" y="92"/>
                  </a:cubicBezTo>
                  <a:cubicBezTo>
                    <a:pt x="1" y="153"/>
                    <a:pt x="31" y="214"/>
                    <a:pt x="31" y="214"/>
                  </a:cubicBezTo>
                  <a:cubicBezTo>
                    <a:pt x="61" y="214"/>
                    <a:pt x="61" y="153"/>
                    <a:pt x="61" y="92"/>
                  </a:cubicBezTo>
                  <a:cubicBezTo>
                    <a:pt x="6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8" name="Google Shape;16618;p24"/>
            <p:cNvSpPr/>
            <p:nvPr/>
          </p:nvSpPr>
          <p:spPr>
            <a:xfrm>
              <a:off x="2261489" y="3001273"/>
              <a:ext cx="2623" cy="444"/>
            </a:xfrm>
            <a:custGeom>
              <a:avLst/>
              <a:gdLst/>
              <a:ahLst/>
              <a:cxnLst/>
              <a:rect l="l" t="t" r="r" b="b"/>
              <a:pathLst>
                <a:path w="183" h="31" extrusionOk="0">
                  <a:moveTo>
                    <a:pt x="0" y="1"/>
                  </a:moveTo>
                  <a:cubicBezTo>
                    <a:pt x="0" y="31"/>
                    <a:pt x="31" y="31"/>
                    <a:pt x="91" y="31"/>
                  </a:cubicBezTo>
                  <a:cubicBezTo>
                    <a:pt x="152" y="31"/>
                    <a:pt x="182" y="31"/>
                    <a:pt x="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19" name="Google Shape;16619;p24"/>
            <p:cNvSpPr/>
            <p:nvPr/>
          </p:nvSpPr>
          <p:spPr>
            <a:xfrm>
              <a:off x="2274545" y="3004326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1" y="0"/>
                  </a:moveTo>
                  <a:lnTo>
                    <a:pt x="1" y="122"/>
                  </a:lnTo>
                  <a:lnTo>
                    <a:pt x="62" y="12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0" name="Google Shape;16620;p24"/>
            <p:cNvSpPr/>
            <p:nvPr/>
          </p:nvSpPr>
          <p:spPr>
            <a:xfrm>
              <a:off x="3271743" y="2610873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1" name="Google Shape;16621;p24"/>
            <p:cNvSpPr/>
            <p:nvPr/>
          </p:nvSpPr>
          <p:spPr>
            <a:xfrm>
              <a:off x="3246045" y="2612608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2" name="Google Shape;16622;p24"/>
            <p:cNvSpPr/>
            <p:nvPr/>
          </p:nvSpPr>
          <p:spPr>
            <a:xfrm>
              <a:off x="3240814" y="2613482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3" name="Google Shape;16623;p24"/>
            <p:cNvSpPr/>
            <p:nvPr/>
          </p:nvSpPr>
          <p:spPr>
            <a:xfrm>
              <a:off x="3216850" y="2618715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4" name="Google Shape;16624;p24"/>
            <p:cNvSpPr/>
            <p:nvPr/>
          </p:nvSpPr>
          <p:spPr>
            <a:xfrm>
              <a:off x="3260851" y="262219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0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5" name="Google Shape;16625;p24"/>
            <p:cNvSpPr/>
            <p:nvPr/>
          </p:nvSpPr>
          <p:spPr>
            <a:xfrm>
              <a:off x="3212493" y="262350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1"/>
                  </a:moveTo>
                  <a:lnTo>
                    <a:pt x="1" y="61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6" name="Google Shape;16626;p24"/>
            <p:cNvSpPr/>
            <p:nvPr/>
          </p:nvSpPr>
          <p:spPr>
            <a:xfrm>
              <a:off x="3259991" y="262307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0" y="61"/>
                  </a:lnTo>
                  <a:lnTo>
                    <a:pt x="30" y="91"/>
                  </a:lnTo>
                  <a:lnTo>
                    <a:pt x="9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7" name="Google Shape;16627;p24"/>
            <p:cNvSpPr/>
            <p:nvPr/>
          </p:nvSpPr>
          <p:spPr>
            <a:xfrm>
              <a:off x="3211633" y="2624377"/>
              <a:ext cx="874" cy="889"/>
            </a:xfrm>
            <a:custGeom>
              <a:avLst/>
              <a:gdLst/>
              <a:ahLst/>
              <a:cxnLst/>
              <a:rect l="l" t="t" r="r" b="b"/>
              <a:pathLst>
                <a:path w="61" h="62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8" name="Google Shape;16628;p24"/>
            <p:cNvSpPr/>
            <p:nvPr/>
          </p:nvSpPr>
          <p:spPr>
            <a:xfrm>
              <a:off x="3227313" y="2626111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3"/>
                    <a:pt x="31" y="123"/>
                  </a:cubicBezTo>
                  <a:cubicBezTo>
                    <a:pt x="31" y="123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29" name="Google Shape;16629;p24"/>
            <p:cNvSpPr/>
            <p:nvPr/>
          </p:nvSpPr>
          <p:spPr>
            <a:xfrm>
              <a:off x="3274366" y="2627860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0" name="Google Shape;16630;p24"/>
            <p:cNvSpPr/>
            <p:nvPr/>
          </p:nvSpPr>
          <p:spPr>
            <a:xfrm>
              <a:off x="3278279" y="262743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1" name="Google Shape;16631;p24"/>
            <p:cNvSpPr/>
            <p:nvPr/>
          </p:nvSpPr>
          <p:spPr>
            <a:xfrm>
              <a:off x="3223386" y="2628290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1" y="123"/>
                  </a:cubicBezTo>
                  <a:cubicBezTo>
                    <a:pt x="1" y="123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2" name="Google Shape;16632;p24"/>
            <p:cNvSpPr/>
            <p:nvPr/>
          </p:nvSpPr>
          <p:spPr>
            <a:xfrm>
              <a:off x="3219028" y="2629609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3" name="Google Shape;16633;p24"/>
            <p:cNvSpPr/>
            <p:nvPr/>
          </p:nvSpPr>
          <p:spPr>
            <a:xfrm>
              <a:off x="3252581" y="263091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4" name="Google Shape;16634;p24"/>
            <p:cNvSpPr/>
            <p:nvPr/>
          </p:nvSpPr>
          <p:spPr>
            <a:xfrm>
              <a:off x="3245171" y="26330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0"/>
                    <a:pt x="1" y="31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5" name="Google Shape;16635;p24"/>
            <p:cNvSpPr/>
            <p:nvPr/>
          </p:nvSpPr>
          <p:spPr>
            <a:xfrm>
              <a:off x="3205097" y="2638325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6" name="Google Shape;16636;p24"/>
            <p:cNvSpPr/>
            <p:nvPr/>
          </p:nvSpPr>
          <p:spPr>
            <a:xfrm>
              <a:off x="3090523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7" name="Google Shape;16637;p24"/>
            <p:cNvSpPr/>
            <p:nvPr/>
          </p:nvSpPr>
          <p:spPr>
            <a:xfrm>
              <a:off x="3164579" y="2640059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8" name="Google Shape;16638;p24"/>
            <p:cNvSpPr/>
            <p:nvPr/>
          </p:nvSpPr>
          <p:spPr>
            <a:xfrm>
              <a:off x="3183742" y="2640059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39" name="Google Shape;16639;p24"/>
            <p:cNvSpPr/>
            <p:nvPr/>
          </p:nvSpPr>
          <p:spPr>
            <a:xfrm>
              <a:off x="3341887" y="264005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0" name="Google Shape;16640;p24"/>
            <p:cNvSpPr/>
            <p:nvPr/>
          </p:nvSpPr>
          <p:spPr>
            <a:xfrm>
              <a:off x="3185920" y="264093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1" name="Google Shape;16641;p24"/>
            <p:cNvSpPr/>
            <p:nvPr/>
          </p:nvSpPr>
          <p:spPr>
            <a:xfrm>
              <a:off x="3466923" y="2758137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0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61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2" name="Google Shape;16642;p24"/>
            <p:cNvSpPr/>
            <p:nvPr/>
          </p:nvSpPr>
          <p:spPr>
            <a:xfrm>
              <a:off x="2321169" y="273897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3" name="Google Shape;16643;p24"/>
            <p:cNvSpPr/>
            <p:nvPr/>
          </p:nvSpPr>
          <p:spPr>
            <a:xfrm>
              <a:off x="2311581" y="272066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1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4" name="Google Shape;16644;p24"/>
            <p:cNvSpPr/>
            <p:nvPr/>
          </p:nvSpPr>
          <p:spPr>
            <a:xfrm>
              <a:off x="3480425" y="2762495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91" y="31"/>
                  </a:lnTo>
                  <a:cubicBezTo>
                    <a:pt x="91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5" name="Google Shape;16645;p24"/>
            <p:cNvSpPr/>
            <p:nvPr/>
          </p:nvSpPr>
          <p:spPr>
            <a:xfrm>
              <a:off x="3424657" y="276467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1"/>
                  </a:moveTo>
                  <a:lnTo>
                    <a:pt x="1" y="6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6" name="Google Shape;16646;p24"/>
            <p:cNvSpPr/>
            <p:nvPr/>
          </p:nvSpPr>
          <p:spPr>
            <a:xfrm>
              <a:off x="3450799" y="271021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7" name="Google Shape;16647;p24"/>
            <p:cNvSpPr/>
            <p:nvPr/>
          </p:nvSpPr>
          <p:spPr>
            <a:xfrm>
              <a:off x="3462122" y="2707162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1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8" name="Google Shape;16648;p24"/>
            <p:cNvSpPr/>
            <p:nvPr/>
          </p:nvSpPr>
          <p:spPr>
            <a:xfrm>
              <a:off x="3452104" y="270803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0"/>
                    <a:pt x="1" y="31"/>
                    <a:pt x="31" y="31"/>
                  </a:cubicBezTo>
                  <a:cubicBezTo>
                    <a:pt x="61" y="31"/>
                    <a:pt x="92" y="0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49" name="Google Shape;16649;p24"/>
            <p:cNvSpPr/>
            <p:nvPr/>
          </p:nvSpPr>
          <p:spPr>
            <a:xfrm>
              <a:off x="2305919" y="277513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0" name="Google Shape;16650;p24"/>
            <p:cNvSpPr/>
            <p:nvPr/>
          </p:nvSpPr>
          <p:spPr>
            <a:xfrm>
              <a:off x="2302866" y="2777747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92" y="6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1" name="Google Shape;16651;p24"/>
            <p:cNvSpPr/>
            <p:nvPr/>
          </p:nvSpPr>
          <p:spPr>
            <a:xfrm>
              <a:off x="2290240" y="27842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0" y="61"/>
                  </a:lnTo>
                  <a:lnTo>
                    <a:pt x="0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2" name="Google Shape;16652;p24"/>
            <p:cNvSpPr/>
            <p:nvPr/>
          </p:nvSpPr>
          <p:spPr>
            <a:xfrm>
              <a:off x="3424227" y="2784284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3" name="Google Shape;16653;p24"/>
            <p:cNvSpPr/>
            <p:nvPr/>
          </p:nvSpPr>
          <p:spPr>
            <a:xfrm>
              <a:off x="2292418" y="2788212"/>
              <a:ext cx="874" cy="1749"/>
            </a:xfrm>
            <a:custGeom>
              <a:avLst/>
              <a:gdLst/>
              <a:ahLst/>
              <a:cxnLst/>
              <a:rect l="l" t="t" r="r" b="b"/>
              <a:pathLst>
                <a:path w="61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4" name="Google Shape;16654;p24"/>
            <p:cNvSpPr/>
            <p:nvPr/>
          </p:nvSpPr>
          <p:spPr>
            <a:xfrm>
              <a:off x="3389370" y="278864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1"/>
                  </a:moveTo>
                  <a:cubicBezTo>
                    <a:pt x="31" y="1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5" name="Google Shape;16655;p24"/>
            <p:cNvSpPr/>
            <p:nvPr/>
          </p:nvSpPr>
          <p:spPr>
            <a:xfrm>
              <a:off x="3488694" y="2793430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1"/>
                    <a:pt x="31" y="31"/>
                    <a:pt x="62" y="31"/>
                  </a:cubicBezTo>
                  <a:cubicBezTo>
                    <a:pt x="92" y="31"/>
                    <a:pt x="122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6" name="Google Shape;16656;p24"/>
            <p:cNvSpPr/>
            <p:nvPr/>
          </p:nvSpPr>
          <p:spPr>
            <a:xfrm>
              <a:off x="3419426" y="2798232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2" y="91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7" name="Google Shape;16657;p24"/>
            <p:cNvSpPr/>
            <p:nvPr/>
          </p:nvSpPr>
          <p:spPr>
            <a:xfrm>
              <a:off x="2308972" y="2742884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61" y="1"/>
                  </a:moveTo>
                  <a:cubicBezTo>
                    <a:pt x="31" y="1"/>
                    <a:pt x="0" y="1"/>
                    <a:pt x="0" y="31"/>
                  </a:cubicBezTo>
                  <a:lnTo>
                    <a:pt x="122" y="31"/>
                  </a:lnTo>
                  <a:cubicBezTo>
                    <a:pt x="122" y="1"/>
                    <a:pt x="9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8" name="Google Shape;16658;p24"/>
            <p:cNvSpPr/>
            <p:nvPr/>
          </p:nvSpPr>
          <p:spPr>
            <a:xfrm>
              <a:off x="2491066" y="2689730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59" name="Google Shape;16659;p24"/>
            <p:cNvSpPr/>
            <p:nvPr/>
          </p:nvSpPr>
          <p:spPr>
            <a:xfrm>
              <a:off x="2315938" y="2742454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0" name="Google Shape;16660;p24"/>
            <p:cNvSpPr/>
            <p:nvPr/>
          </p:nvSpPr>
          <p:spPr>
            <a:xfrm>
              <a:off x="2477121" y="2689300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lnTo>
                    <a:pt x="92" y="31"/>
                  </a:lnTo>
                  <a:cubicBezTo>
                    <a:pt x="92" y="0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1" name="Google Shape;16661;p24"/>
            <p:cNvSpPr/>
            <p:nvPr/>
          </p:nvSpPr>
          <p:spPr>
            <a:xfrm>
              <a:off x="2460137" y="268930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2" name="Google Shape;16662;p24"/>
            <p:cNvSpPr/>
            <p:nvPr/>
          </p:nvSpPr>
          <p:spPr>
            <a:xfrm>
              <a:off x="3420300" y="2687996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61" y="0"/>
                  </a:moveTo>
                  <a:lnTo>
                    <a:pt x="1" y="61"/>
                  </a:lnTo>
                  <a:lnTo>
                    <a:pt x="31" y="91"/>
                  </a:lnTo>
                  <a:lnTo>
                    <a:pt x="92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3" name="Google Shape;16663;p24"/>
            <p:cNvSpPr/>
            <p:nvPr/>
          </p:nvSpPr>
          <p:spPr>
            <a:xfrm>
              <a:off x="3430318" y="280825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1" y="31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4" name="Google Shape;16664;p24"/>
            <p:cNvSpPr/>
            <p:nvPr/>
          </p:nvSpPr>
          <p:spPr>
            <a:xfrm>
              <a:off x="3426835" y="2809556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0"/>
                  </a:moveTo>
                  <a:lnTo>
                    <a:pt x="1" y="31"/>
                  </a:lnTo>
                  <a:lnTo>
                    <a:pt x="61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5" name="Google Shape;16665;p24"/>
            <p:cNvSpPr/>
            <p:nvPr/>
          </p:nvSpPr>
          <p:spPr>
            <a:xfrm>
              <a:off x="2430082" y="268755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6" name="Google Shape;16666;p24"/>
            <p:cNvSpPr/>
            <p:nvPr/>
          </p:nvSpPr>
          <p:spPr>
            <a:xfrm>
              <a:off x="2426599" y="2687996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6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7" name="Google Shape;16667;p24"/>
            <p:cNvSpPr/>
            <p:nvPr/>
          </p:nvSpPr>
          <p:spPr>
            <a:xfrm>
              <a:off x="3520498" y="2810861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8" name="Google Shape;16668;p24"/>
            <p:cNvSpPr/>
            <p:nvPr/>
          </p:nvSpPr>
          <p:spPr>
            <a:xfrm>
              <a:off x="2467977" y="2686677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62"/>
                    <a:pt x="1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69" name="Google Shape;16669;p24"/>
            <p:cNvSpPr/>
            <p:nvPr/>
          </p:nvSpPr>
          <p:spPr>
            <a:xfrm>
              <a:off x="2427459" y="2686677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62" y="1"/>
                  </a:move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0" name="Google Shape;16670;p24"/>
            <p:cNvSpPr/>
            <p:nvPr/>
          </p:nvSpPr>
          <p:spPr>
            <a:xfrm>
              <a:off x="3512228" y="281652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lnTo>
                    <a:pt x="0" y="62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1" name="Google Shape;16671;p24"/>
            <p:cNvSpPr/>
            <p:nvPr/>
          </p:nvSpPr>
          <p:spPr>
            <a:xfrm>
              <a:off x="2536372" y="2685817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61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2" name="Google Shape;16672;p24"/>
            <p:cNvSpPr/>
            <p:nvPr/>
          </p:nvSpPr>
          <p:spPr>
            <a:xfrm>
              <a:off x="2532014" y="26853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3" name="Google Shape;16673;p24"/>
            <p:cNvSpPr/>
            <p:nvPr/>
          </p:nvSpPr>
          <p:spPr>
            <a:xfrm>
              <a:off x="2462315" y="2685817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4" name="Google Shape;16674;p24"/>
            <p:cNvSpPr/>
            <p:nvPr/>
          </p:nvSpPr>
          <p:spPr>
            <a:xfrm>
              <a:off x="2587352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30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5" name="Google Shape;16675;p24"/>
            <p:cNvSpPr/>
            <p:nvPr/>
          </p:nvSpPr>
          <p:spPr>
            <a:xfrm>
              <a:off x="2511103" y="268449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lnTo>
                    <a:pt x="1" y="9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6" name="Google Shape;16676;p24"/>
            <p:cNvSpPr/>
            <p:nvPr/>
          </p:nvSpPr>
          <p:spPr>
            <a:xfrm>
              <a:off x="2453601" y="268494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7" name="Google Shape;16677;p24"/>
            <p:cNvSpPr/>
            <p:nvPr/>
          </p:nvSpPr>
          <p:spPr>
            <a:xfrm>
              <a:off x="3550554" y="282829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0"/>
                  </a:move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8" name="Google Shape;16678;p24"/>
            <p:cNvSpPr/>
            <p:nvPr/>
          </p:nvSpPr>
          <p:spPr>
            <a:xfrm>
              <a:off x="2318546" y="2829167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2" y="61"/>
                  </a:cubicBezTo>
                  <a:cubicBezTo>
                    <a:pt x="92" y="61"/>
                    <a:pt x="92" y="31"/>
                    <a:pt x="92" y="31"/>
                  </a:cubicBezTo>
                  <a:cubicBezTo>
                    <a:pt x="92" y="31"/>
                    <a:pt x="92" y="0"/>
                    <a:pt x="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79" name="Google Shape;16679;p24"/>
            <p:cNvSpPr/>
            <p:nvPr/>
          </p:nvSpPr>
          <p:spPr>
            <a:xfrm>
              <a:off x="2420063" y="2684498"/>
              <a:ext cx="874" cy="1333"/>
            </a:xfrm>
            <a:custGeom>
              <a:avLst/>
              <a:gdLst/>
              <a:ahLst/>
              <a:cxnLst/>
              <a:rect l="l" t="t" r="r" b="b"/>
              <a:pathLst>
                <a:path w="61" h="93" extrusionOk="0">
                  <a:moveTo>
                    <a:pt x="0" y="1"/>
                  </a:moveTo>
                  <a:lnTo>
                    <a:pt x="6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0" name="Google Shape;16680;p24"/>
            <p:cNvSpPr/>
            <p:nvPr/>
          </p:nvSpPr>
          <p:spPr>
            <a:xfrm>
              <a:off x="2309846" y="2834829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1" name="Google Shape;16681;p24"/>
            <p:cNvSpPr/>
            <p:nvPr/>
          </p:nvSpPr>
          <p:spPr>
            <a:xfrm>
              <a:off x="3559268" y="2834399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2" name="Google Shape;16682;p24"/>
            <p:cNvSpPr/>
            <p:nvPr/>
          </p:nvSpPr>
          <p:spPr>
            <a:xfrm>
              <a:off x="2460567" y="2683193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3" name="Google Shape;16683;p24"/>
            <p:cNvSpPr/>
            <p:nvPr/>
          </p:nvSpPr>
          <p:spPr>
            <a:xfrm>
              <a:off x="2445761" y="2683638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31" y="0"/>
                  </a:moveTo>
                  <a:lnTo>
                    <a:pt x="0" y="61"/>
                  </a:ln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4" name="Google Shape;16684;p24"/>
            <p:cNvSpPr/>
            <p:nvPr/>
          </p:nvSpPr>
          <p:spPr>
            <a:xfrm>
              <a:off x="2373884" y="2844419"/>
              <a:ext cx="874" cy="87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61" y="0"/>
                  </a:moveTo>
                  <a:lnTo>
                    <a:pt x="0" y="31"/>
                  </a:lnTo>
                  <a:lnTo>
                    <a:pt x="0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5" name="Google Shape;16685;p24"/>
            <p:cNvSpPr/>
            <p:nvPr/>
          </p:nvSpPr>
          <p:spPr>
            <a:xfrm>
              <a:off x="3519624" y="2847028"/>
              <a:ext cx="1333" cy="444"/>
            </a:xfrm>
            <a:custGeom>
              <a:avLst/>
              <a:gdLst/>
              <a:ahLst/>
              <a:cxnLst/>
              <a:rect l="l" t="t" r="r" b="b"/>
              <a:pathLst>
                <a:path w="93" h="31" extrusionOk="0">
                  <a:moveTo>
                    <a:pt x="1" y="1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6" name="Google Shape;16686;p24"/>
            <p:cNvSpPr/>
            <p:nvPr/>
          </p:nvSpPr>
          <p:spPr>
            <a:xfrm>
              <a:off x="2592569" y="284877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0"/>
                  </a:cubicBezTo>
                  <a:cubicBezTo>
                    <a:pt x="1" y="61"/>
                    <a:pt x="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7" name="Google Shape;16687;p24"/>
            <p:cNvSpPr/>
            <p:nvPr/>
          </p:nvSpPr>
          <p:spPr>
            <a:xfrm>
              <a:off x="3381530" y="2681459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0" y="61"/>
                  </a:move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8" name="Google Shape;16688;p24"/>
            <p:cNvSpPr/>
            <p:nvPr/>
          </p:nvSpPr>
          <p:spPr>
            <a:xfrm>
              <a:off x="2522870" y="268101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89" name="Google Shape;16689;p24"/>
            <p:cNvSpPr/>
            <p:nvPr/>
          </p:nvSpPr>
          <p:spPr>
            <a:xfrm>
              <a:off x="3520068" y="285095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0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0" name="Google Shape;16690;p24"/>
            <p:cNvSpPr/>
            <p:nvPr/>
          </p:nvSpPr>
          <p:spPr>
            <a:xfrm>
              <a:off x="2638749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1" name="Google Shape;16691;p24"/>
            <p:cNvSpPr/>
            <p:nvPr/>
          </p:nvSpPr>
          <p:spPr>
            <a:xfrm>
              <a:off x="2523745" y="268015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2" name="Google Shape;16692;p24"/>
            <p:cNvSpPr/>
            <p:nvPr/>
          </p:nvSpPr>
          <p:spPr>
            <a:xfrm>
              <a:off x="2482352" y="2680584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3" name="Google Shape;16693;p24"/>
            <p:cNvSpPr/>
            <p:nvPr/>
          </p:nvSpPr>
          <p:spPr>
            <a:xfrm>
              <a:off x="2410905" y="2680154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2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4" name="Google Shape;16694;p24"/>
            <p:cNvSpPr/>
            <p:nvPr/>
          </p:nvSpPr>
          <p:spPr>
            <a:xfrm>
              <a:off x="2323348" y="272807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5" name="Google Shape;16695;p24"/>
            <p:cNvSpPr/>
            <p:nvPr/>
          </p:nvSpPr>
          <p:spPr>
            <a:xfrm>
              <a:off x="2687106" y="2860102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6" name="Google Shape;16696;p24"/>
            <p:cNvSpPr/>
            <p:nvPr/>
          </p:nvSpPr>
          <p:spPr>
            <a:xfrm>
              <a:off x="2591265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1" y="61"/>
                  </a:lnTo>
                  <a:lnTo>
                    <a:pt x="6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7" name="Google Shape;16697;p24"/>
            <p:cNvSpPr/>
            <p:nvPr/>
          </p:nvSpPr>
          <p:spPr>
            <a:xfrm>
              <a:off x="2574281" y="2679280"/>
              <a:ext cx="889" cy="874"/>
            </a:xfrm>
            <a:custGeom>
              <a:avLst/>
              <a:gdLst/>
              <a:ahLst/>
              <a:cxnLst/>
              <a:rect l="l" t="t" r="r" b="b"/>
              <a:pathLst>
                <a:path w="62" h="61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8" name="Google Shape;16698;p24"/>
            <p:cNvSpPr/>
            <p:nvPr/>
          </p:nvSpPr>
          <p:spPr>
            <a:xfrm>
              <a:off x="2721089" y="2863155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1" y="0"/>
                  </a:move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699" name="Google Shape;16699;p24"/>
            <p:cNvSpPr/>
            <p:nvPr/>
          </p:nvSpPr>
          <p:spPr>
            <a:xfrm>
              <a:off x="2636570" y="267840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1" y="0"/>
                  </a:moveTo>
                  <a:cubicBezTo>
                    <a:pt x="1" y="31"/>
                    <a:pt x="31" y="31"/>
                    <a:pt x="31" y="31"/>
                  </a:cubicBezTo>
                  <a:cubicBezTo>
                    <a:pt x="62" y="31"/>
                    <a:pt x="92" y="31"/>
                    <a:pt x="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0" name="Google Shape;16700;p24"/>
            <p:cNvSpPr/>
            <p:nvPr/>
          </p:nvSpPr>
          <p:spPr>
            <a:xfrm>
              <a:off x="2598675" y="267797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1" name="Google Shape;16701;p24"/>
            <p:cNvSpPr/>
            <p:nvPr/>
          </p:nvSpPr>
          <p:spPr>
            <a:xfrm>
              <a:off x="2751588" y="286533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91" y="31"/>
                    <a:pt x="91" y="31"/>
                  </a:cubicBezTo>
                  <a:cubicBezTo>
                    <a:pt x="91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2" name="Google Shape;16702;p24"/>
            <p:cNvSpPr/>
            <p:nvPr/>
          </p:nvSpPr>
          <p:spPr>
            <a:xfrm>
              <a:off x="3557089" y="286619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62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3" name="Google Shape;16703;p24"/>
            <p:cNvSpPr/>
            <p:nvPr/>
          </p:nvSpPr>
          <p:spPr>
            <a:xfrm>
              <a:off x="3436424" y="2751170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4" name="Google Shape;16704;p24"/>
            <p:cNvSpPr/>
            <p:nvPr/>
          </p:nvSpPr>
          <p:spPr>
            <a:xfrm>
              <a:off x="2782518" y="2867513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0"/>
                  </a:moveTo>
                  <a:lnTo>
                    <a:pt x="0" y="30"/>
                  </a:lnTo>
                  <a:lnTo>
                    <a:pt x="61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5" name="Google Shape;16705;p24"/>
            <p:cNvSpPr/>
            <p:nvPr/>
          </p:nvSpPr>
          <p:spPr>
            <a:xfrm>
              <a:off x="2752893" y="286837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62"/>
                    <a:pt x="31" y="92"/>
                    <a:pt x="31" y="92"/>
                  </a:cubicBezTo>
                  <a:cubicBezTo>
                    <a:pt x="31" y="92"/>
                    <a:pt x="61" y="62"/>
                    <a:pt x="61" y="31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6" name="Google Shape;16706;p24"/>
            <p:cNvSpPr/>
            <p:nvPr/>
          </p:nvSpPr>
          <p:spPr>
            <a:xfrm>
              <a:off x="2783392" y="2868373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7" name="Google Shape;16707;p24"/>
            <p:cNvSpPr/>
            <p:nvPr/>
          </p:nvSpPr>
          <p:spPr>
            <a:xfrm>
              <a:off x="2745927" y="28692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8" name="Google Shape;16708;p24"/>
            <p:cNvSpPr/>
            <p:nvPr/>
          </p:nvSpPr>
          <p:spPr>
            <a:xfrm>
              <a:off x="2629604" y="267665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09" name="Google Shape;16709;p24"/>
            <p:cNvSpPr/>
            <p:nvPr/>
          </p:nvSpPr>
          <p:spPr>
            <a:xfrm>
              <a:off x="2709766" y="2870552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0" name="Google Shape;16710;p24"/>
            <p:cNvSpPr/>
            <p:nvPr/>
          </p:nvSpPr>
          <p:spPr>
            <a:xfrm>
              <a:off x="3517016" y="2877963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1" name="Google Shape;16711;p24"/>
            <p:cNvSpPr/>
            <p:nvPr/>
          </p:nvSpPr>
          <p:spPr>
            <a:xfrm>
              <a:off x="3396336" y="267579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31" y="0"/>
                    <a:pt x="1" y="0"/>
                    <a:pt x="1" y="30"/>
                  </a:cubicBezTo>
                  <a:cubicBezTo>
                    <a:pt x="1" y="61"/>
                    <a:pt x="31" y="91"/>
                    <a:pt x="31" y="91"/>
                  </a:cubicBezTo>
                  <a:cubicBezTo>
                    <a:pt x="31" y="91"/>
                    <a:pt x="31" y="61"/>
                    <a:pt x="31" y="30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2" name="Google Shape;16712;p24"/>
            <p:cNvSpPr/>
            <p:nvPr/>
          </p:nvSpPr>
          <p:spPr>
            <a:xfrm>
              <a:off x="2756820" y="2676227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0"/>
                  </a:moveTo>
                  <a:cubicBezTo>
                    <a:pt x="0" y="31"/>
                    <a:pt x="30" y="31"/>
                    <a:pt x="61" y="31"/>
                  </a:cubicBezTo>
                  <a:cubicBezTo>
                    <a:pt x="91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3" name="Google Shape;16713;p24"/>
            <p:cNvSpPr/>
            <p:nvPr/>
          </p:nvSpPr>
          <p:spPr>
            <a:xfrm>
              <a:off x="2651820" y="267579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4" name="Google Shape;16714;p24"/>
            <p:cNvSpPr/>
            <p:nvPr/>
          </p:nvSpPr>
          <p:spPr>
            <a:xfrm>
              <a:off x="2560765" y="2674478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2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5" name="Google Shape;16715;p24"/>
            <p:cNvSpPr/>
            <p:nvPr/>
          </p:nvSpPr>
          <p:spPr>
            <a:xfrm>
              <a:off x="2402191" y="2674922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6" name="Google Shape;16716;p24"/>
            <p:cNvSpPr/>
            <p:nvPr/>
          </p:nvSpPr>
          <p:spPr>
            <a:xfrm>
              <a:off x="2475387" y="289452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7" name="Google Shape;16717;p24"/>
            <p:cNvSpPr/>
            <p:nvPr/>
          </p:nvSpPr>
          <p:spPr>
            <a:xfrm>
              <a:off x="3475623" y="2723718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8" name="Google Shape;16718;p24"/>
            <p:cNvSpPr/>
            <p:nvPr/>
          </p:nvSpPr>
          <p:spPr>
            <a:xfrm>
              <a:off x="3490873" y="2897129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19" name="Google Shape;16719;p24"/>
            <p:cNvSpPr/>
            <p:nvPr/>
          </p:nvSpPr>
          <p:spPr>
            <a:xfrm>
              <a:off x="3386762" y="2673618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0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30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0" name="Google Shape;16720;p24"/>
            <p:cNvSpPr/>
            <p:nvPr/>
          </p:nvSpPr>
          <p:spPr>
            <a:xfrm>
              <a:off x="3442515" y="2902361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62" y="6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1" name="Google Shape;16721;p24"/>
            <p:cNvSpPr/>
            <p:nvPr/>
          </p:nvSpPr>
          <p:spPr>
            <a:xfrm>
              <a:off x="3488265" y="2902361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cubicBezTo>
                    <a:pt x="0" y="62"/>
                    <a:pt x="0" y="92"/>
                    <a:pt x="3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2" name="Google Shape;16722;p24"/>
            <p:cNvSpPr/>
            <p:nvPr/>
          </p:nvSpPr>
          <p:spPr>
            <a:xfrm>
              <a:off x="2410905" y="290323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1"/>
                  </a:cubicBezTo>
                  <a:cubicBezTo>
                    <a:pt x="1" y="92"/>
                    <a:pt x="1" y="122"/>
                    <a:pt x="31" y="122"/>
                  </a:cubicBezTo>
                  <a:cubicBezTo>
                    <a:pt x="31" y="12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3" name="Google Shape;16723;p24"/>
            <p:cNvSpPr/>
            <p:nvPr/>
          </p:nvSpPr>
          <p:spPr>
            <a:xfrm>
              <a:off x="3406799" y="290454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1"/>
                  </a:moveTo>
                  <a:lnTo>
                    <a:pt x="31" y="62"/>
                  </a:lnTo>
                  <a:lnTo>
                    <a:pt x="61" y="3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4" name="Google Shape;16724;p24"/>
            <p:cNvSpPr/>
            <p:nvPr/>
          </p:nvSpPr>
          <p:spPr>
            <a:xfrm>
              <a:off x="3432497" y="2904540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1" y="1"/>
                  </a:moveTo>
                  <a:cubicBezTo>
                    <a:pt x="1" y="1"/>
                    <a:pt x="1" y="1"/>
                    <a:pt x="1" y="31"/>
                  </a:cubicBezTo>
                  <a:cubicBezTo>
                    <a:pt x="1" y="62"/>
                    <a:pt x="1" y="92"/>
                    <a:pt x="1" y="92"/>
                  </a:cubicBezTo>
                  <a:cubicBezTo>
                    <a:pt x="31" y="92"/>
                    <a:pt x="31" y="62"/>
                    <a:pt x="31" y="31"/>
                  </a:cubicBezTo>
                  <a:cubicBezTo>
                    <a:pt x="31" y="1"/>
                    <a:pt x="3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5" name="Google Shape;16725;p24"/>
            <p:cNvSpPr/>
            <p:nvPr/>
          </p:nvSpPr>
          <p:spPr>
            <a:xfrm>
              <a:off x="2384332" y="290889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1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6" name="Google Shape;16726;p24"/>
            <p:cNvSpPr/>
            <p:nvPr/>
          </p:nvSpPr>
          <p:spPr>
            <a:xfrm>
              <a:off x="2260614" y="2910202"/>
              <a:ext cx="1319" cy="1333"/>
            </a:xfrm>
            <a:custGeom>
              <a:avLst/>
              <a:gdLst/>
              <a:ahLst/>
              <a:cxnLst/>
              <a:rect l="l" t="t" r="r" b="b"/>
              <a:pathLst>
                <a:path w="92" h="93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2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7" name="Google Shape;16727;p24"/>
            <p:cNvSpPr/>
            <p:nvPr/>
          </p:nvSpPr>
          <p:spPr>
            <a:xfrm>
              <a:off x="2614799" y="2671439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0" y="0"/>
                  </a:moveTo>
                  <a:cubicBezTo>
                    <a:pt x="0" y="0"/>
                    <a:pt x="0" y="0"/>
                    <a:pt x="0" y="30"/>
                  </a:cubicBezTo>
                  <a:cubicBezTo>
                    <a:pt x="0" y="61"/>
                    <a:pt x="0" y="91"/>
                    <a:pt x="30" y="91"/>
                  </a:cubicBezTo>
                  <a:cubicBezTo>
                    <a:pt x="30" y="91"/>
                    <a:pt x="30" y="61"/>
                    <a:pt x="30" y="30"/>
                  </a:cubicBezTo>
                  <a:cubicBezTo>
                    <a:pt x="30" y="0"/>
                    <a:pt x="30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8" name="Google Shape;16728;p24"/>
            <p:cNvSpPr/>
            <p:nvPr/>
          </p:nvSpPr>
          <p:spPr>
            <a:xfrm>
              <a:off x="2261489" y="2911077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1"/>
                  </a:move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29" name="Google Shape;16729;p24"/>
            <p:cNvSpPr/>
            <p:nvPr/>
          </p:nvSpPr>
          <p:spPr>
            <a:xfrm>
              <a:off x="2555104" y="2671869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1" y="0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0" name="Google Shape;16730;p24"/>
            <p:cNvSpPr/>
            <p:nvPr/>
          </p:nvSpPr>
          <p:spPr>
            <a:xfrm>
              <a:off x="3389800" y="2670120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1" name="Google Shape;16731;p24"/>
            <p:cNvSpPr/>
            <p:nvPr/>
          </p:nvSpPr>
          <p:spPr>
            <a:xfrm>
              <a:off x="2361243" y="2912381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62" y="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2" name="Google Shape;16732;p24"/>
            <p:cNvSpPr/>
            <p:nvPr/>
          </p:nvSpPr>
          <p:spPr>
            <a:xfrm>
              <a:off x="2654873" y="2670120"/>
              <a:ext cx="444" cy="1333"/>
            </a:xfrm>
            <a:custGeom>
              <a:avLst/>
              <a:gdLst/>
              <a:ahLst/>
              <a:cxnLst/>
              <a:rect l="l" t="t" r="r" b="b"/>
              <a:pathLst>
                <a:path w="31" h="93" extrusionOk="0">
                  <a:moveTo>
                    <a:pt x="31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3" name="Google Shape;16733;p24"/>
            <p:cNvSpPr/>
            <p:nvPr/>
          </p:nvSpPr>
          <p:spPr>
            <a:xfrm>
              <a:off x="3459514" y="2912381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0" y="1"/>
                    <a:pt x="0" y="31"/>
                    <a:pt x="0" y="31"/>
                  </a:cubicBezTo>
                  <a:cubicBezTo>
                    <a:pt x="0" y="31"/>
                    <a:pt x="0" y="62"/>
                    <a:pt x="31" y="62"/>
                  </a:cubicBezTo>
                  <a:cubicBezTo>
                    <a:pt x="61" y="62"/>
                    <a:pt x="91" y="31"/>
                    <a:pt x="91" y="31"/>
                  </a:cubicBezTo>
                  <a:cubicBezTo>
                    <a:pt x="91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4" name="Google Shape;16734;p24"/>
            <p:cNvSpPr/>
            <p:nvPr/>
          </p:nvSpPr>
          <p:spPr>
            <a:xfrm>
              <a:off x="2546834" y="2670564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1" y="0"/>
                  </a:moveTo>
                  <a:lnTo>
                    <a:pt x="0" y="61"/>
                  </a:lnTo>
                  <a:lnTo>
                    <a:pt x="61" y="3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5" name="Google Shape;16735;p24"/>
            <p:cNvSpPr/>
            <p:nvPr/>
          </p:nvSpPr>
          <p:spPr>
            <a:xfrm>
              <a:off x="2271507" y="2915435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61"/>
                    <a:pt x="0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6" name="Google Shape;16736;p24"/>
            <p:cNvSpPr/>
            <p:nvPr/>
          </p:nvSpPr>
          <p:spPr>
            <a:xfrm>
              <a:off x="3447747" y="2915879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61" y="0"/>
                  </a:moveTo>
                  <a:cubicBezTo>
                    <a:pt x="31" y="0"/>
                    <a:pt x="1" y="0"/>
                    <a:pt x="1" y="30"/>
                  </a:cubicBezTo>
                  <a:lnTo>
                    <a:pt x="92" y="30"/>
                  </a:lnTo>
                  <a:cubicBezTo>
                    <a:pt x="92" y="0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7" name="Google Shape;16737;p24"/>
            <p:cNvSpPr/>
            <p:nvPr/>
          </p:nvSpPr>
          <p:spPr>
            <a:xfrm>
              <a:off x="2303741" y="2916739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1"/>
                  </a:moveTo>
                  <a:cubicBezTo>
                    <a:pt x="31" y="1"/>
                    <a:pt x="0" y="31"/>
                    <a:pt x="0" y="31"/>
                  </a:cubicBezTo>
                  <a:cubicBezTo>
                    <a:pt x="0" y="31"/>
                    <a:pt x="31" y="62"/>
                    <a:pt x="61" y="62"/>
                  </a:cubicBezTo>
                  <a:cubicBezTo>
                    <a:pt x="92" y="62"/>
                    <a:pt x="92" y="31"/>
                    <a:pt x="92" y="31"/>
                  </a:cubicBezTo>
                  <a:cubicBezTo>
                    <a:pt x="92" y="3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8" name="Google Shape;16738;p24"/>
            <p:cNvSpPr/>
            <p:nvPr/>
          </p:nvSpPr>
          <p:spPr>
            <a:xfrm>
              <a:off x="2321599" y="291804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2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39" name="Google Shape;16739;p24"/>
            <p:cNvSpPr/>
            <p:nvPr/>
          </p:nvSpPr>
          <p:spPr>
            <a:xfrm>
              <a:off x="2808660" y="2667511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0" name="Google Shape;16740;p24"/>
            <p:cNvSpPr/>
            <p:nvPr/>
          </p:nvSpPr>
          <p:spPr>
            <a:xfrm>
              <a:off x="3489999" y="2922402"/>
              <a:ext cx="1333" cy="459"/>
            </a:xfrm>
            <a:custGeom>
              <a:avLst/>
              <a:gdLst/>
              <a:ahLst/>
              <a:cxnLst/>
              <a:rect l="l" t="t" r="r" b="b"/>
              <a:pathLst>
                <a:path w="9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92" y="31"/>
                  </a:lnTo>
                  <a:cubicBezTo>
                    <a:pt x="92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1" name="Google Shape;16741;p24"/>
            <p:cNvSpPr/>
            <p:nvPr/>
          </p:nvSpPr>
          <p:spPr>
            <a:xfrm>
              <a:off x="3498713" y="2921972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cubicBezTo>
                    <a:pt x="31" y="1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2" name="Google Shape;16742;p24"/>
            <p:cNvSpPr/>
            <p:nvPr/>
          </p:nvSpPr>
          <p:spPr>
            <a:xfrm>
              <a:off x="3388066" y="2664458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3" name="Google Shape;16743;p24"/>
            <p:cNvSpPr/>
            <p:nvPr/>
          </p:nvSpPr>
          <p:spPr>
            <a:xfrm>
              <a:off x="2298509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2" y="1"/>
                  </a:moveTo>
                  <a:lnTo>
                    <a:pt x="1" y="62"/>
                  </a:lnTo>
                  <a:lnTo>
                    <a:pt x="31" y="92"/>
                  </a:lnTo>
                  <a:lnTo>
                    <a:pt x="6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4" name="Google Shape;16744;p24"/>
            <p:cNvSpPr/>
            <p:nvPr/>
          </p:nvSpPr>
          <p:spPr>
            <a:xfrm>
              <a:off x="3478676" y="292327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1"/>
                  </a:moveTo>
                  <a:lnTo>
                    <a:pt x="1" y="62"/>
                  </a:lnTo>
                  <a:lnTo>
                    <a:pt x="1" y="92"/>
                  </a:lnTo>
                  <a:lnTo>
                    <a:pt x="61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5" name="Google Shape;16745;p24"/>
            <p:cNvSpPr/>
            <p:nvPr/>
          </p:nvSpPr>
          <p:spPr>
            <a:xfrm>
              <a:off x="2297635" y="2924150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6" name="Google Shape;16746;p24"/>
            <p:cNvSpPr/>
            <p:nvPr/>
          </p:nvSpPr>
          <p:spPr>
            <a:xfrm>
              <a:off x="3417247" y="2924580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1" y="62"/>
                  </a:moveTo>
                  <a:lnTo>
                    <a:pt x="62" y="1"/>
                  </a:lnTo>
                  <a:lnTo>
                    <a:pt x="62" y="1"/>
                  </a:lnTo>
                  <a:lnTo>
                    <a:pt x="1" y="6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7" name="Google Shape;16747;p24"/>
            <p:cNvSpPr/>
            <p:nvPr/>
          </p:nvSpPr>
          <p:spPr>
            <a:xfrm>
              <a:off x="3440781" y="292415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1"/>
                  </a:moveTo>
                  <a:cubicBezTo>
                    <a:pt x="0" y="1"/>
                    <a:pt x="0" y="31"/>
                    <a:pt x="0" y="61"/>
                  </a:cubicBezTo>
                  <a:cubicBezTo>
                    <a:pt x="0" y="92"/>
                    <a:pt x="0" y="92"/>
                    <a:pt x="31" y="92"/>
                  </a:cubicBezTo>
                  <a:cubicBezTo>
                    <a:pt x="31" y="92"/>
                    <a:pt x="31" y="92"/>
                    <a:pt x="31" y="61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8" name="Google Shape;16748;p24"/>
            <p:cNvSpPr/>
            <p:nvPr/>
          </p:nvSpPr>
          <p:spPr>
            <a:xfrm>
              <a:off x="2735034" y="2663583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92"/>
                    <a:pt x="31" y="92"/>
                  </a:cubicBezTo>
                  <a:cubicBezTo>
                    <a:pt x="31" y="9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49" name="Google Shape;16749;p24"/>
            <p:cNvSpPr/>
            <p:nvPr/>
          </p:nvSpPr>
          <p:spPr>
            <a:xfrm>
              <a:off x="3459514" y="2722844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0" name="Google Shape;16750;p24"/>
            <p:cNvSpPr/>
            <p:nvPr/>
          </p:nvSpPr>
          <p:spPr>
            <a:xfrm>
              <a:off x="2252330" y="292850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1" y="31"/>
                    <a:pt x="1" y="61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62" y="92"/>
                    <a:pt x="62" y="61"/>
                  </a:cubicBezTo>
                  <a:cubicBezTo>
                    <a:pt x="62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1" name="Google Shape;16751;p24"/>
            <p:cNvSpPr/>
            <p:nvPr/>
          </p:nvSpPr>
          <p:spPr>
            <a:xfrm>
              <a:off x="2915394" y="2662723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0" y="61"/>
                  </a:moveTo>
                  <a:lnTo>
                    <a:pt x="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2" name="Google Shape;16752;p24"/>
            <p:cNvSpPr/>
            <p:nvPr/>
          </p:nvSpPr>
          <p:spPr>
            <a:xfrm>
              <a:off x="3431622" y="2931117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62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3" y="31"/>
                  </a:lnTo>
                  <a:cubicBezTo>
                    <a:pt x="123" y="1"/>
                    <a:pt x="92" y="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3" name="Google Shape;16753;p24"/>
            <p:cNvSpPr/>
            <p:nvPr/>
          </p:nvSpPr>
          <p:spPr>
            <a:xfrm>
              <a:off x="2273241" y="293199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1" y="31"/>
                  </a:lnTo>
                  <a:lnTo>
                    <a:pt x="62" y="92"/>
                  </a:lnTo>
                  <a:lnTo>
                    <a:pt x="92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4" name="Google Shape;16754;p24"/>
            <p:cNvSpPr/>
            <p:nvPr/>
          </p:nvSpPr>
          <p:spPr>
            <a:xfrm>
              <a:off x="3396336" y="2661404"/>
              <a:ext cx="459" cy="1333"/>
            </a:xfrm>
            <a:custGeom>
              <a:avLst/>
              <a:gdLst/>
              <a:ahLst/>
              <a:cxnLst/>
              <a:rect l="l" t="t" r="r" b="b"/>
              <a:pathLst>
                <a:path w="32" h="9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92"/>
                    <a:pt x="31" y="92"/>
                  </a:cubicBezTo>
                  <a:cubicBezTo>
                    <a:pt x="31" y="92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5" name="Google Shape;16755;p24"/>
            <p:cNvSpPr/>
            <p:nvPr/>
          </p:nvSpPr>
          <p:spPr>
            <a:xfrm>
              <a:off x="3476942" y="2932866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1"/>
                    <a:pt x="0" y="61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31" y="92"/>
                    <a:pt x="31" y="61"/>
                  </a:cubicBezTo>
                  <a:cubicBezTo>
                    <a:pt x="31" y="31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6" name="Google Shape;16756;p24"/>
            <p:cNvSpPr/>
            <p:nvPr/>
          </p:nvSpPr>
          <p:spPr>
            <a:xfrm>
              <a:off x="2822592" y="2660544"/>
              <a:ext cx="1319" cy="874"/>
            </a:xfrm>
            <a:custGeom>
              <a:avLst/>
              <a:gdLst/>
              <a:ahLst/>
              <a:cxnLst/>
              <a:rect l="l" t="t" r="r" b="b"/>
              <a:pathLst>
                <a:path w="92" h="61" extrusionOk="0">
                  <a:moveTo>
                    <a:pt x="62" y="0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7" name="Google Shape;16757;p24"/>
            <p:cNvSpPr/>
            <p:nvPr/>
          </p:nvSpPr>
          <p:spPr>
            <a:xfrm>
              <a:off x="2306794" y="2936780"/>
              <a:ext cx="1749" cy="459"/>
            </a:xfrm>
            <a:custGeom>
              <a:avLst/>
              <a:gdLst/>
              <a:ahLst/>
              <a:cxnLst/>
              <a:rect l="l" t="t" r="r" b="b"/>
              <a:pathLst>
                <a:path w="122" h="32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1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8" name="Google Shape;16758;p24"/>
            <p:cNvSpPr/>
            <p:nvPr/>
          </p:nvSpPr>
          <p:spPr>
            <a:xfrm>
              <a:off x="3368029" y="2659240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0" y="0"/>
                  </a:moveTo>
                  <a:cubicBezTo>
                    <a:pt x="0" y="0"/>
                    <a:pt x="0" y="30"/>
                    <a:pt x="0" y="6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59" name="Google Shape;16759;p24"/>
            <p:cNvSpPr/>
            <p:nvPr/>
          </p:nvSpPr>
          <p:spPr>
            <a:xfrm>
              <a:off x="2823466" y="26596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61" y="0"/>
                  </a:moveTo>
                  <a:lnTo>
                    <a:pt x="1" y="61"/>
                  </a:lnTo>
                  <a:lnTo>
                    <a:pt x="31" y="61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0" name="Google Shape;16760;p24"/>
            <p:cNvSpPr/>
            <p:nvPr/>
          </p:nvSpPr>
          <p:spPr>
            <a:xfrm>
              <a:off x="3463871" y="2938528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31" y="1"/>
                  </a:moveTo>
                  <a:lnTo>
                    <a:pt x="0" y="31"/>
                  </a:lnTo>
                  <a:lnTo>
                    <a:pt x="61" y="92"/>
                  </a:lnTo>
                  <a:lnTo>
                    <a:pt x="91" y="6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1" name="Google Shape;16761;p24"/>
            <p:cNvSpPr/>
            <p:nvPr/>
          </p:nvSpPr>
          <p:spPr>
            <a:xfrm>
              <a:off x="3489999" y="2938528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62" y="1"/>
                  </a:moveTo>
                  <a:lnTo>
                    <a:pt x="1" y="61"/>
                  </a:lnTo>
                  <a:lnTo>
                    <a:pt x="31" y="92"/>
                  </a:lnTo>
                  <a:lnTo>
                    <a:pt x="92" y="3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2" name="Google Shape;16762;p24"/>
            <p:cNvSpPr/>
            <p:nvPr/>
          </p:nvSpPr>
          <p:spPr>
            <a:xfrm>
              <a:off x="2820857" y="2657921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31" y="122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3" name="Google Shape;16763;p24"/>
            <p:cNvSpPr/>
            <p:nvPr/>
          </p:nvSpPr>
          <p:spPr>
            <a:xfrm>
              <a:off x="2280651" y="2946370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1" y="61"/>
                    <a:pt x="92" y="31"/>
                    <a:pt x="92" y="31"/>
                  </a:cubicBezTo>
                  <a:cubicBezTo>
                    <a:pt x="92" y="3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4" name="Google Shape;16764;p24"/>
            <p:cNvSpPr/>
            <p:nvPr/>
          </p:nvSpPr>
          <p:spPr>
            <a:xfrm>
              <a:off x="3428140" y="2947244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0"/>
                    <a:pt x="1" y="31"/>
                  </a:cubicBezTo>
                  <a:cubicBezTo>
                    <a:pt x="1" y="61"/>
                    <a:pt x="1" y="92"/>
                    <a:pt x="31" y="92"/>
                  </a:cubicBezTo>
                  <a:cubicBezTo>
                    <a:pt x="31" y="92"/>
                    <a:pt x="31" y="61"/>
                    <a:pt x="31" y="31"/>
                  </a:cubicBezTo>
                  <a:cubicBezTo>
                    <a:pt x="3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5" name="Google Shape;16765;p24"/>
            <p:cNvSpPr/>
            <p:nvPr/>
          </p:nvSpPr>
          <p:spPr>
            <a:xfrm>
              <a:off x="2274545" y="2953781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62" y="9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6" name="Google Shape;16766;p24"/>
            <p:cNvSpPr/>
            <p:nvPr/>
          </p:nvSpPr>
          <p:spPr>
            <a:xfrm>
              <a:off x="2839590" y="2656186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lnTo>
                    <a:pt x="0" y="61"/>
                  </a:lnTo>
                  <a:lnTo>
                    <a:pt x="0" y="91"/>
                  </a:lnTo>
                  <a:lnTo>
                    <a:pt x="61" y="3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7" name="Google Shape;16767;p24"/>
            <p:cNvSpPr/>
            <p:nvPr/>
          </p:nvSpPr>
          <p:spPr>
            <a:xfrm>
              <a:off x="3472140" y="2721970"/>
              <a:ext cx="1319" cy="459"/>
            </a:xfrm>
            <a:custGeom>
              <a:avLst/>
              <a:gdLst/>
              <a:ahLst/>
              <a:cxnLst/>
              <a:rect l="l" t="t" r="r" b="b"/>
              <a:pathLst>
                <a:path w="92" h="32" extrusionOk="0">
                  <a:moveTo>
                    <a:pt x="31" y="1"/>
                  </a:moveTo>
                  <a:cubicBezTo>
                    <a:pt x="1" y="1"/>
                    <a:pt x="1" y="31"/>
                    <a:pt x="1" y="31"/>
                  </a:cubicBezTo>
                  <a:lnTo>
                    <a:pt x="92" y="31"/>
                  </a:lnTo>
                  <a:cubicBezTo>
                    <a:pt x="92" y="31"/>
                    <a:pt x="62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8" name="Google Shape;16768;p24"/>
            <p:cNvSpPr/>
            <p:nvPr/>
          </p:nvSpPr>
          <p:spPr>
            <a:xfrm>
              <a:off x="3358011" y="2654882"/>
              <a:ext cx="1319" cy="1319"/>
            </a:xfrm>
            <a:custGeom>
              <a:avLst/>
              <a:gdLst/>
              <a:ahLst/>
              <a:cxnLst/>
              <a:rect l="l" t="t" r="r" b="b"/>
              <a:pathLst>
                <a:path w="92" h="92" extrusionOk="0">
                  <a:moveTo>
                    <a:pt x="0" y="0"/>
                  </a:moveTo>
                  <a:lnTo>
                    <a:pt x="91" y="9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69" name="Google Shape;16769;p24"/>
            <p:cNvSpPr/>
            <p:nvPr/>
          </p:nvSpPr>
          <p:spPr>
            <a:xfrm>
              <a:off x="2235346" y="2959013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0" name="Google Shape;16770;p24"/>
            <p:cNvSpPr/>
            <p:nvPr/>
          </p:nvSpPr>
          <p:spPr>
            <a:xfrm>
              <a:off x="3362368" y="2651828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30" y="0"/>
                  </a:moveTo>
                  <a:cubicBezTo>
                    <a:pt x="0" y="0"/>
                    <a:pt x="0" y="31"/>
                    <a:pt x="0" y="31"/>
                  </a:cubicBezTo>
                  <a:cubicBezTo>
                    <a:pt x="0" y="31"/>
                    <a:pt x="0" y="61"/>
                    <a:pt x="30" y="61"/>
                  </a:cubicBezTo>
                  <a:cubicBezTo>
                    <a:pt x="61" y="61"/>
                    <a:pt x="91" y="31"/>
                    <a:pt x="91" y="31"/>
                  </a:cubicBezTo>
                  <a:cubicBezTo>
                    <a:pt x="91" y="31"/>
                    <a:pt x="61" y="0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1" name="Google Shape;16771;p24"/>
            <p:cNvSpPr/>
            <p:nvPr/>
          </p:nvSpPr>
          <p:spPr>
            <a:xfrm>
              <a:off x="2792966" y="265182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2" name="Google Shape;16772;p24"/>
            <p:cNvSpPr/>
            <p:nvPr/>
          </p:nvSpPr>
          <p:spPr>
            <a:xfrm>
              <a:off x="2259740" y="2969908"/>
              <a:ext cx="889" cy="1749"/>
            </a:xfrm>
            <a:custGeom>
              <a:avLst/>
              <a:gdLst/>
              <a:ahLst/>
              <a:cxnLst/>
              <a:rect l="l" t="t" r="r" b="b"/>
              <a:pathLst>
                <a:path w="6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61" y="9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3" name="Google Shape;16773;p24"/>
            <p:cNvSpPr/>
            <p:nvPr/>
          </p:nvSpPr>
          <p:spPr>
            <a:xfrm>
              <a:off x="3473445" y="2972087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31" y="0"/>
                  </a:moveTo>
                  <a:cubicBezTo>
                    <a:pt x="31" y="0"/>
                    <a:pt x="1" y="30"/>
                    <a:pt x="1" y="61"/>
                  </a:cubicBezTo>
                  <a:cubicBezTo>
                    <a:pt x="1" y="91"/>
                    <a:pt x="31" y="122"/>
                    <a:pt x="3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4" name="Google Shape;16774;p24"/>
            <p:cNvSpPr/>
            <p:nvPr/>
          </p:nvSpPr>
          <p:spPr>
            <a:xfrm>
              <a:off x="3361494" y="2649205"/>
              <a:ext cx="889" cy="1763"/>
            </a:xfrm>
            <a:custGeom>
              <a:avLst/>
              <a:gdLst/>
              <a:ahLst/>
              <a:cxnLst/>
              <a:rect l="l" t="t" r="r" b="b"/>
              <a:pathLst>
                <a:path w="62" h="123" extrusionOk="0">
                  <a:moveTo>
                    <a:pt x="31" y="1"/>
                  </a:moveTo>
                  <a:cubicBezTo>
                    <a:pt x="31" y="1"/>
                    <a:pt x="0" y="31"/>
                    <a:pt x="0" y="62"/>
                  </a:cubicBezTo>
                  <a:cubicBezTo>
                    <a:pt x="0" y="92"/>
                    <a:pt x="31" y="122"/>
                    <a:pt x="31" y="122"/>
                  </a:cubicBezTo>
                  <a:cubicBezTo>
                    <a:pt x="31" y="122"/>
                    <a:pt x="61" y="92"/>
                    <a:pt x="61" y="62"/>
                  </a:cubicBezTo>
                  <a:cubicBezTo>
                    <a:pt x="6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5" name="Google Shape;16775;p24"/>
            <p:cNvSpPr/>
            <p:nvPr/>
          </p:nvSpPr>
          <p:spPr>
            <a:xfrm>
              <a:off x="3473015" y="2976000"/>
              <a:ext cx="1763" cy="444"/>
            </a:xfrm>
            <a:custGeom>
              <a:avLst/>
              <a:gdLst/>
              <a:ahLst/>
              <a:cxnLst/>
              <a:rect l="l" t="t" r="r" b="b"/>
              <a:pathLst>
                <a:path w="123" h="31" extrusionOk="0">
                  <a:moveTo>
                    <a:pt x="61" y="1"/>
                  </a:moveTo>
                  <a:cubicBezTo>
                    <a:pt x="31" y="1"/>
                    <a:pt x="1" y="1"/>
                    <a:pt x="1" y="31"/>
                  </a:cubicBezTo>
                  <a:lnTo>
                    <a:pt x="122" y="31"/>
                  </a:lnTo>
                  <a:cubicBezTo>
                    <a:pt x="122" y="1"/>
                    <a:pt x="92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6" name="Google Shape;16776;p24"/>
            <p:cNvSpPr/>
            <p:nvPr/>
          </p:nvSpPr>
          <p:spPr>
            <a:xfrm>
              <a:off x="2914950" y="2649205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2"/>
                    <a:pt x="1" y="122"/>
                  </a:cubicBezTo>
                  <a:cubicBezTo>
                    <a:pt x="1" y="122"/>
                    <a:pt x="31" y="92"/>
                    <a:pt x="31" y="62"/>
                  </a:cubicBezTo>
                  <a:cubicBezTo>
                    <a:pt x="31" y="3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7" name="Google Shape;16777;p24"/>
            <p:cNvSpPr/>
            <p:nvPr/>
          </p:nvSpPr>
          <p:spPr>
            <a:xfrm>
              <a:off x="2261489" y="2979053"/>
              <a:ext cx="1319" cy="889"/>
            </a:xfrm>
            <a:custGeom>
              <a:avLst/>
              <a:gdLst/>
              <a:ahLst/>
              <a:cxnLst/>
              <a:rect l="l" t="t" r="r" b="b"/>
              <a:pathLst>
                <a:path w="92" h="62" extrusionOk="0">
                  <a:moveTo>
                    <a:pt x="0" y="0"/>
                  </a:moveTo>
                  <a:lnTo>
                    <a:pt x="61" y="61"/>
                  </a:lnTo>
                  <a:lnTo>
                    <a:pt x="9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8" name="Google Shape;16778;p24"/>
            <p:cNvSpPr/>
            <p:nvPr/>
          </p:nvSpPr>
          <p:spPr>
            <a:xfrm>
              <a:off x="3257368" y="2979484"/>
              <a:ext cx="1763" cy="459"/>
            </a:xfrm>
            <a:custGeom>
              <a:avLst/>
              <a:gdLst/>
              <a:ahLst/>
              <a:cxnLst/>
              <a:rect l="l" t="t" r="r" b="b"/>
              <a:pathLst>
                <a:path w="123" h="32" extrusionOk="0">
                  <a:moveTo>
                    <a:pt x="1" y="1"/>
                  </a:moveTo>
                  <a:cubicBezTo>
                    <a:pt x="1" y="31"/>
                    <a:pt x="31" y="31"/>
                    <a:pt x="61" y="31"/>
                  </a:cubicBezTo>
                  <a:cubicBezTo>
                    <a:pt x="92" y="31"/>
                    <a:pt x="122" y="3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79" name="Google Shape;16779;p24"/>
            <p:cNvSpPr/>
            <p:nvPr/>
          </p:nvSpPr>
          <p:spPr>
            <a:xfrm>
              <a:off x="2852661" y="2649205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2"/>
                    <a:pt x="0" y="122"/>
                  </a:cubicBezTo>
                  <a:cubicBezTo>
                    <a:pt x="0" y="122"/>
                    <a:pt x="30" y="92"/>
                    <a:pt x="30" y="62"/>
                  </a:cubicBezTo>
                  <a:cubicBezTo>
                    <a:pt x="30" y="31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0" name="Google Shape;16780;p24"/>
            <p:cNvSpPr/>
            <p:nvPr/>
          </p:nvSpPr>
          <p:spPr>
            <a:xfrm>
              <a:off x="3208136" y="2980358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1" y="1"/>
                  </a:move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1" name="Google Shape;16781;p24"/>
            <p:cNvSpPr/>
            <p:nvPr/>
          </p:nvSpPr>
          <p:spPr>
            <a:xfrm>
              <a:off x="3125810" y="2981232"/>
              <a:ext cx="874" cy="1319"/>
            </a:xfrm>
            <a:custGeom>
              <a:avLst/>
              <a:gdLst/>
              <a:ahLst/>
              <a:cxnLst/>
              <a:rect l="l" t="t" r="r" b="b"/>
              <a:pathLst>
                <a:path w="61" h="92" extrusionOk="0">
                  <a:moveTo>
                    <a:pt x="31" y="0"/>
                  </a:moveTo>
                  <a:cubicBezTo>
                    <a:pt x="31" y="0"/>
                    <a:pt x="0" y="0"/>
                    <a:pt x="0" y="3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61" y="61"/>
                    <a:pt x="61" y="31"/>
                  </a:cubicBezTo>
                  <a:cubicBezTo>
                    <a:pt x="61" y="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2" name="Google Shape;16782;p24"/>
            <p:cNvSpPr/>
            <p:nvPr/>
          </p:nvSpPr>
          <p:spPr>
            <a:xfrm>
              <a:off x="2840450" y="2649650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31" y="0"/>
                  </a:moveTo>
                  <a:cubicBezTo>
                    <a:pt x="1" y="0"/>
                    <a:pt x="1" y="31"/>
                    <a:pt x="1" y="31"/>
                  </a:cubicBezTo>
                  <a:cubicBezTo>
                    <a:pt x="1" y="31"/>
                    <a:pt x="1" y="61"/>
                    <a:pt x="31" y="61"/>
                  </a:cubicBezTo>
                  <a:cubicBezTo>
                    <a:pt x="62" y="61"/>
                    <a:pt x="92" y="31"/>
                    <a:pt x="92" y="31"/>
                  </a:cubicBezTo>
                  <a:cubicBezTo>
                    <a:pt x="92" y="31"/>
                    <a:pt x="62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3" name="Google Shape;16783;p24"/>
            <p:cNvSpPr/>
            <p:nvPr/>
          </p:nvSpPr>
          <p:spPr>
            <a:xfrm>
              <a:off x="2808660" y="2649650"/>
              <a:ext cx="1749" cy="889"/>
            </a:xfrm>
            <a:custGeom>
              <a:avLst/>
              <a:gdLst/>
              <a:ahLst/>
              <a:cxnLst/>
              <a:rect l="l" t="t" r="r" b="b"/>
              <a:pathLst>
                <a:path w="122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1" y="61"/>
                    <a:pt x="122" y="31"/>
                    <a:pt x="122" y="31"/>
                  </a:cubicBez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4" name="Google Shape;16784;p24"/>
            <p:cNvSpPr/>
            <p:nvPr/>
          </p:nvSpPr>
          <p:spPr>
            <a:xfrm>
              <a:off x="3323584" y="2597800"/>
              <a:ext cx="459" cy="1749"/>
            </a:xfrm>
            <a:custGeom>
              <a:avLst/>
              <a:gdLst/>
              <a:ahLst/>
              <a:cxnLst/>
              <a:rect l="l" t="t" r="r" b="b"/>
              <a:pathLst>
                <a:path w="32" h="122" extrusionOk="0">
                  <a:moveTo>
                    <a:pt x="1" y="0"/>
                  </a:moveTo>
                  <a:cubicBezTo>
                    <a:pt x="1" y="0"/>
                    <a:pt x="1" y="31"/>
                    <a:pt x="1" y="61"/>
                  </a:cubicBezTo>
                  <a:cubicBezTo>
                    <a:pt x="1" y="91"/>
                    <a:pt x="1" y="122"/>
                    <a:pt x="1" y="122"/>
                  </a:cubicBezTo>
                  <a:cubicBezTo>
                    <a:pt x="31" y="122"/>
                    <a:pt x="31" y="91"/>
                    <a:pt x="31" y="61"/>
                  </a:cubicBezTo>
                  <a:cubicBezTo>
                    <a:pt x="31" y="31"/>
                    <a:pt x="3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5" name="Google Shape;16785;p24"/>
            <p:cNvSpPr/>
            <p:nvPr/>
          </p:nvSpPr>
          <p:spPr>
            <a:xfrm>
              <a:off x="2258436" y="2984716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31" y="1"/>
                  </a:moveTo>
                  <a:cubicBezTo>
                    <a:pt x="0" y="1"/>
                    <a:pt x="0" y="1"/>
                    <a:pt x="0" y="31"/>
                  </a:cubicBezTo>
                  <a:lnTo>
                    <a:pt x="92" y="31"/>
                  </a:lnTo>
                  <a:cubicBezTo>
                    <a:pt x="92" y="1"/>
                    <a:pt x="6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6" name="Google Shape;16786;p24"/>
            <p:cNvSpPr/>
            <p:nvPr/>
          </p:nvSpPr>
          <p:spPr>
            <a:xfrm>
              <a:off x="2272381" y="2985146"/>
              <a:ext cx="874" cy="1763"/>
            </a:xfrm>
            <a:custGeom>
              <a:avLst/>
              <a:gdLst/>
              <a:ahLst/>
              <a:cxnLst/>
              <a:rect l="l" t="t" r="r" b="b"/>
              <a:pathLst>
                <a:path w="61" h="123" extrusionOk="0">
                  <a:moveTo>
                    <a:pt x="30" y="1"/>
                  </a:moveTo>
                  <a:cubicBezTo>
                    <a:pt x="30" y="1"/>
                    <a:pt x="0" y="31"/>
                    <a:pt x="0" y="62"/>
                  </a:cubicBezTo>
                  <a:cubicBezTo>
                    <a:pt x="0" y="92"/>
                    <a:pt x="30" y="122"/>
                    <a:pt x="30" y="122"/>
                  </a:cubicBezTo>
                  <a:cubicBezTo>
                    <a:pt x="30" y="122"/>
                    <a:pt x="61" y="92"/>
                    <a:pt x="61" y="62"/>
                  </a:cubicBezTo>
                  <a:cubicBezTo>
                    <a:pt x="61" y="31"/>
                    <a:pt x="30" y="1"/>
                    <a:pt x="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7" name="Google Shape;16787;p24"/>
            <p:cNvSpPr/>
            <p:nvPr/>
          </p:nvSpPr>
          <p:spPr>
            <a:xfrm>
              <a:off x="2255383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8" name="Google Shape;16788;p24"/>
            <p:cNvSpPr/>
            <p:nvPr/>
          </p:nvSpPr>
          <p:spPr>
            <a:xfrm>
              <a:off x="2954594" y="2986465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0"/>
                  </a:moveTo>
                  <a:lnTo>
                    <a:pt x="1" y="30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89" name="Google Shape;16789;p24"/>
            <p:cNvSpPr/>
            <p:nvPr/>
          </p:nvSpPr>
          <p:spPr>
            <a:xfrm>
              <a:off x="3089649" y="2648775"/>
              <a:ext cx="1319" cy="444"/>
            </a:xfrm>
            <a:custGeom>
              <a:avLst/>
              <a:gdLst/>
              <a:ahLst/>
              <a:cxnLst/>
              <a:rect l="l" t="t" r="r" b="b"/>
              <a:pathLst>
                <a:path w="92" h="31" extrusionOk="0">
                  <a:moveTo>
                    <a:pt x="0" y="1"/>
                  </a:moveTo>
                  <a:cubicBezTo>
                    <a:pt x="0" y="31"/>
                    <a:pt x="31" y="31"/>
                    <a:pt x="61" y="31"/>
                  </a:cubicBezTo>
                  <a:cubicBezTo>
                    <a:pt x="92" y="31"/>
                    <a:pt x="92" y="3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0" name="Google Shape;16790;p24"/>
            <p:cNvSpPr/>
            <p:nvPr/>
          </p:nvSpPr>
          <p:spPr>
            <a:xfrm>
              <a:off x="2247543" y="2993432"/>
              <a:ext cx="1763" cy="889"/>
            </a:xfrm>
            <a:custGeom>
              <a:avLst/>
              <a:gdLst/>
              <a:ahLst/>
              <a:cxnLst/>
              <a:rect l="l" t="t" r="r" b="b"/>
              <a:pathLst>
                <a:path w="123" h="62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cubicBezTo>
                    <a:pt x="0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1" name="Google Shape;16791;p24"/>
            <p:cNvSpPr/>
            <p:nvPr/>
          </p:nvSpPr>
          <p:spPr>
            <a:xfrm>
              <a:off x="2474082" y="2995180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0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2" name="Google Shape;16792;p24"/>
            <p:cNvSpPr/>
            <p:nvPr/>
          </p:nvSpPr>
          <p:spPr>
            <a:xfrm>
              <a:off x="3311831" y="2603462"/>
              <a:ext cx="444" cy="1319"/>
            </a:xfrm>
            <a:custGeom>
              <a:avLst/>
              <a:gdLst/>
              <a:ahLst/>
              <a:cxnLst/>
              <a:rect l="l" t="t" r="r" b="b"/>
              <a:pathLst>
                <a:path w="31" h="92" extrusionOk="0">
                  <a:moveTo>
                    <a:pt x="31" y="0"/>
                  </a:moveTo>
                  <a:cubicBezTo>
                    <a:pt x="31" y="0"/>
                    <a:pt x="0" y="31"/>
                    <a:pt x="0" y="61"/>
                  </a:cubicBezTo>
                  <a:cubicBezTo>
                    <a:pt x="0" y="61"/>
                    <a:pt x="31" y="92"/>
                    <a:pt x="31" y="92"/>
                  </a:cubicBezTo>
                  <a:cubicBezTo>
                    <a:pt x="31" y="92"/>
                    <a:pt x="31" y="61"/>
                    <a:pt x="31" y="61"/>
                  </a:cubicBezTo>
                  <a:cubicBezTo>
                    <a:pt x="31" y="31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3" name="Google Shape;16793;p24"/>
            <p:cNvSpPr/>
            <p:nvPr/>
          </p:nvSpPr>
          <p:spPr>
            <a:xfrm>
              <a:off x="2506746" y="2996915"/>
              <a:ext cx="1333" cy="889"/>
            </a:xfrm>
            <a:custGeom>
              <a:avLst/>
              <a:gdLst/>
              <a:ahLst/>
              <a:cxnLst/>
              <a:rect l="l" t="t" r="r" b="b"/>
              <a:pathLst>
                <a:path w="93" h="62" extrusionOk="0">
                  <a:moveTo>
                    <a:pt x="62" y="1"/>
                  </a:moveTo>
                  <a:lnTo>
                    <a:pt x="1" y="31"/>
                  </a:lnTo>
                  <a:lnTo>
                    <a:pt x="31" y="6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4" name="Google Shape;16794;p24"/>
            <p:cNvSpPr/>
            <p:nvPr/>
          </p:nvSpPr>
          <p:spPr>
            <a:xfrm>
              <a:off x="3040417" y="2647026"/>
              <a:ext cx="459" cy="1763"/>
            </a:xfrm>
            <a:custGeom>
              <a:avLst/>
              <a:gdLst/>
              <a:ahLst/>
              <a:cxnLst/>
              <a:rect l="l" t="t" r="r" b="b"/>
              <a:pathLst>
                <a:path w="32" h="123" extrusionOk="0">
                  <a:moveTo>
                    <a:pt x="31" y="1"/>
                  </a:moveTo>
                  <a:cubicBezTo>
                    <a:pt x="1" y="1"/>
                    <a:pt x="1" y="31"/>
                    <a:pt x="1" y="62"/>
                  </a:cubicBezTo>
                  <a:cubicBezTo>
                    <a:pt x="1" y="92"/>
                    <a:pt x="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5" name="Google Shape;16795;p24"/>
            <p:cNvSpPr/>
            <p:nvPr/>
          </p:nvSpPr>
          <p:spPr>
            <a:xfrm>
              <a:off x="2840894" y="2647026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0" y="1"/>
                  </a:moveTo>
                  <a:cubicBezTo>
                    <a:pt x="0" y="1"/>
                    <a:pt x="0" y="31"/>
                    <a:pt x="0" y="62"/>
                  </a:cubicBezTo>
                  <a:cubicBezTo>
                    <a:pt x="0" y="92"/>
                    <a:pt x="0" y="123"/>
                    <a:pt x="0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6" name="Google Shape;16796;p24"/>
            <p:cNvSpPr/>
            <p:nvPr/>
          </p:nvSpPr>
          <p:spPr>
            <a:xfrm>
              <a:off x="2271507" y="3008684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3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7" name="Google Shape;16797;p24"/>
            <p:cNvSpPr/>
            <p:nvPr/>
          </p:nvSpPr>
          <p:spPr>
            <a:xfrm>
              <a:off x="2988576" y="2644847"/>
              <a:ext cx="444" cy="1763"/>
            </a:xfrm>
            <a:custGeom>
              <a:avLst/>
              <a:gdLst/>
              <a:ahLst/>
              <a:cxnLst/>
              <a:rect l="l" t="t" r="r" b="b"/>
              <a:pathLst>
                <a:path w="31" h="123" extrusionOk="0">
                  <a:moveTo>
                    <a:pt x="31" y="1"/>
                  </a:moveTo>
                  <a:cubicBezTo>
                    <a:pt x="31" y="1"/>
                    <a:pt x="1" y="31"/>
                    <a:pt x="1" y="62"/>
                  </a:cubicBezTo>
                  <a:cubicBezTo>
                    <a:pt x="1" y="92"/>
                    <a:pt x="31" y="123"/>
                    <a:pt x="31" y="123"/>
                  </a:cubicBezTo>
                  <a:cubicBezTo>
                    <a:pt x="31" y="123"/>
                    <a:pt x="31" y="92"/>
                    <a:pt x="31" y="62"/>
                  </a:cubicBezTo>
                  <a:cubicBezTo>
                    <a:pt x="31" y="31"/>
                    <a:pt x="31" y="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8" name="Google Shape;16798;p24"/>
            <p:cNvSpPr/>
            <p:nvPr/>
          </p:nvSpPr>
          <p:spPr>
            <a:xfrm>
              <a:off x="2262793" y="3009558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31" y="0"/>
                  </a:moveTo>
                  <a:cubicBezTo>
                    <a:pt x="31" y="0"/>
                    <a:pt x="0" y="30"/>
                    <a:pt x="0" y="61"/>
                  </a:cubicBezTo>
                  <a:cubicBezTo>
                    <a:pt x="0" y="61"/>
                    <a:pt x="31" y="91"/>
                    <a:pt x="31" y="91"/>
                  </a:cubicBezTo>
                  <a:cubicBezTo>
                    <a:pt x="31" y="91"/>
                    <a:pt x="61" y="61"/>
                    <a:pt x="61" y="61"/>
                  </a:cubicBezTo>
                  <a:cubicBezTo>
                    <a:pt x="6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799" name="Google Shape;16799;p24"/>
            <p:cNvSpPr/>
            <p:nvPr/>
          </p:nvSpPr>
          <p:spPr>
            <a:xfrm>
              <a:off x="2274545" y="3011737"/>
              <a:ext cx="459" cy="1319"/>
            </a:xfrm>
            <a:custGeom>
              <a:avLst/>
              <a:gdLst/>
              <a:ahLst/>
              <a:cxnLst/>
              <a:rect l="l" t="t" r="r" b="b"/>
              <a:pathLst>
                <a:path w="32" h="92" extrusionOk="0">
                  <a:moveTo>
                    <a:pt x="31" y="0"/>
                  </a:moveTo>
                  <a:cubicBezTo>
                    <a:pt x="1" y="0"/>
                    <a:pt x="1" y="30"/>
                    <a:pt x="1" y="61"/>
                  </a:cubicBezTo>
                  <a:cubicBezTo>
                    <a:pt x="1" y="91"/>
                    <a:pt x="1" y="91"/>
                    <a:pt x="31" y="91"/>
                  </a:cubicBezTo>
                  <a:cubicBezTo>
                    <a:pt x="31" y="91"/>
                    <a:pt x="31" y="91"/>
                    <a:pt x="31" y="61"/>
                  </a:cubicBezTo>
                  <a:cubicBezTo>
                    <a:pt x="31" y="30"/>
                    <a:pt x="31" y="0"/>
                    <a:pt x="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0" name="Google Shape;16800;p24"/>
            <p:cNvSpPr/>
            <p:nvPr/>
          </p:nvSpPr>
          <p:spPr>
            <a:xfrm>
              <a:off x="3359745" y="2901931"/>
              <a:ext cx="8299" cy="10465"/>
            </a:xfrm>
            <a:custGeom>
              <a:avLst/>
              <a:gdLst/>
              <a:ahLst/>
              <a:cxnLst/>
              <a:rect l="l" t="t" r="r" b="b"/>
              <a:pathLst>
                <a:path w="579" h="730" extrusionOk="0">
                  <a:moveTo>
                    <a:pt x="426" y="0"/>
                  </a:moveTo>
                  <a:lnTo>
                    <a:pt x="305" y="274"/>
                  </a:lnTo>
                  <a:lnTo>
                    <a:pt x="153" y="31"/>
                  </a:lnTo>
                  <a:lnTo>
                    <a:pt x="1" y="183"/>
                  </a:lnTo>
                  <a:cubicBezTo>
                    <a:pt x="122" y="365"/>
                    <a:pt x="92" y="639"/>
                    <a:pt x="396" y="730"/>
                  </a:cubicBezTo>
                  <a:cubicBezTo>
                    <a:pt x="396" y="669"/>
                    <a:pt x="396" y="578"/>
                    <a:pt x="426" y="517"/>
                  </a:cubicBezTo>
                  <a:cubicBezTo>
                    <a:pt x="457" y="456"/>
                    <a:pt x="517" y="395"/>
                    <a:pt x="578" y="36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1" name="Google Shape;16801;p24"/>
            <p:cNvSpPr/>
            <p:nvPr/>
          </p:nvSpPr>
          <p:spPr>
            <a:xfrm>
              <a:off x="3339278" y="2904985"/>
              <a:ext cx="5231" cy="6551"/>
            </a:xfrm>
            <a:custGeom>
              <a:avLst/>
              <a:gdLst/>
              <a:ahLst/>
              <a:cxnLst/>
              <a:rect l="l" t="t" r="r" b="b"/>
              <a:pathLst>
                <a:path w="365" h="457" extrusionOk="0">
                  <a:moveTo>
                    <a:pt x="30" y="0"/>
                  </a:moveTo>
                  <a:lnTo>
                    <a:pt x="0" y="274"/>
                  </a:lnTo>
                  <a:lnTo>
                    <a:pt x="365" y="456"/>
                  </a:lnTo>
                  <a:cubicBezTo>
                    <a:pt x="334" y="213"/>
                    <a:pt x="182" y="152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2" name="Google Shape;16802;p24"/>
            <p:cNvSpPr/>
            <p:nvPr/>
          </p:nvSpPr>
          <p:spPr>
            <a:xfrm>
              <a:off x="3344495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1" y="1"/>
                  </a:moveTo>
                  <a:lnTo>
                    <a:pt x="31" y="92"/>
                  </a:lnTo>
                  <a:lnTo>
                    <a:pt x="62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3" name="Google Shape;16803;p24"/>
            <p:cNvSpPr/>
            <p:nvPr/>
          </p:nvSpPr>
          <p:spPr>
            <a:xfrm>
              <a:off x="3361494" y="2911077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61" y="1"/>
                  </a:moveTo>
                  <a:lnTo>
                    <a:pt x="0" y="61"/>
                  </a:lnTo>
                  <a:lnTo>
                    <a:pt x="31" y="9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4" name="Google Shape;16804;p24"/>
            <p:cNvSpPr/>
            <p:nvPr/>
          </p:nvSpPr>
          <p:spPr>
            <a:xfrm>
              <a:off x="2549443" y="2690175"/>
              <a:ext cx="4816" cy="3498"/>
            </a:xfrm>
            <a:custGeom>
              <a:avLst/>
              <a:gdLst/>
              <a:ahLst/>
              <a:cxnLst/>
              <a:rect l="l" t="t" r="r" b="b"/>
              <a:pathLst>
                <a:path w="336" h="244" extrusionOk="0">
                  <a:moveTo>
                    <a:pt x="153" y="0"/>
                  </a:moveTo>
                  <a:lnTo>
                    <a:pt x="1" y="243"/>
                  </a:lnTo>
                  <a:lnTo>
                    <a:pt x="335" y="213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5" name="Google Shape;16805;p24"/>
            <p:cNvSpPr/>
            <p:nvPr/>
          </p:nvSpPr>
          <p:spPr>
            <a:xfrm>
              <a:off x="2544656" y="2694532"/>
              <a:ext cx="1319" cy="2193"/>
            </a:xfrm>
            <a:custGeom>
              <a:avLst/>
              <a:gdLst/>
              <a:ahLst/>
              <a:cxnLst/>
              <a:rect l="l" t="t" r="r" b="b"/>
              <a:pathLst>
                <a:path w="92" h="153" extrusionOk="0">
                  <a:moveTo>
                    <a:pt x="92" y="0"/>
                  </a:moveTo>
                  <a:lnTo>
                    <a:pt x="0" y="61"/>
                  </a:lnTo>
                  <a:lnTo>
                    <a:pt x="92" y="152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6" name="Google Shape;16806;p24"/>
            <p:cNvSpPr/>
            <p:nvPr/>
          </p:nvSpPr>
          <p:spPr>
            <a:xfrm>
              <a:off x="2547709" y="2693658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0" y="0"/>
                    <a:pt x="0" y="0"/>
                    <a:pt x="0" y="31"/>
                  </a:cubicBezTo>
                  <a:lnTo>
                    <a:pt x="122" y="31"/>
                  </a:lnTo>
                  <a:cubicBezTo>
                    <a:pt x="122" y="0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7" name="Google Shape;16807;p24"/>
            <p:cNvSpPr/>
            <p:nvPr/>
          </p:nvSpPr>
          <p:spPr>
            <a:xfrm>
              <a:off x="2545960" y="2693658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31" y="0"/>
                  </a:moveTo>
                  <a:lnTo>
                    <a:pt x="1" y="61"/>
                  </a:lnTo>
                  <a:lnTo>
                    <a:pt x="1" y="61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8" name="Google Shape;16808;p24"/>
            <p:cNvSpPr/>
            <p:nvPr/>
          </p:nvSpPr>
          <p:spPr>
            <a:xfrm>
              <a:off x="2553370" y="2688856"/>
              <a:ext cx="889" cy="1333"/>
            </a:xfrm>
            <a:custGeom>
              <a:avLst/>
              <a:gdLst/>
              <a:ahLst/>
              <a:cxnLst/>
              <a:rect l="l" t="t" r="r" b="b"/>
              <a:pathLst>
                <a:path w="62" h="93" extrusionOk="0">
                  <a:moveTo>
                    <a:pt x="0" y="1"/>
                  </a:moveTo>
                  <a:lnTo>
                    <a:pt x="0" y="31"/>
                  </a:lnTo>
                  <a:lnTo>
                    <a:pt x="31" y="92"/>
                  </a:lnTo>
                  <a:lnTo>
                    <a:pt x="61" y="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09" name="Google Shape;16809;p24"/>
            <p:cNvSpPr/>
            <p:nvPr/>
          </p:nvSpPr>
          <p:spPr>
            <a:xfrm>
              <a:off x="2552496" y="2687996"/>
              <a:ext cx="889" cy="1319"/>
            </a:xfrm>
            <a:custGeom>
              <a:avLst/>
              <a:gdLst/>
              <a:ahLst/>
              <a:cxnLst/>
              <a:rect l="l" t="t" r="r" b="b"/>
              <a:pathLst>
                <a:path w="62" h="92" extrusionOk="0">
                  <a:moveTo>
                    <a:pt x="0" y="0"/>
                  </a:moveTo>
                  <a:lnTo>
                    <a:pt x="0" y="31"/>
                  </a:lnTo>
                  <a:lnTo>
                    <a:pt x="61" y="91"/>
                  </a:lnTo>
                  <a:lnTo>
                    <a:pt x="61" y="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0" name="Google Shape;16810;p24"/>
            <p:cNvSpPr/>
            <p:nvPr/>
          </p:nvSpPr>
          <p:spPr>
            <a:xfrm>
              <a:off x="2329883" y="2811735"/>
              <a:ext cx="1749" cy="444"/>
            </a:xfrm>
            <a:custGeom>
              <a:avLst/>
              <a:gdLst/>
              <a:ahLst/>
              <a:cxnLst/>
              <a:rect l="l" t="t" r="r" b="b"/>
              <a:pathLst>
                <a:path w="122" h="31" extrusionOk="0">
                  <a:moveTo>
                    <a:pt x="61" y="0"/>
                  </a:moveTo>
                  <a:cubicBezTo>
                    <a:pt x="31" y="0"/>
                    <a:pt x="0" y="31"/>
                    <a:pt x="0" y="31"/>
                  </a:cubicBezTo>
                  <a:lnTo>
                    <a:pt x="122" y="31"/>
                  </a:lnTo>
                  <a:cubicBezTo>
                    <a:pt x="122" y="31"/>
                    <a:pt x="91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1" name="Google Shape;16811;p24"/>
            <p:cNvSpPr/>
            <p:nvPr/>
          </p:nvSpPr>
          <p:spPr>
            <a:xfrm>
              <a:off x="3395906" y="2923276"/>
              <a:ext cx="2623" cy="1319"/>
            </a:xfrm>
            <a:custGeom>
              <a:avLst/>
              <a:gdLst/>
              <a:ahLst/>
              <a:cxnLst/>
              <a:rect l="l" t="t" r="r" b="b"/>
              <a:pathLst>
                <a:path w="183" h="92" extrusionOk="0">
                  <a:moveTo>
                    <a:pt x="122" y="1"/>
                  </a:moveTo>
                  <a:cubicBezTo>
                    <a:pt x="61" y="1"/>
                    <a:pt x="31" y="31"/>
                    <a:pt x="1" y="31"/>
                  </a:cubicBezTo>
                  <a:lnTo>
                    <a:pt x="183" y="92"/>
                  </a:lnTo>
                  <a:cubicBezTo>
                    <a:pt x="153" y="31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2" name="Google Shape;16812;p24"/>
            <p:cNvSpPr/>
            <p:nvPr/>
          </p:nvSpPr>
          <p:spPr>
            <a:xfrm>
              <a:off x="3124491" y="2657061"/>
              <a:ext cx="1333" cy="1319"/>
            </a:xfrm>
            <a:custGeom>
              <a:avLst/>
              <a:gdLst/>
              <a:ahLst/>
              <a:cxnLst/>
              <a:rect l="l" t="t" r="r" b="b"/>
              <a:pathLst>
                <a:path w="93" h="92" extrusionOk="0">
                  <a:moveTo>
                    <a:pt x="31" y="0"/>
                  </a:moveTo>
                  <a:lnTo>
                    <a:pt x="1" y="30"/>
                  </a:lnTo>
                  <a:lnTo>
                    <a:pt x="62" y="91"/>
                  </a:lnTo>
                  <a:lnTo>
                    <a:pt x="92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3" name="Google Shape;16813;p24"/>
            <p:cNvSpPr/>
            <p:nvPr/>
          </p:nvSpPr>
          <p:spPr>
            <a:xfrm>
              <a:off x="2850913" y="2855744"/>
              <a:ext cx="2193" cy="3068"/>
            </a:xfrm>
            <a:custGeom>
              <a:avLst/>
              <a:gdLst/>
              <a:ahLst/>
              <a:cxnLst/>
              <a:rect l="l" t="t" r="r" b="b"/>
              <a:pathLst>
                <a:path w="153" h="214" extrusionOk="0">
                  <a:moveTo>
                    <a:pt x="0" y="0"/>
                  </a:moveTo>
                  <a:lnTo>
                    <a:pt x="31" y="213"/>
                  </a:lnTo>
                  <a:lnTo>
                    <a:pt x="152" y="92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4" name="Google Shape;16814;p24"/>
            <p:cNvSpPr/>
            <p:nvPr/>
          </p:nvSpPr>
          <p:spPr>
            <a:xfrm>
              <a:off x="2846555" y="2860976"/>
              <a:ext cx="1763" cy="874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61" y="0"/>
                  </a:moveTo>
                  <a:cubicBezTo>
                    <a:pt x="31" y="0"/>
                    <a:pt x="1" y="31"/>
                    <a:pt x="1" y="31"/>
                  </a:cubicBezTo>
                  <a:cubicBezTo>
                    <a:pt x="1" y="31"/>
                    <a:pt x="31" y="61"/>
                    <a:pt x="61" y="61"/>
                  </a:cubicBezTo>
                  <a:cubicBezTo>
                    <a:pt x="92" y="61"/>
                    <a:pt x="122" y="31"/>
                    <a:pt x="122" y="31"/>
                  </a:cubicBezTo>
                  <a:cubicBezTo>
                    <a:pt x="122" y="31"/>
                    <a:pt x="9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5" name="Google Shape;16815;p24"/>
            <p:cNvSpPr/>
            <p:nvPr/>
          </p:nvSpPr>
          <p:spPr>
            <a:xfrm>
              <a:off x="3377173" y="2776013"/>
              <a:ext cx="1319" cy="2623"/>
            </a:xfrm>
            <a:custGeom>
              <a:avLst/>
              <a:gdLst/>
              <a:ahLst/>
              <a:cxnLst/>
              <a:rect l="l" t="t" r="r" b="b"/>
              <a:pathLst>
                <a:path w="92" h="183" extrusionOk="0">
                  <a:moveTo>
                    <a:pt x="92" y="0"/>
                  </a:moveTo>
                  <a:lnTo>
                    <a:pt x="92" y="0"/>
                  </a:lnTo>
                  <a:cubicBezTo>
                    <a:pt x="31" y="61"/>
                    <a:pt x="1" y="61"/>
                    <a:pt x="1" y="91"/>
                  </a:cubicBezTo>
                  <a:cubicBezTo>
                    <a:pt x="1" y="122"/>
                    <a:pt x="31" y="152"/>
                    <a:pt x="31" y="182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6" name="Google Shape;16816;p24"/>
            <p:cNvSpPr/>
            <p:nvPr/>
          </p:nvSpPr>
          <p:spPr>
            <a:xfrm>
              <a:off x="3150204" y="2655312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0" y="0"/>
                  </a:moveTo>
                  <a:lnTo>
                    <a:pt x="61" y="61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17" name="Google Shape;16817;p24"/>
            <p:cNvSpPr/>
            <p:nvPr/>
          </p:nvSpPr>
          <p:spPr>
            <a:xfrm>
              <a:off x="2297635" y="2955085"/>
              <a:ext cx="889" cy="889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62" y="1"/>
                  </a:moveTo>
                  <a:lnTo>
                    <a:pt x="1" y="31"/>
                  </a:lnTo>
                  <a:lnTo>
                    <a:pt x="62" y="61"/>
                  </a:lnTo>
                  <a:lnTo>
                    <a:pt x="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6818" name="Google Shape;16818;p24"/>
          <p:cNvSpPr txBox="1">
            <a:spLocks noGrp="1"/>
          </p:cNvSpPr>
          <p:nvPr>
            <p:ph type="title"/>
          </p:nvPr>
        </p:nvSpPr>
        <p:spPr>
          <a:xfrm>
            <a:off x="7051933" y="2632533"/>
            <a:ext cx="2662400" cy="9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778A"/>
              </a:buClr>
              <a:buSzPts val="2400"/>
              <a:buNone/>
              <a:defRPr sz="3200" i="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D4F40"/>
              </a:buClr>
              <a:buSzPts val="2400"/>
              <a:buNone/>
              <a:defRPr sz="3200">
                <a:solidFill>
                  <a:srgbClr val="4D4F40"/>
                </a:solidFill>
              </a:defRPr>
            </a:lvl9pPr>
          </a:lstStyle>
          <a:p>
            <a:endParaRPr/>
          </a:p>
        </p:txBody>
      </p:sp>
      <p:sp>
        <p:nvSpPr>
          <p:cNvPr id="16819" name="Google Shape;16819;p24"/>
          <p:cNvSpPr txBox="1">
            <a:spLocks noGrp="1"/>
          </p:cNvSpPr>
          <p:nvPr>
            <p:ph type="subTitle" idx="1"/>
          </p:nvPr>
        </p:nvSpPr>
        <p:spPr>
          <a:xfrm>
            <a:off x="6188233" y="3481733"/>
            <a:ext cx="3674000" cy="156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grpSp>
        <p:nvGrpSpPr>
          <p:cNvPr id="16820" name="Google Shape;16820;p24"/>
          <p:cNvGrpSpPr/>
          <p:nvPr/>
        </p:nvGrpSpPr>
        <p:grpSpPr>
          <a:xfrm rot="2179213" flipH="1">
            <a:off x="-1425672" y="5097636"/>
            <a:ext cx="4024256" cy="3914359"/>
            <a:chOff x="5801000" y="1169925"/>
            <a:chExt cx="1516000" cy="1474600"/>
          </a:xfrm>
        </p:grpSpPr>
        <p:sp>
          <p:nvSpPr>
            <p:cNvPr id="16821" name="Google Shape;16821;p24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2" name="Google Shape;16822;p24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3" name="Google Shape;16823;p24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4" name="Google Shape;16824;p24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5" name="Google Shape;16825;p24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6" name="Google Shape;16826;p24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7" name="Google Shape;16827;p24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8" name="Google Shape;16828;p24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29" name="Google Shape;16829;p24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0" name="Google Shape;16830;p24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1" name="Google Shape;16831;p24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2" name="Google Shape;16832;p24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3" name="Google Shape;16833;p24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4" name="Google Shape;16834;p24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5" name="Google Shape;16835;p24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6" name="Google Shape;16836;p24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7" name="Google Shape;16837;p24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8" name="Google Shape;16838;p24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39" name="Google Shape;16839;p24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0" name="Google Shape;16840;p24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1" name="Google Shape;16841;p24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2" name="Google Shape;16842;p24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3" name="Google Shape;16843;p24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4" name="Google Shape;16844;p24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5" name="Google Shape;16845;p24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6" name="Google Shape;16846;p24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7" name="Google Shape;16847;p24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8" name="Google Shape;16848;p24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49" name="Google Shape;16849;p24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0" name="Google Shape;16850;p24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1" name="Google Shape;16851;p24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2" name="Google Shape;16852;p24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3" name="Google Shape;16853;p24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4" name="Google Shape;16854;p24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5" name="Google Shape;16855;p24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6" name="Google Shape;16856;p24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7" name="Google Shape;16857;p24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8" name="Google Shape;16858;p24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59" name="Google Shape;16859;p24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0" name="Google Shape;16860;p24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1" name="Google Shape;16861;p24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2" name="Google Shape;16862;p24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3" name="Google Shape;16863;p24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4" name="Google Shape;16864;p24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5" name="Google Shape;16865;p24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6" name="Google Shape;16866;p24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7" name="Google Shape;16867;p24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8" name="Google Shape;16868;p24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69" name="Google Shape;16869;p24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0" name="Google Shape;16870;p24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1" name="Google Shape;16871;p24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2" name="Google Shape;16872;p24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3" name="Google Shape;16873;p24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4" name="Google Shape;16874;p24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5" name="Google Shape;16875;p24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6" name="Google Shape;16876;p24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7" name="Google Shape;16877;p24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8" name="Google Shape;16878;p24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79" name="Google Shape;16879;p24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0" name="Google Shape;16880;p24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1" name="Google Shape;16881;p24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2" name="Google Shape;16882;p24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3" name="Google Shape;16883;p24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4" name="Google Shape;16884;p24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5" name="Google Shape;16885;p24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6" name="Google Shape;16886;p24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7" name="Google Shape;16887;p24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8" name="Google Shape;16888;p24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89" name="Google Shape;16889;p24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0" name="Google Shape;16890;p24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1" name="Google Shape;16891;p24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2" name="Google Shape;16892;p24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3" name="Google Shape;16893;p24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4" name="Google Shape;16894;p24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5" name="Google Shape;16895;p24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6" name="Google Shape;16896;p24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7" name="Google Shape;16897;p24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8" name="Google Shape;16898;p24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899" name="Google Shape;16899;p24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0" name="Google Shape;16900;p24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1" name="Google Shape;16901;p24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2" name="Google Shape;16902;p24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3" name="Google Shape;16903;p24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4" name="Google Shape;16904;p24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5" name="Google Shape;16905;p24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6" name="Google Shape;16906;p24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7" name="Google Shape;16907;p24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8" name="Google Shape;16908;p24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09" name="Google Shape;16909;p24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0" name="Google Shape;16910;p24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1" name="Google Shape;16911;p24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2" name="Google Shape;16912;p24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3" name="Google Shape;16913;p24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4" name="Google Shape;16914;p24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5" name="Google Shape;16915;p24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6" name="Google Shape;16916;p24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7" name="Google Shape;16917;p24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8" name="Google Shape;16918;p24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19" name="Google Shape;16919;p24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0" name="Google Shape;16920;p24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1" name="Google Shape;16921;p24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2" name="Google Shape;16922;p24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3" name="Google Shape;16923;p24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4" name="Google Shape;16924;p24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5" name="Google Shape;16925;p24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6" name="Google Shape;16926;p24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7" name="Google Shape;16927;p24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8" name="Google Shape;16928;p24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29" name="Google Shape;16929;p24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0" name="Google Shape;16930;p24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1" name="Google Shape;16931;p24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2" name="Google Shape;16932;p24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3" name="Google Shape;16933;p24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4" name="Google Shape;16934;p24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5" name="Google Shape;16935;p24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6" name="Google Shape;16936;p24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7" name="Google Shape;16937;p24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8" name="Google Shape;16938;p24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39" name="Google Shape;16939;p24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0" name="Google Shape;16940;p24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1" name="Google Shape;16941;p24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2" name="Google Shape;16942;p24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3" name="Google Shape;16943;p24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4" name="Google Shape;16944;p24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5" name="Google Shape;16945;p24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6" name="Google Shape;16946;p24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7" name="Google Shape;16947;p24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8" name="Google Shape;16948;p24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9" name="Google Shape;16949;p24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0" name="Google Shape;16950;p24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1" name="Google Shape;16951;p24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2" name="Google Shape;16952;p24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3" name="Google Shape;16953;p24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4" name="Google Shape;16954;p24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5" name="Google Shape;16955;p24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6" name="Google Shape;16956;p24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7" name="Google Shape;16957;p24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8" name="Google Shape;16958;p24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59" name="Google Shape;16959;p24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0" name="Google Shape;16960;p24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1" name="Google Shape;16961;p24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2" name="Google Shape;16962;p24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3" name="Google Shape;16963;p24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4" name="Google Shape;16964;p24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5" name="Google Shape;16965;p24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6" name="Google Shape;16966;p24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7" name="Google Shape;16967;p24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8" name="Google Shape;16968;p24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69" name="Google Shape;16969;p24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0" name="Google Shape;16970;p24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1" name="Google Shape;16971;p24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2" name="Google Shape;16972;p24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3" name="Google Shape;16973;p24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4" name="Google Shape;16974;p24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5" name="Google Shape;16975;p24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6" name="Google Shape;16976;p24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7" name="Google Shape;16977;p24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8" name="Google Shape;16978;p24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79" name="Google Shape;16979;p24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0" name="Google Shape;16980;p24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1" name="Google Shape;16981;p24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2" name="Google Shape;16982;p24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3" name="Google Shape;16983;p24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4" name="Google Shape;16984;p24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5" name="Google Shape;16985;p24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6" name="Google Shape;16986;p24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7" name="Google Shape;16987;p24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8" name="Google Shape;16988;p24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89" name="Google Shape;16989;p24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0" name="Google Shape;16990;p24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1" name="Google Shape;16991;p24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2" name="Google Shape;16992;p24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3" name="Google Shape;16993;p24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4" name="Google Shape;16994;p24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5" name="Google Shape;16995;p24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6" name="Google Shape;16996;p24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7" name="Google Shape;16997;p24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8" name="Google Shape;16998;p24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9" name="Google Shape;16999;p24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0" name="Google Shape;17000;p24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1" name="Google Shape;17001;p24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2" name="Google Shape;17002;p24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3" name="Google Shape;17003;p24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4" name="Google Shape;17004;p24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5" name="Google Shape;17005;p24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6" name="Google Shape;17006;p24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7" name="Google Shape;17007;p24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8" name="Google Shape;17008;p24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9" name="Google Shape;17009;p24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0" name="Google Shape;17010;p24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1" name="Google Shape;17011;p24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2" name="Google Shape;17012;p24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3" name="Google Shape;17013;p24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4" name="Google Shape;17014;p24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5" name="Google Shape;17015;p24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6" name="Google Shape;17016;p24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7" name="Google Shape;17017;p24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8" name="Google Shape;17018;p24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19" name="Google Shape;17019;p24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0" name="Google Shape;17020;p24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1" name="Google Shape;17021;p24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2" name="Google Shape;17022;p24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3" name="Google Shape;17023;p24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4" name="Google Shape;17024;p24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5" name="Google Shape;17025;p24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6" name="Google Shape;17026;p24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7" name="Google Shape;17027;p24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8" name="Google Shape;17028;p24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29" name="Google Shape;17029;p24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0" name="Google Shape;17030;p24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1" name="Google Shape;17031;p24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2" name="Google Shape;17032;p24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3" name="Google Shape;17033;p24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4" name="Google Shape;17034;p24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5" name="Google Shape;17035;p24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6" name="Google Shape;17036;p24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7" name="Google Shape;17037;p24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8" name="Google Shape;17038;p24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39" name="Google Shape;17039;p24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0" name="Google Shape;17040;p24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1" name="Google Shape;17041;p24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2" name="Google Shape;17042;p24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3" name="Google Shape;17043;p24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4" name="Google Shape;17044;p24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5" name="Google Shape;17045;p24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6" name="Google Shape;17046;p24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7" name="Google Shape;17047;p24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8" name="Google Shape;17048;p24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49" name="Google Shape;17049;p24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0" name="Google Shape;17050;p24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1" name="Google Shape;17051;p24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2" name="Google Shape;17052;p24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3" name="Google Shape;17053;p24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4" name="Google Shape;17054;p24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5" name="Google Shape;17055;p24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6" name="Google Shape;17056;p24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7" name="Google Shape;17057;p24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8" name="Google Shape;17058;p24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9" name="Google Shape;17059;p24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0" name="Google Shape;17060;p24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1" name="Google Shape;17061;p24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2" name="Google Shape;17062;p24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3" name="Google Shape;17063;p24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4" name="Google Shape;17064;p24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5" name="Google Shape;17065;p24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6" name="Google Shape;17066;p24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7" name="Google Shape;17067;p24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8" name="Google Shape;17068;p24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9" name="Google Shape;17069;p24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0" name="Google Shape;17070;p24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1" name="Google Shape;17071;p24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2" name="Google Shape;17072;p24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3" name="Google Shape;17073;p24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4" name="Google Shape;17074;p24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5" name="Google Shape;17075;p24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6" name="Google Shape;17076;p24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7" name="Google Shape;17077;p24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8" name="Google Shape;17078;p24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79" name="Google Shape;17079;p24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0" name="Google Shape;17080;p24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1" name="Google Shape;17081;p24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2" name="Google Shape;17082;p24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3" name="Google Shape;17083;p24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4" name="Google Shape;17084;p24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5" name="Google Shape;17085;p24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6" name="Google Shape;17086;p24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7" name="Google Shape;17087;p24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8" name="Google Shape;17088;p24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89" name="Google Shape;17089;p24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0" name="Google Shape;17090;p24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1" name="Google Shape;17091;p24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2" name="Google Shape;17092;p24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3" name="Google Shape;17093;p24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4" name="Google Shape;17094;p24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5" name="Google Shape;17095;p24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6" name="Google Shape;17096;p24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7" name="Google Shape;17097;p24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8" name="Google Shape;17098;p24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99" name="Google Shape;17099;p24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0" name="Google Shape;17100;p24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1" name="Google Shape;17101;p24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2" name="Google Shape;17102;p24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3" name="Google Shape;17103;p24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4" name="Google Shape;17104;p24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5" name="Google Shape;17105;p24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6" name="Google Shape;17106;p24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7" name="Google Shape;17107;p24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8" name="Google Shape;17108;p24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09" name="Google Shape;17109;p24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0" name="Google Shape;17110;p24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1" name="Google Shape;17111;p24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2" name="Google Shape;17112;p24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3" name="Google Shape;17113;p24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4" name="Google Shape;17114;p24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5" name="Google Shape;17115;p24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6" name="Google Shape;17116;p24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7" name="Google Shape;17117;p24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8" name="Google Shape;17118;p24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19" name="Google Shape;17119;p24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0" name="Google Shape;17120;p24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1" name="Google Shape;17121;p24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2" name="Google Shape;17122;p24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3" name="Google Shape;17123;p24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4" name="Google Shape;17124;p24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5" name="Google Shape;17125;p24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6" name="Google Shape;17126;p24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7" name="Google Shape;17127;p24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8" name="Google Shape;17128;p24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9" name="Google Shape;17129;p24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0" name="Google Shape;17130;p24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1" name="Google Shape;17131;p24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2" name="Google Shape;17132;p24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3" name="Google Shape;17133;p24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4" name="Google Shape;17134;p24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5" name="Google Shape;17135;p24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6" name="Google Shape;17136;p24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7" name="Google Shape;17137;p24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8" name="Google Shape;17138;p24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9" name="Google Shape;17139;p24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0" name="Google Shape;17140;p24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1" name="Google Shape;17141;p24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2" name="Google Shape;17142;p24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3" name="Google Shape;17143;p24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4" name="Google Shape;17144;p24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5" name="Google Shape;17145;p24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6" name="Google Shape;17146;p24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7" name="Google Shape;17147;p24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8" name="Google Shape;17148;p24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49" name="Google Shape;17149;p24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0" name="Google Shape;17150;p24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1" name="Google Shape;17151;p24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2" name="Google Shape;17152;p24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3" name="Google Shape;17153;p24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4" name="Google Shape;17154;p24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5" name="Google Shape;17155;p24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6" name="Google Shape;17156;p24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7" name="Google Shape;17157;p24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8" name="Google Shape;17158;p24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59" name="Google Shape;17159;p24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0" name="Google Shape;17160;p24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1" name="Google Shape;17161;p24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2" name="Google Shape;17162;p24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3" name="Google Shape;17163;p24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4" name="Google Shape;17164;p24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5" name="Google Shape;17165;p24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6" name="Google Shape;17166;p24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7" name="Google Shape;17167;p24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68" name="Google Shape;17168;p24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169" name="Google Shape;17169;p24"/>
          <p:cNvGrpSpPr/>
          <p:nvPr/>
        </p:nvGrpSpPr>
        <p:grpSpPr>
          <a:xfrm rot="10800000" flipH="1">
            <a:off x="9734806" y="-1960487"/>
            <a:ext cx="3898141" cy="3791688"/>
            <a:chOff x="5801000" y="1169925"/>
            <a:chExt cx="1516000" cy="1474600"/>
          </a:xfrm>
        </p:grpSpPr>
        <p:sp>
          <p:nvSpPr>
            <p:cNvPr id="17170" name="Google Shape;17170;p24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1" name="Google Shape;17171;p24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2" name="Google Shape;17172;p24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3" name="Google Shape;17173;p24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4" name="Google Shape;17174;p24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5" name="Google Shape;17175;p24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6" name="Google Shape;17176;p24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7" name="Google Shape;17177;p24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8" name="Google Shape;17178;p24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79" name="Google Shape;17179;p24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0" name="Google Shape;17180;p24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1" name="Google Shape;17181;p24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2" name="Google Shape;17182;p24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3" name="Google Shape;17183;p24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4" name="Google Shape;17184;p24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5" name="Google Shape;17185;p24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6" name="Google Shape;17186;p24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7" name="Google Shape;17187;p24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8" name="Google Shape;17188;p24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9" name="Google Shape;17189;p24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0" name="Google Shape;17190;p24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1" name="Google Shape;17191;p24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2" name="Google Shape;17192;p24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3" name="Google Shape;17193;p24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4" name="Google Shape;17194;p24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5" name="Google Shape;17195;p24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6" name="Google Shape;17196;p24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7" name="Google Shape;17197;p24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8" name="Google Shape;17198;p24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9" name="Google Shape;17199;p24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0" name="Google Shape;17200;p24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1" name="Google Shape;17201;p24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2" name="Google Shape;17202;p24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3" name="Google Shape;17203;p24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4" name="Google Shape;17204;p24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5" name="Google Shape;17205;p24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6" name="Google Shape;17206;p24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7" name="Google Shape;17207;p24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8" name="Google Shape;17208;p24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09" name="Google Shape;17209;p24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0" name="Google Shape;17210;p24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1" name="Google Shape;17211;p24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2" name="Google Shape;17212;p24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3" name="Google Shape;17213;p24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4" name="Google Shape;17214;p24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5" name="Google Shape;17215;p24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6" name="Google Shape;17216;p24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7" name="Google Shape;17217;p24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8" name="Google Shape;17218;p24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19" name="Google Shape;17219;p24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0" name="Google Shape;17220;p24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1" name="Google Shape;17221;p24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2" name="Google Shape;17222;p24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3" name="Google Shape;17223;p24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4" name="Google Shape;17224;p24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5" name="Google Shape;17225;p24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6" name="Google Shape;17226;p24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7" name="Google Shape;17227;p24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8" name="Google Shape;17228;p24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29" name="Google Shape;17229;p24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0" name="Google Shape;17230;p24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1" name="Google Shape;17231;p24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2" name="Google Shape;17232;p24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3" name="Google Shape;17233;p24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4" name="Google Shape;17234;p24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5" name="Google Shape;17235;p24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6" name="Google Shape;17236;p24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7" name="Google Shape;17237;p24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8" name="Google Shape;17238;p24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39" name="Google Shape;17239;p24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0" name="Google Shape;17240;p24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1" name="Google Shape;17241;p24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2" name="Google Shape;17242;p24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3" name="Google Shape;17243;p24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4" name="Google Shape;17244;p24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5" name="Google Shape;17245;p24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6" name="Google Shape;17246;p24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7" name="Google Shape;17247;p24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8" name="Google Shape;17248;p24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9" name="Google Shape;17249;p24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0" name="Google Shape;17250;p24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1" name="Google Shape;17251;p24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2" name="Google Shape;17252;p24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3" name="Google Shape;17253;p24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4" name="Google Shape;17254;p24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5" name="Google Shape;17255;p24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6" name="Google Shape;17256;p24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7" name="Google Shape;17257;p24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8" name="Google Shape;17258;p24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9" name="Google Shape;17259;p24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0" name="Google Shape;17260;p24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1" name="Google Shape;17261;p24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2" name="Google Shape;17262;p24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3" name="Google Shape;17263;p24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4" name="Google Shape;17264;p24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5" name="Google Shape;17265;p24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6" name="Google Shape;17266;p24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7" name="Google Shape;17267;p24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8" name="Google Shape;17268;p24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69" name="Google Shape;17269;p24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0" name="Google Shape;17270;p24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1" name="Google Shape;17271;p24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2" name="Google Shape;17272;p24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3" name="Google Shape;17273;p24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4" name="Google Shape;17274;p24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5" name="Google Shape;17275;p24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6" name="Google Shape;17276;p24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7" name="Google Shape;17277;p24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8" name="Google Shape;17278;p24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79" name="Google Shape;17279;p24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0" name="Google Shape;17280;p24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1" name="Google Shape;17281;p24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2" name="Google Shape;17282;p24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3" name="Google Shape;17283;p24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4" name="Google Shape;17284;p24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5" name="Google Shape;17285;p24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6" name="Google Shape;17286;p24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7" name="Google Shape;17287;p24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8" name="Google Shape;17288;p24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89" name="Google Shape;17289;p24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0" name="Google Shape;17290;p24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1" name="Google Shape;17291;p24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2" name="Google Shape;17292;p24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3" name="Google Shape;17293;p24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4" name="Google Shape;17294;p24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5" name="Google Shape;17295;p24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6" name="Google Shape;17296;p24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7" name="Google Shape;17297;p24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8" name="Google Shape;17298;p24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99" name="Google Shape;17299;p24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0" name="Google Shape;17300;p24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1" name="Google Shape;17301;p24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2" name="Google Shape;17302;p24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3" name="Google Shape;17303;p24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4" name="Google Shape;17304;p24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5" name="Google Shape;17305;p24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6" name="Google Shape;17306;p24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7" name="Google Shape;17307;p24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8" name="Google Shape;17308;p24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9" name="Google Shape;17309;p24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0" name="Google Shape;17310;p24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1" name="Google Shape;17311;p24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2" name="Google Shape;17312;p24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3" name="Google Shape;17313;p24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4" name="Google Shape;17314;p24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5" name="Google Shape;17315;p24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6" name="Google Shape;17316;p24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7" name="Google Shape;17317;p24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8" name="Google Shape;17318;p24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9" name="Google Shape;17319;p24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0" name="Google Shape;17320;p24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1" name="Google Shape;17321;p24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2" name="Google Shape;17322;p24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3" name="Google Shape;17323;p24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4" name="Google Shape;17324;p24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5" name="Google Shape;17325;p24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6" name="Google Shape;17326;p24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7" name="Google Shape;17327;p24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8" name="Google Shape;17328;p24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29" name="Google Shape;17329;p24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0" name="Google Shape;17330;p24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1" name="Google Shape;17331;p24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2" name="Google Shape;17332;p24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3" name="Google Shape;17333;p24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4" name="Google Shape;17334;p24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5" name="Google Shape;17335;p24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6" name="Google Shape;17336;p24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7" name="Google Shape;17337;p24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8" name="Google Shape;17338;p24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39" name="Google Shape;17339;p24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0" name="Google Shape;17340;p24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1" name="Google Shape;17341;p24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2" name="Google Shape;17342;p24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3" name="Google Shape;17343;p24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4" name="Google Shape;17344;p24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5" name="Google Shape;17345;p24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6" name="Google Shape;17346;p24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7" name="Google Shape;17347;p24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8" name="Google Shape;17348;p24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9" name="Google Shape;17349;p24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0" name="Google Shape;17350;p24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1" name="Google Shape;17351;p24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2" name="Google Shape;17352;p24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3" name="Google Shape;17353;p24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4" name="Google Shape;17354;p24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5" name="Google Shape;17355;p24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6" name="Google Shape;17356;p24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7" name="Google Shape;17357;p24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8" name="Google Shape;17358;p24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9" name="Google Shape;17359;p24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0" name="Google Shape;17360;p24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1" name="Google Shape;17361;p24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2" name="Google Shape;17362;p24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3" name="Google Shape;17363;p24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4" name="Google Shape;17364;p24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5" name="Google Shape;17365;p24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6" name="Google Shape;17366;p24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7" name="Google Shape;17367;p24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8" name="Google Shape;17368;p24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69" name="Google Shape;17369;p24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0" name="Google Shape;17370;p24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1" name="Google Shape;17371;p24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2" name="Google Shape;17372;p24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3" name="Google Shape;17373;p24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4" name="Google Shape;17374;p24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5" name="Google Shape;17375;p24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6" name="Google Shape;17376;p24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7" name="Google Shape;17377;p24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8" name="Google Shape;17378;p24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79" name="Google Shape;17379;p24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0" name="Google Shape;17380;p24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1" name="Google Shape;17381;p24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2" name="Google Shape;17382;p24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3" name="Google Shape;17383;p24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4" name="Google Shape;17384;p24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5" name="Google Shape;17385;p24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6" name="Google Shape;17386;p24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7" name="Google Shape;17387;p24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8" name="Google Shape;17388;p24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89" name="Google Shape;17389;p24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0" name="Google Shape;17390;p24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1" name="Google Shape;17391;p24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2" name="Google Shape;17392;p24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3" name="Google Shape;17393;p24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4" name="Google Shape;17394;p24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5" name="Google Shape;17395;p24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6" name="Google Shape;17396;p24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7" name="Google Shape;17397;p24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8" name="Google Shape;17398;p24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99" name="Google Shape;17399;p24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0" name="Google Shape;17400;p24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1" name="Google Shape;17401;p24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2" name="Google Shape;17402;p24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3" name="Google Shape;17403;p24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4" name="Google Shape;17404;p24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5" name="Google Shape;17405;p24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6" name="Google Shape;17406;p24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7" name="Google Shape;17407;p24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8" name="Google Shape;17408;p24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9" name="Google Shape;17409;p24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0" name="Google Shape;17410;p24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1" name="Google Shape;17411;p24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2" name="Google Shape;17412;p24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3" name="Google Shape;17413;p24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4" name="Google Shape;17414;p24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5" name="Google Shape;17415;p24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6" name="Google Shape;17416;p24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7" name="Google Shape;17417;p24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8" name="Google Shape;17418;p24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9" name="Google Shape;17419;p24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0" name="Google Shape;17420;p24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1" name="Google Shape;17421;p24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2" name="Google Shape;17422;p24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3" name="Google Shape;17423;p24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4" name="Google Shape;17424;p24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5" name="Google Shape;17425;p24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6" name="Google Shape;17426;p24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7" name="Google Shape;17427;p24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8" name="Google Shape;17428;p24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29" name="Google Shape;17429;p24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0" name="Google Shape;17430;p24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1" name="Google Shape;17431;p24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2" name="Google Shape;17432;p24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3" name="Google Shape;17433;p24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4" name="Google Shape;17434;p24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5" name="Google Shape;17435;p24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6" name="Google Shape;17436;p24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7" name="Google Shape;17437;p24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8" name="Google Shape;17438;p24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39" name="Google Shape;17439;p24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0" name="Google Shape;17440;p24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1" name="Google Shape;17441;p24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2" name="Google Shape;17442;p24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3" name="Google Shape;17443;p24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4" name="Google Shape;17444;p24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5" name="Google Shape;17445;p24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6" name="Google Shape;17446;p24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7" name="Google Shape;17447;p24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8" name="Google Shape;17448;p24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9" name="Google Shape;17449;p24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0" name="Google Shape;17450;p24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1" name="Google Shape;17451;p24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2" name="Google Shape;17452;p24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3" name="Google Shape;17453;p24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4" name="Google Shape;17454;p24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5" name="Google Shape;17455;p24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6" name="Google Shape;17456;p24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7" name="Google Shape;17457;p24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8" name="Google Shape;17458;p24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59" name="Google Shape;17459;p24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0" name="Google Shape;17460;p24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1" name="Google Shape;17461;p24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2" name="Google Shape;17462;p24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3" name="Google Shape;17463;p24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4" name="Google Shape;17464;p24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5" name="Google Shape;17465;p24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6" name="Google Shape;17466;p24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7" name="Google Shape;17467;p24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8" name="Google Shape;17468;p24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69" name="Google Shape;17469;p24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0" name="Google Shape;17470;p24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1" name="Google Shape;17471;p24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2" name="Google Shape;17472;p24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3" name="Google Shape;17473;p24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4" name="Google Shape;17474;p24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5" name="Google Shape;17475;p24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6" name="Google Shape;17476;p24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7" name="Google Shape;17477;p24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8" name="Google Shape;17478;p24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79" name="Google Shape;17479;p24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0" name="Google Shape;17480;p24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1" name="Google Shape;17481;p24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2" name="Google Shape;17482;p24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3" name="Google Shape;17483;p24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4" name="Google Shape;17484;p24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5" name="Google Shape;17485;p24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6" name="Google Shape;17486;p24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7" name="Google Shape;17487;p24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8" name="Google Shape;17488;p24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89" name="Google Shape;17489;p24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0" name="Google Shape;17490;p24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1" name="Google Shape;17491;p24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2" name="Google Shape;17492;p24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3" name="Google Shape;17493;p24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4" name="Google Shape;17494;p24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5" name="Google Shape;17495;p24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6" name="Google Shape;17496;p24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7" name="Google Shape;17497;p24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8" name="Google Shape;17498;p24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9" name="Google Shape;17499;p24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0" name="Google Shape;17500;p24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1" name="Google Shape;17501;p24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2" name="Google Shape;17502;p24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3" name="Google Shape;17503;p24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4" name="Google Shape;17504;p24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5" name="Google Shape;17505;p24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6" name="Google Shape;17506;p24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7" name="Google Shape;17507;p24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8" name="Google Shape;17508;p24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9" name="Google Shape;17509;p24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0" name="Google Shape;17510;p24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1" name="Google Shape;17511;p24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2" name="Google Shape;17512;p24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3" name="Google Shape;17513;p24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4" name="Google Shape;17514;p24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5" name="Google Shape;17515;p24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6" name="Google Shape;17516;p24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17" name="Google Shape;17517;p24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6215041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8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1" name="Google Shape;8581;p15"/>
          <p:cNvSpPr txBox="1">
            <a:spLocks noGrp="1"/>
          </p:cNvSpPr>
          <p:nvPr>
            <p:ph type="subTitle" idx="1"/>
          </p:nvPr>
        </p:nvSpPr>
        <p:spPr>
          <a:xfrm>
            <a:off x="4813008" y="3748383"/>
            <a:ext cx="25660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667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9pPr>
          </a:lstStyle>
          <a:p>
            <a:endParaRPr/>
          </a:p>
        </p:txBody>
      </p:sp>
      <p:sp>
        <p:nvSpPr>
          <p:cNvPr id="8582" name="Google Shape;8582;p15"/>
          <p:cNvSpPr txBox="1">
            <a:spLocks noGrp="1"/>
          </p:cNvSpPr>
          <p:nvPr>
            <p:ph type="subTitle" idx="2"/>
          </p:nvPr>
        </p:nvSpPr>
        <p:spPr>
          <a:xfrm>
            <a:off x="7544908" y="3748376"/>
            <a:ext cx="25660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667" b="1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667" b="1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667" b="1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667" b="1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667" b="1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667" b="1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667" b="1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667" b="1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667" b="1"/>
            </a:lvl9pPr>
          </a:lstStyle>
          <a:p>
            <a:endParaRPr/>
          </a:p>
        </p:txBody>
      </p:sp>
      <p:sp>
        <p:nvSpPr>
          <p:cNvPr id="8583" name="Google Shape;8583;p15"/>
          <p:cNvSpPr txBox="1">
            <a:spLocks noGrp="1"/>
          </p:cNvSpPr>
          <p:nvPr>
            <p:ph type="subTitle" idx="3"/>
          </p:nvPr>
        </p:nvSpPr>
        <p:spPr>
          <a:xfrm>
            <a:off x="2081092" y="3748383"/>
            <a:ext cx="2566000" cy="4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2667" b="1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667" b="1"/>
            </a:lvl9pPr>
          </a:lstStyle>
          <a:p>
            <a:endParaRPr/>
          </a:p>
        </p:txBody>
      </p:sp>
      <p:sp>
        <p:nvSpPr>
          <p:cNvPr id="8584" name="Google Shape;8584;p15"/>
          <p:cNvSpPr txBox="1">
            <a:spLocks noGrp="1"/>
          </p:cNvSpPr>
          <p:nvPr>
            <p:ph type="subTitle" idx="4"/>
          </p:nvPr>
        </p:nvSpPr>
        <p:spPr>
          <a:xfrm>
            <a:off x="1990092" y="4191433"/>
            <a:ext cx="27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8585" name="Google Shape;8585;p15"/>
          <p:cNvSpPr txBox="1">
            <a:spLocks noGrp="1"/>
          </p:cNvSpPr>
          <p:nvPr>
            <p:ph type="subTitle" idx="5"/>
          </p:nvPr>
        </p:nvSpPr>
        <p:spPr>
          <a:xfrm>
            <a:off x="4722008" y="4191433"/>
            <a:ext cx="27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8586" name="Google Shape;8586;p15"/>
          <p:cNvSpPr txBox="1">
            <a:spLocks noGrp="1"/>
          </p:cNvSpPr>
          <p:nvPr>
            <p:ph type="subTitle" idx="6"/>
          </p:nvPr>
        </p:nvSpPr>
        <p:spPr>
          <a:xfrm>
            <a:off x="7453908" y="4191433"/>
            <a:ext cx="2748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67" b="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  <p:sp>
        <p:nvSpPr>
          <p:cNvPr id="8587" name="Google Shape;8587;p15"/>
          <p:cNvSpPr txBox="1">
            <a:spLocks noGrp="1"/>
          </p:cNvSpPr>
          <p:nvPr>
            <p:ph type="title"/>
          </p:nvPr>
        </p:nvSpPr>
        <p:spPr>
          <a:xfrm>
            <a:off x="1237300" y="695500"/>
            <a:ext cx="7631200" cy="7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588" name="Google Shape;8588;p15"/>
          <p:cNvGrpSpPr/>
          <p:nvPr/>
        </p:nvGrpSpPr>
        <p:grpSpPr>
          <a:xfrm rot="-7200010">
            <a:off x="7810894" y="4446063"/>
            <a:ext cx="12542721" cy="1994495"/>
            <a:chOff x="3101846" y="3139835"/>
            <a:chExt cx="1025519" cy="252296"/>
          </a:xfrm>
        </p:grpSpPr>
        <p:sp>
          <p:nvSpPr>
            <p:cNvPr id="8589" name="Google Shape;8589;p15"/>
            <p:cNvSpPr/>
            <p:nvPr/>
          </p:nvSpPr>
          <p:spPr>
            <a:xfrm>
              <a:off x="3101846" y="3139835"/>
              <a:ext cx="1025519" cy="252296"/>
            </a:xfrm>
            <a:custGeom>
              <a:avLst/>
              <a:gdLst/>
              <a:ahLst/>
              <a:cxnLst/>
              <a:rect l="l" t="t" r="r" b="b"/>
              <a:pathLst>
                <a:path w="71552" h="17600" extrusionOk="0">
                  <a:moveTo>
                    <a:pt x="54804" y="639"/>
                  </a:moveTo>
                  <a:lnTo>
                    <a:pt x="54865" y="699"/>
                  </a:lnTo>
                  <a:cubicBezTo>
                    <a:pt x="54834" y="730"/>
                    <a:pt x="54804" y="730"/>
                    <a:pt x="54773" y="760"/>
                  </a:cubicBezTo>
                  <a:cubicBezTo>
                    <a:pt x="54743" y="760"/>
                    <a:pt x="54713" y="699"/>
                    <a:pt x="54713" y="699"/>
                  </a:cubicBezTo>
                  <a:lnTo>
                    <a:pt x="54804" y="639"/>
                  </a:lnTo>
                  <a:close/>
                  <a:moveTo>
                    <a:pt x="56871" y="791"/>
                  </a:moveTo>
                  <a:cubicBezTo>
                    <a:pt x="56901" y="821"/>
                    <a:pt x="56932" y="851"/>
                    <a:pt x="56932" y="851"/>
                  </a:cubicBezTo>
                  <a:cubicBezTo>
                    <a:pt x="56901" y="882"/>
                    <a:pt x="56901" y="943"/>
                    <a:pt x="56871" y="973"/>
                  </a:cubicBezTo>
                  <a:lnTo>
                    <a:pt x="56810" y="912"/>
                  </a:lnTo>
                  <a:lnTo>
                    <a:pt x="56871" y="791"/>
                  </a:lnTo>
                  <a:close/>
                  <a:moveTo>
                    <a:pt x="58421" y="1003"/>
                  </a:moveTo>
                  <a:cubicBezTo>
                    <a:pt x="58451" y="1003"/>
                    <a:pt x="58482" y="1034"/>
                    <a:pt x="58543" y="1064"/>
                  </a:cubicBezTo>
                  <a:lnTo>
                    <a:pt x="58451" y="1125"/>
                  </a:lnTo>
                  <a:lnTo>
                    <a:pt x="58360" y="1064"/>
                  </a:lnTo>
                  <a:lnTo>
                    <a:pt x="58421" y="1003"/>
                  </a:lnTo>
                  <a:close/>
                  <a:moveTo>
                    <a:pt x="50974" y="943"/>
                  </a:moveTo>
                  <a:cubicBezTo>
                    <a:pt x="51004" y="1003"/>
                    <a:pt x="51004" y="1034"/>
                    <a:pt x="51035" y="1095"/>
                  </a:cubicBezTo>
                  <a:cubicBezTo>
                    <a:pt x="51035" y="1095"/>
                    <a:pt x="51004" y="1125"/>
                    <a:pt x="50974" y="1155"/>
                  </a:cubicBezTo>
                  <a:cubicBezTo>
                    <a:pt x="50944" y="1095"/>
                    <a:pt x="50913" y="1064"/>
                    <a:pt x="50913" y="1034"/>
                  </a:cubicBezTo>
                  <a:cubicBezTo>
                    <a:pt x="50913" y="1003"/>
                    <a:pt x="50944" y="973"/>
                    <a:pt x="50974" y="973"/>
                  </a:cubicBezTo>
                  <a:lnTo>
                    <a:pt x="50974" y="943"/>
                  </a:lnTo>
                  <a:close/>
                  <a:moveTo>
                    <a:pt x="54105" y="973"/>
                  </a:moveTo>
                  <a:lnTo>
                    <a:pt x="54166" y="1095"/>
                  </a:lnTo>
                  <a:lnTo>
                    <a:pt x="54105" y="1155"/>
                  </a:lnTo>
                  <a:cubicBezTo>
                    <a:pt x="54074" y="1095"/>
                    <a:pt x="54044" y="1064"/>
                    <a:pt x="54044" y="1034"/>
                  </a:cubicBezTo>
                  <a:cubicBezTo>
                    <a:pt x="54044" y="1003"/>
                    <a:pt x="54074" y="973"/>
                    <a:pt x="54105" y="973"/>
                  </a:cubicBezTo>
                  <a:close/>
                  <a:moveTo>
                    <a:pt x="56536" y="973"/>
                  </a:moveTo>
                  <a:cubicBezTo>
                    <a:pt x="56567" y="1003"/>
                    <a:pt x="56567" y="1034"/>
                    <a:pt x="56597" y="1095"/>
                  </a:cubicBezTo>
                  <a:cubicBezTo>
                    <a:pt x="56597" y="1095"/>
                    <a:pt x="56536" y="1125"/>
                    <a:pt x="56536" y="1155"/>
                  </a:cubicBezTo>
                  <a:lnTo>
                    <a:pt x="56476" y="1034"/>
                  </a:lnTo>
                  <a:lnTo>
                    <a:pt x="56536" y="973"/>
                  </a:lnTo>
                  <a:close/>
                  <a:moveTo>
                    <a:pt x="49758" y="1186"/>
                  </a:moveTo>
                  <a:cubicBezTo>
                    <a:pt x="49789" y="1186"/>
                    <a:pt x="49819" y="1216"/>
                    <a:pt x="49819" y="1216"/>
                  </a:cubicBezTo>
                  <a:lnTo>
                    <a:pt x="49849" y="1216"/>
                  </a:lnTo>
                  <a:cubicBezTo>
                    <a:pt x="49789" y="1247"/>
                    <a:pt x="49758" y="1277"/>
                    <a:pt x="49697" y="1277"/>
                  </a:cubicBezTo>
                  <a:cubicBezTo>
                    <a:pt x="49697" y="1277"/>
                    <a:pt x="49667" y="1247"/>
                    <a:pt x="49667" y="1216"/>
                  </a:cubicBezTo>
                  <a:cubicBezTo>
                    <a:pt x="49697" y="1216"/>
                    <a:pt x="49728" y="1186"/>
                    <a:pt x="49758" y="1186"/>
                  </a:cubicBezTo>
                  <a:close/>
                  <a:moveTo>
                    <a:pt x="42433" y="1155"/>
                  </a:moveTo>
                  <a:lnTo>
                    <a:pt x="42494" y="1216"/>
                  </a:lnTo>
                  <a:lnTo>
                    <a:pt x="42433" y="1307"/>
                  </a:lnTo>
                  <a:cubicBezTo>
                    <a:pt x="42433" y="1307"/>
                    <a:pt x="42402" y="1247"/>
                    <a:pt x="42402" y="1247"/>
                  </a:cubicBezTo>
                  <a:cubicBezTo>
                    <a:pt x="42402" y="1216"/>
                    <a:pt x="42433" y="1186"/>
                    <a:pt x="42433" y="1155"/>
                  </a:cubicBezTo>
                  <a:close/>
                  <a:moveTo>
                    <a:pt x="55687" y="928"/>
                  </a:moveTo>
                  <a:cubicBezTo>
                    <a:pt x="55761" y="928"/>
                    <a:pt x="55835" y="953"/>
                    <a:pt x="55898" y="1003"/>
                  </a:cubicBezTo>
                  <a:lnTo>
                    <a:pt x="55685" y="1307"/>
                  </a:lnTo>
                  <a:lnTo>
                    <a:pt x="55442" y="1277"/>
                  </a:lnTo>
                  <a:lnTo>
                    <a:pt x="55412" y="1064"/>
                  </a:lnTo>
                  <a:cubicBezTo>
                    <a:pt x="55483" y="976"/>
                    <a:pt x="55584" y="928"/>
                    <a:pt x="55687" y="928"/>
                  </a:cubicBezTo>
                  <a:close/>
                  <a:moveTo>
                    <a:pt x="59150" y="791"/>
                  </a:moveTo>
                  <a:lnTo>
                    <a:pt x="59302" y="943"/>
                  </a:lnTo>
                  <a:lnTo>
                    <a:pt x="59819" y="943"/>
                  </a:lnTo>
                  <a:lnTo>
                    <a:pt x="60002" y="1125"/>
                  </a:lnTo>
                  <a:cubicBezTo>
                    <a:pt x="60026" y="1143"/>
                    <a:pt x="60054" y="1149"/>
                    <a:pt x="60084" y="1149"/>
                  </a:cubicBezTo>
                  <a:cubicBezTo>
                    <a:pt x="60144" y="1149"/>
                    <a:pt x="60211" y="1125"/>
                    <a:pt x="60273" y="1125"/>
                  </a:cubicBezTo>
                  <a:cubicBezTo>
                    <a:pt x="60335" y="1125"/>
                    <a:pt x="60391" y="1149"/>
                    <a:pt x="60427" y="1247"/>
                  </a:cubicBezTo>
                  <a:cubicBezTo>
                    <a:pt x="60397" y="1277"/>
                    <a:pt x="60366" y="1307"/>
                    <a:pt x="60366" y="1307"/>
                  </a:cubicBezTo>
                  <a:lnTo>
                    <a:pt x="59485" y="1307"/>
                  </a:lnTo>
                  <a:lnTo>
                    <a:pt x="59302" y="1155"/>
                  </a:lnTo>
                  <a:lnTo>
                    <a:pt x="59120" y="1307"/>
                  </a:lnTo>
                  <a:lnTo>
                    <a:pt x="58877" y="1034"/>
                  </a:lnTo>
                  <a:lnTo>
                    <a:pt x="59150" y="791"/>
                  </a:lnTo>
                  <a:close/>
                  <a:moveTo>
                    <a:pt x="60853" y="1155"/>
                  </a:moveTo>
                  <a:cubicBezTo>
                    <a:pt x="60883" y="1155"/>
                    <a:pt x="60913" y="1186"/>
                    <a:pt x="60913" y="1186"/>
                  </a:cubicBezTo>
                  <a:cubicBezTo>
                    <a:pt x="60913" y="1247"/>
                    <a:pt x="60883" y="1277"/>
                    <a:pt x="60853" y="1307"/>
                  </a:cubicBezTo>
                  <a:lnTo>
                    <a:pt x="60792" y="1247"/>
                  </a:lnTo>
                  <a:lnTo>
                    <a:pt x="60853" y="1155"/>
                  </a:lnTo>
                  <a:close/>
                  <a:moveTo>
                    <a:pt x="61886" y="1277"/>
                  </a:moveTo>
                  <a:cubicBezTo>
                    <a:pt x="61825" y="1338"/>
                    <a:pt x="61795" y="1399"/>
                    <a:pt x="61734" y="1459"/>
                  </a:cubicBezTo>
                  <a:cubicBezTo>
                    <a:pt x="61643" y="1277"/>
                    <a:pt x="61764" y="1307"/>
                    <a:pt x="61886" y="1277"/>
                  </a:cubicBezTo>
                  <a:close/>
                  <a:moveTo>
                    <a:pt x="53558" y="1155"/>
                  </a:moveTo>
                  <a:lnTo>
                    <a:pt x="53558" y="1155"/>
                  </a:lnTo>
                  <a:cubicBezTo>
                    <a:pt x="53740" y="1247"/>
                    <a:pt x="53679" y="1368"/>
                    <a:pt x="53588" y="1520"/>
                  </a:cubicBezTo>
                  <a:lnTo>
                    <a:pt x="53588" y="1490"/>
                  </a:lnTo>
                  <a:cubicBezTo>
                    <a:pt x="53466" y="1368"/>
                    <a:pt x="53466" y="1247"/>
                    <a:pt x="53558" y="1155"/>
                  </a:cubicBezTo>
                  <a:close/>
                  <a:moveTo>
                    <a:pt x="20730" y="1672"/>
                  </a:moveTo>
                  <a:lnTo>
                    <a:pt x="20791" y="1794"/>
                  </a:lnTo>
                  <a:lnTo>
                    <a:pt x="20730" y="1854"/>
                  </a:lnTo>
                  <a:cubicBezTo>
                    <a:pt x="20730" y="1824"/>
                    <a:pt x="20700" y="1763"/>
                    <a:pt x="20700" y="1733"/>
                  </a:cubicBezTo>
                  <a:cubicBezTo>
                    <a:pt x="20670" y="1733"/>
                    <a:pt x="20730" y="1672"/>
                    <a:pt x="20730" y="1672"/>
                  </a:cubicBezTo>
                  <a:close/>
                  <a:moveTo>
                    <a:pt x="49059" y="1672"/>
                  </a:moveTo>
                  <a:cubicBezTo>
                    <a:pt x="49089" y="1702"/>
                    <a:pt x="49089" y="1733"/>
                    <a:pt x="49120" y="1794"/>
                  </a:cubicBezTo>
                  <a:cubicBezTo>
                    <a:pt x="49120" y="1794"/>
                    <a:pt x="49089" y="1854"/>
                    <a:pt x="49059" y="1854"/>
                  </a:cubicBezTo>
                  <a:cubicBezTo>
                    <a:pt x="49029" y="1824"/>
                    <a:pt x="49029" y="1763"/>
                    <a:pt x="48998" y="1733"/>
                  </a:cubicBezTo>
                  <a:cubicBezTo>
                    <a:pt x="48998" y="1733"/>
                    <a:pt x="49029" y="1672"/>
                    <a:pt x="49059" y="1672"/>
                  </a:cubicBezTo>
                  <a:close/>
                  <a:moveTo>
                    <a:pt x="57935" y="1672"/>
                  </a:moveTo>
                  <a:lnTo>
                    <a:pt x="57995" y="1794"/>
                  </a:lnTo>
                  <a:lnTo>
                    <a:pt x="57935" y="1854"/>
                  </a:lnTo>
                  <a:cubicBezTo>
                    <a:pt x="57904" y="1824"/>
                    <a:pt x="57874" y="1763"/>
                    <a:pt x="57874" y="1733"/>
                  </a:cubicBezTo>
                  <a:cubicBezTo>
                    <a:pt x="57874" y="1733"/>
                    <a:pt x="57904" y="1672"/>
                    <a:pt x="57935" y="1672"/>
                  </a:cubicBezTo>
                  <a:close/>
                  <a:moveTo>
                    <a:pt x="45564" y="1702"/>
                  </a:moveTo>
                  <a:cubicBezTo>
                    <a:pt x="45746" y="1702"/>
                    <a:pt x="45655" y="1854"/>
                    <a:pt x="45685" y="1915"/>
                  </a:cubicBezTo>
                  <a:cubicBezTo>
                    <a:pt x="45640" y="1991"/>
                    <a:pt x="45571" y="2029"/>
                    <a:pt x="45503" y="2029"/>
                  </a:cubicBezTo>
                  <a:cubicBezTo>
                    <a:pt x="45434" y="2029"/>
                    <a:pt x="45366" y="1991"/>
                    <a:pt x="45320" y="1915"/>
                  </a:cubicBezTo>
                  <a:lnTo>
                    <a:pt x="45564" y="1702"/>
                  </a:lnTo>
                  <a:close/>
                  <a:moveTo>
                    <a:pt x="41582" y="1854"/>
                  </a:moveTo>
                  <a:cubicBezTo>
                    <a:pt x="41612" y="1885"/>
                    <a:pt x="41643" y="1915"/>
                    <a:pt x="41643" y="1915"/>
                  </a:cubicBezTo>
                  <a:cubicBezTo>
                    <a:pt x="41643" y="1946"/>
                    <a:pt x="41612" y="2006"/>
                    <a:pt x="41582" y="2037"/>
                  </a:cubicBezTo>
                  <a:lnTo>
                    <a:pt x="41521" y="1976"/>
                  </a:lnTo>
                  <a:lnTo>
                    <a:pt x="41582" y="1854"/>
                  </a:lnTo>
                  <a:close/>
                  <a:moveTo>
                    <a:pt x="35989" y="2067"/>
                  </a:moveTo>
                  <a:cubicBezTo>
                    <a:pt x="36050" y="2067"/>
                    <a:pt x="36080" y="2098"/>
                    <a:pt x="36111" y="2128"/>
                  </a:cubicBezTo>
                  <a:lnTo>
                    <a:pt x="36050" y="2189"/>
                  </a:lnTo>
                  <a:lnTo>
                    <a:pt x="35959" y="2128"/>
                  </a:lnTo>
                  <a:cubicBezTo>
                    <a:pt x="35959" y="2098"/>
                    <a:pt x="35989" y="2067"/>
                    <a:pt x="35989" y="2067"/>
                  </a:cubicBezTo>
                  <a:close/>
                  <a:moveTo>
                    <a:pt x="36813" y="2025"/>
                  </a:moveTo>
                  <a:cubicBezTo>
                    <a:pt x="36867" y="2025"/>
                    <a:pt x="36921" y="2040"/>
                    <a:pt x="36962" y="2067"/>
                  </a:cubicBezTo>
                  <a:cubicBezTo>
                    <a:pt x="36931" y="2174"/>
                    <a:pt x="36886" y="2212"/>
                    <a:pt x="36829" y="2212"/>
                  </a:cubicBezTo>
                  <a:cubicBezTo>
                    <a:pt x="36772" y="2212"/>
                    <a:pt x="36703" y="2174"/>
                    <a:pt x="36627" y="2128"/>
                  </a:cubicBezTo>
                  <a:lnTo>
                    <a:pt x="36627" y="2098"/>
                  </a:lnTo>
                  <a:cubicBezTo>
                    <a:pt x="36677" y="2047"/>
                    <a:pt x="36746" y="2025"/>
                    <a:pt x="36813" y="2025"/>
                  </a:cubicBezTo>
                  <a:close/>
                  <a:moveTo>
                    <a:pt x="38269" y="2037"/>
                  </a:moveTo>
                  <a:cubicBezTo>
                    <a:pt x="38299" y="2037"/>
                    <a:pt x="38329" y="2128"/>
                    <a:pt x="38329" y="2158"/>
                  </a:cubicBezTo>
                  <a:cubicBezTo>
                    <a:pt x="38360" y="2158"/>
                    <a:pt x="38269" y="2219"/>
                    <a:pt x="38269" y="2219"/>
                  </a:cubicBezTo>
                  <a:cubicBezTo>
                    <a:pt x="38208" y="2189"/>
                    <a:pt x="38117" y="2158"/>
                    <a:pt x="38056" y="2158"/>
                  </a:cubicBezTo>
                  <a:lnTo>
                    <a:pt x="38056" y="2067"/>
                  </a:lnTo>
                  <a:lnTo>
                    <a:pt x="38056" y="2037"/>
                  </a:lnTo>
                  <a:close/>
                  <a:moveTo>
                    <a:pt x="31262" y="2195"/>
                  </a:moveTo>
                  <a:cubicBezTo>
                    <a:pt x="31312" y="2195"/>
                    <a:pt x="31361" y="2211"/>
                    <a:pt x="31399" y="2250"/>
                  </a:cubicBezTo>
                  <a:cubicBezTo>
                    <a:pt x="31369" y="2356"/>
                    <a:pt x="31323" y="2394"/>
                    <a:pt x="31266" y="2394"/>
                  </a:cubicBezTo>
                  <a:cubicBezTo>
                    <a:pt x="31209" y="2394"/>
                    <a:pt x="31141" y="2356"/>
                    <a:pt x="31065" y="2310"/>
                  </a:cubicBezTo>
                  <a:lnTo>
                    <a:pt x="31065" y="2280"/>
                  </a:lnTo>
                  <a:cubicBezTo>
                    <a:pt x="31118" y="2227"/>
                    <a:pt x="31191" y="2195"/>
                    <a:pt x="31262" y="2195"/>
                  </a:cubicBezTo>
                  <a:close/>
                  <a:moveTo>
                    <a:pt x="32477" y="2195"/>
                  </a:moveTo>
                  <a:cubicBezTo>
                    <a:pt x="32528" y="2195"/>
                    <a:pt x="32577" y="2211"/>
                    <a:pt x="32615" y="2250"/>
                  </a:cubicBezTo>
                  <a:cubicBezTo>
                    <a:pt x="32585" y="2356"/>
                    <a:pt x="32539" y="2394"/>
                    <a:pt x="32482" y="2394"/>
                  </a:cubicBezTo>
                  <a:cubicBezTo>
                    <a:pt x="32425" y="2394"/>
                    <a:pt x="32357" y="2356"/>
                    <a:pt x="32281" y="2310"/>
                  </a:cubicBezTo>
                  <a:lnTo>
                    <a:pt x="32281" y="2280"/>
                  </a:lnTo>
                  <a:cubicBezTo>
                    <a:pt x="32334" y="2227"/>
                    <a:pt x="32407" y="2195"/>
                    <a:pt x="32477" y="2195"/>
                  </a:cubicBezTo>
                  <a:close/>
                  <a:moveTo>
                    <a:pt x="62150" y="1833"/>
                  </a:moveTo>
                  <a:cubicBezTo>
                    <a:pt x="62215" y="1833"/>
                    <a:pt x="62295" y="1885"/>
                    <a:pt x="62433" y="2006"/>
                  </a:cubicBezTo>
                  <a:lnTo>
                    <a:pt x="63284" y="2006"/>
                  </a:lnTo>
                  <a:lnTo>
                    <a:pt x="63497" y="2189"/>
                  </a:lnTo>
                  <a:lnTo>
                    <a:pt x="64682" y="2189"/>
                  </a:lnTo>
                  <a:lnTo>
                    <a:pt x="64865" y="2371"/>
                  </a:lnTo>
                  <a:cubicBezTo>
                    <a:pt x="64899" y="2376"/>
                    <a:pt x="64932" y="2378"/>
                    <a:pt x="64965" y="2378"/>
                  </a:cubicBezTo>
                  <a:cubicBezTo>
                    <a:pt x="65048" y="2378"/>
                    <a:pt x="65128" y="2367"/>
                    <a:pt x="65208" y="2367"/>
                  </a:cubicBezTo>
                  <a:cubicBezTo>
                    <a:pt x="65294" y="2367"/>
                    <a:pt x="65381" y="2379"/>
                    <a:pt x="65473" y="2432"/>
                  </a:cubicBezTo>
                  <a:cubicBezTo>
                    <a:pt x="65442" y="2493"/>
                    <a:pt x="65412" y="2554"/>
                    <a:pt x="65382" y="2554"/>
                  </a:cubicBezTo>
                  <a:lnTo>
                    <a:pt x="64531" y="2554"/>
                  </a:lnTo>
                  <a:lnTo>
                    <a:pt x="64409" y="2432"/>
                  </a:lnTo>
                  <a:cubicBezTo>
                    <a:pt x="64379" y="2402"/>
                    <a:pt x="64348" y="2371"/>
                    <a:pt x="64348" y="2371"/>
                  </a:cubicBezTo>
                  <a:lnTo>
                    <a:pt x="63132" y="2371"/>
                  </a:lnTo>
                  <a:lnTo>
                    <a:pt x="62950" y="2189"/>
                  </a:lnTo>
                  <a:cubicBezTo>
                    <a:pt x="62927" y="2181"/>
                    <a:pt x="62907" y="2178"/>
                    <a:pt x="62887" y="2178"/>
                  </a:cubicBezTo>
                  <a:cubicBezTo>
                    <a:pt x="62752" y="2178"/>
                    <a:pt x="62695" y="2345"/>
                    <a:pt x="62616" y="2371"/>
                  </a:cubicBezTo>
                  <a:cubicBezTo>
                    <a:pt x="62596" y="2374"/>
                    <a:pt x="62578" y="2376"/>
                    <a:pt x="62560" y="2376"/>
                  </a:cubicBezTo>
                  <a:cubicBezTo>
                    <a:pt x="62420" y="2376"/>
                    <a:pt x="62363" y="2273"/>
                    <a:pt x="62281" y="2219"/>
                  </a:cubicBezTo>
                  <a:cubicBezTo>
                    <a:pt x="62190" y="2189"/>
                    <a:pt x="62099" y="2158"/>
                    <a:pt x="62008" y="2128"/>
                  </a:cubicBezTo>
                  <a:lnTo>
                    <a:pt x="62008" y="1915"/>
                  </a:lnTo>
                  <a:cubicBezTo>
                    <a:pt x="62060" y="1863"/>
                    <a:pt x="62101" y="1833"/>
                    <a:pt x="62150" y="1833"/>
                  </a:cubicBezTo>
                  <a:close/>
                  <a:moveTo>
                    <a:pt x="18177" y="2584"/>
                  </a:moveTo>
                  <a:cubicBezTo>
                    <a:pt x="18177" y="2584"/>
                    <a:pt x="18238" y="2645"/>
                    <a:pt x="18238" y="2645"/>
                  </a:cubicBezTo>
                  <a:cubicBezTo>
                    <a:pt x="18177" y="2675"/>
                    <a:pt x="18147" y="2675"/>
                    <a:pt x="18116" y="2706"/>
                  </a:cubicBezTo>
                  <a:cubicBezTo>
                    <a:pt x="18086" y="2706"/>
                    <a:pt x="18055" y="2675"/>
                    <a:pt x="18055" y="2645"/>
                  </a:cubicBezTo>
                  <a:cubicBezTo>
                    <a:pt x="18086" y="2614"/>
                    <a:pt x="18116" y="2614"/>
                    <a:pt x="18177" y="2584"/>
                  </a:cubicBezTo>
                  <a:close/>
                  <a:moveTo>
                    <a:pt x="18663" y="2554"/>
                  </a:moveTo>
                  <a:cubicBezTo>
                    <a:pt x="18694" y="2584"/>
                    <a:pt x="18724" y="2614"/>
                    <a:pt x="18724" y="2614"/>
                  </a:cubicBezTo>
                  <a:cubicBezTo>
                    <a:pt x="18694" y="2645"/>
                    <a:pt x="18694" y="2706"/>
                    <a:pt x="18663" y="2736"/>
                  </a:cubicBezTo>
                  <a:lnTo>
                    <a:pt x="18603" y="2675"/>
                  </a:lnTo>
                  <a:lnTo>
                    <a:pt x="18663" y="2554"/>
                  </a:lnTo>
                  <a:close/>
                  <a:moveTo>
                    <a:pt x="3739" y="3465"/>
                  </a:moveTo>
                  <a:cubicBezTo>
                    <a:pt x="3769" y="3465"/>
                    <a:pt x="3800" y="3526"/>
                    <a:pt x="3800" y="3526"/>
                  </a:cubicBezTo>
                  <a:cubicBezTo>
                    <a:pt x="3769" y="3557"/>
                    <a:pt x="3739" y="3557"/>
                    <a:pt x="3709" y="3587"/>
                  </a:cubicBezTo>
                  <a:cubicBezTo>
                    <a:pt x="3678" y="3587"/>
                    <a:pt x="3648" y="3557"/>
                    <a:pt x="3648" y="3526"/>
                  </a:cubicBezTo>
                  <a:cubicBezTo>
                    <a:pt x="3678" y="3526"/>
                    <a:pt x="3709" y="3496"/>
                    <a:pt x="3739" y="3465"/>
                  </a:cubicBezTo>
                  <a:close/>
                  <a:moveTo>
                    <a:pt x="3288" y="3420"/>
                  </a:moveTo>
                  <a:cubicBezTo>
                    <a:pt x="3341" y="3420"/>
                    <a:pt x="3399" y="3449"/>
                    <a:pt x="3466" y="3526"/>
                  </a:cubicBezTo>
                  <a:lnTo>
                    <a:pt x="3162" y="3769"/>
                  </a:lnTo>
                  <a:lnTo>
                    <a:pt x="3162" y="3800"/>
                  </a:lnTo>
                  <a:cubicBezTo>
                    <a:pt x="3113" y="3762"/>
                    <a:pt x="3069" y="3747"/>
                    <a:pt x="3027" y="3747"/>
                  </a:cubicBezTo>
                  <a:cubicBezTo>
                    <a:pt x="2867" y="3747"/>
                    <a:pt x="2740" y="3961"/>
                    <a:pt x="2563" y="3961"/>
                  </a:cubicBezTo>
                  <a:cubicBezTo>
                    <a:pt x="2523" y="3961"/>
                    <a:pt x="2479" y="3950"/>
                    <a:pt x="2432" y="3921"/>
                  </a:cubicBezTo>
                  <a:lnTo>
                    <a:pt x="2402" y="3709"/>
                  </a:lnTo>
                  <a:cubicBezTo>
                    <a:pt x="2477" y="3620"/>
                    <a:pt x="2563" y="3600"/>
                    <a:pt x="2654" y="3600"/>
                  </a:cubicBezTo>
                  <a:cubicBezTo>
                    <a:pt x="2730" y="3600"/>
                    <a:pt x="2809" y="3615"/>
                    <a:pt x="2887" y="3615"/>
                  </a:cubicBezTo>
                  <a:cubicBezTo>
                    <a:pt x="2939" y="3615"/>
                    <a:pt x="2990" y="3608"/>
                    <a:pt x="3040" y="3587"/>
                  </a:cubicBezTo>
                  <a:cubicBezTo>
                    <a:pt x="3117" y="3510"/>
                    <a:pt x="3195" y="3420"/>
                    <a:pt x="3288" y="3420"/>
                  </a:cubicBezTo>
                  <a:close/>
                  <a:moveTo>
                    <a:pt x="1399" y="3435"/>
                  </a:moveTo>
                  <a:cubicBezTo>
                    <a:pt x="1611" y="3526"/>
                    <a:pt x="1824" y="3648"/>
                    <a:pt x="2037" y="3769"/>
                  </a:cubicBezTo>
                  <a:lnTo>
                    <a:pt x="1125" y="3800"/>
                  </a:lnTo>
                  <a:lnTo>
                    <a:pt x="882" y="3982"/>
                  </a:lnTo>
                  <a:lnTo>
                    <a:pt x="852" y="3709"/>
                  </a:lnTo>
                  <a:lnTo>
                    <a:pt x="1125" y="3435"/>
                  </a:lnTo>
                  <a:close/>
                  <a:moveTo>
                    <a:pt x="61764" y="8420"/>
                  </a:moveTo>
                  <a:lnTo>
                    <a:pt x="61825" y="8481"/>
                  </a:lnTo>
                  <a:cubicBezTo>
                    <a:pt x="61795" y="8511"/>
                    <a:pt x="61764" y="8541"/>
                    <a:pt x="61734" y="8541"/>
                  </a:cubicBezTo>
                  <a:cubicBezTo>
                    <a:pt x="61704" y="8541"/>
                    <a:pt x="61673" y="8511"/>
                    <a:pt x="61673" y="8481"/>
                  </a:cubicBezTo>
                  <a:lnTo>
                    <a:pt x="61764" y="8420"/>
                  </a:lnTo>
                  <a:close/>
                  <a:moveTo>
                    <a:pt x="60883" y="9271"/>
                  </a:moveTo>
                  <a:lnTo>
                    <a:pt x="60883" y="9271"/>
                  </a:lnTo>
                  <a:cubicBezTo>
                    <a:pt x="60964" y="9392"/>
                    <a:pt x="60937" y="9419"/>
                    <a:pt x="60866" y="9433"/>
                  </a:cubicBezTo>
                  <a:lnTo>
                    <a:pt x="60866" y="9433"/>
                  </a:lnTo>
                  <a:cubicBezTo>
                    <a:pt x="60829" y="9379"/>
                    <a:pt x="60856" y="9325"/>
                    <a:pt x="60883" y="9271"/>
                  </a:cubicBezTo>
                  <a:close/>
                  <a:moveTo>
                    <a:pt x="60731" y="9453"/>
                  </a:moveTo>
                  <a:cubicBezTo>
                    <a:pt x="60731" y="9545"/>
                    <a:pt x="60701" y="9636"/>
                    <a:pt x="60609" y="9727"/>
                  </a:cubicBezTo>
                  <a:lnTo>
                    <a:pt x="60761" y="9879"/>
                  </a:lnTo>
                  <a:lnTo>
                    <a:pt x="60518" y="10152"/>
                  </a:lnTo>
                  <a:lnTo>
                    <a:pt x="60397" y="9818"/>
                  </a:lnTo>
                  <a:lnTo>
                    <a:pt x="60184" y="9788"/>
                  </a:lnTo>
                  <a:cubicBezTo>
                    <a:pt x="60093" y="9697"/>
                    <a:pt x="59971" y="9636"/>
                    <a:pt x="59941" y="9484"/>
                  </a:cubicBezTo>
                  <a:cubicBezTo>
                    <a:pt x="59971" y="9484"/>
                    <a:pt x="60002" y="9453"/>
                    <a:pt x="60032" y="9453"/>
                  </a:cubicBezTo>
                  <a:close/>
                  <a:moveTo>
                    <a:pt x="59247" y="9787"/>
                  </a:moveTo>
                  <a:cubicBezTo>
                    <a:pt x="59387" y="9787"/>
                    <a:pt x="59465" y="9973"/>
                    <a:pt x="59576" y="10061"/>
                  </a:cubicBezTo>
                  <a:lnTo>
                    <a:pt x="59302" y="10335"/>
                  </a:lnTo>
                  <a:lnTo>
                    <a:pt x="59059" y="9909"/>
                  </a:lnTo>
                  <a:lnTo>
                    <a:pt x="59059" y="9879"/>
                  </a:lnTo>
                  <a:cubicBezTo>
                    <a:pt x="59133" y="9813"/>
                    <a:pt x="59194" y="9787"/>
                    <a:pt x="59247" y="9787"/>
                  </a:cubicBezTo>
                  <a:close/>
                  <a:moveTo>
                    <a:pt x="59333" y="10517"/>
                  </a:moveTo>
                  <a:lnTo>
                    <a:pt x="59394" y="10639"/>
                  </a:lnTo>
                  <a:lnTo>
                    <a:pt x="59333" y="10700"/>
                  </a:lnTo>
                  <a:cubicBezTo>
                    <a:pt x="59302" y="10669"/>
                    <a:pt x="59272" y="10608"/>
                    <a:pt x="59272" y="10578"/>
                  </a:cubicBezTo>
                  <a:cubicBezTo>
                    <a:pt x="59272" y="10578"/>
                    <a:pt x="59302" y="10548"/>
                    <a:pt x="59333" y="10517"/>
                  </a:cubicBezTo>
                  <a:close/>
                  <a:moveTo>
                    <a:pt x="6505" y="10882"/>
                  </a:moveTo>
                  <a:lnTo>
                    <a:pt x="6566" y="10973"/>
                  </a:lnTo>
                  <a:lnTo>
                    <a:pt x="6505" y="11064"/>
                  </a:lnTo>
                  <a:cubicBezTo>
                    <a:pt x="6475" y="11004"/>
                    <a:pt x="6475" y="10973"/>
                    <a:pt x="6444" y="10943"/>
                  </a:cubicBezTo>
                  <a:cubicBezTo>
                    <a:pt x="6444" y="10912"/>
                    <a:pt x="6475" y="10882"/>
                    <a:pt x="6505" y="10882"/>
                  </a:cubicBezTo>
                  <a:close/>
                  <a:moveTo>
                    <a:pt x="13283" y="10852"/>
                  </a:moveTo>
                  <a:cubicBezTo>
                    <a:pt x="13375" y="11004"/>
                    <a:pt x="13405" y="11095"/>
                    <a:pt x="13283" y="11186"/>
                  </a:cubicBezTo>
                  <a:cubicBezTo>
                    <a:pt x="13101" y="11125"/>
                    <a:pt x="13162" y="11004"/>
                    <a:pt x="13253" y="10852"/>
                  </a:cubicBezTo>
                  <a:close/>
                  <a:moveTo>
                    <a:pt x="8390" y="11004"/>
                  </a:moveTo>
                  <a:cubicBezTo>
                    <a:pt x="8542" y="11095"/>
                    <a:pt x="8542" y="11307"/>
                    <a:pt x="8390" y="11399"/>
                  </a:cubicBezTo>
                  <a:cubicBezTo>
                    <a:pt x="8329" y="11307"/>
                    <a:pt x="8207" y="11247"/>
                    <a:pt x="8177" y="11064"/>
                  </a:cubicBezTo>
                  <a:lnTo>
                    <a:pt x="8390" y="11004"/>
                  </a:lnTo>
                  <a:close/>
                  <a:moveTo>
                    <a:pt x="9302" y="11399"/>
                  </a:moveTo>
                  <a:lnTo>
                    <a:pt x="9362" y="11520"/>
                  </a:lnTo>
                  <a:lnTo>
                    <a:pt x="9302" y="11581"/>
                  </a:lnTo>
                  <a:cubicBezTo>
                    <a:pt x="9271" y="11551"/>
                    <a:pt x="9241" y="11520"/>
                    <a:pt x="9241" y="11459"/>
                  </a:cubicBezTo>
                  <a:cubicBezTo>
                    <a:pt x="9241" y="11459"/>
                    <a:pt x="9271" y="11429"/>
                    <a:pt x="9302" y="11399"/>
                  </a:cubicBezTo>
                  <a:close/>
                  <a:moveTo>
                    <a:pt x="58634" y="11399"/>
                  </a:moveTo>
                  <a:lnTo>
                    <a:pt x="58695" y="11520"/>
                  </a:lnTo>
                  <a:lnTo>
                    <a:pt x="58634" y="11581"/>
                  </a:lnTo>
                  <a:cubicBezTo>
                    <a:pt x="58603" y="11551"/>
                    <a:pt x="58573" y="11520"/>
                    <a:pt x="58573" y="11459"/>
                  </a:cubicBezTo>
                  <a:cubicBezTo>
                    <a:pt x="58573" y="11459"/>
                    <a:pt x="58603" y="11429"/>
                    <a:pt x="58634" y="11399"/>
                  </a:cubicBezTo>
                  <a:close/>
                  <a:moveTo>
                    <a:pt x="59150" y="11399"/>
                  </a:moveTo>
                  <a:cubicBezTo>
                    <a:pt x="59181" y="11429"/>
                    <a:pt x="59181" y="11490"/>
                    <a:pt x="59211" y="11520"/>
                  </a:cubicBezTo>
                  <a:cubicBezTo>
                    <a:pt x="59211" y="11551"/>
                    <a:pt x="59181" y="11551"/>
                    <a:pt x="59150" y="11581"/>
                  </a:cubicBezTo>
                  <a:cubicBezTo>
                    <a:pt x="59120" y="11551"/>
                    <a:pt x="59120" y="11520"/>
                    <a:pt x="59090" y="11459"/>
                  </a:cubicBezTo>
                  <a:cubicBezTo>
                    <a:pt x="59090" y="11459"/>
                    <a:pt x="59120" y="11429"/>
                    <a:pt x="59150" y="11399"/>
                  </a:cubicBezTo>
                  <a:close/>
                  <a:moveTo>
                    <a:pt x="24743" y="11581"/>
                  </a:moveTo>
                  <a:lnTo>
                    <a:pt x="24803" y="11642"/>
                  </a:lnTo>
                  <a:lnTo>
                    <a:pt x="24743" y="11763"/>
                  </a:lnTo>
                  <a:lnTo>
                    <a:pt x="24682" y="11703"/>
                  </a:lnTo>
                  <a:cubicBezTo>
                    <a:pt x="24712" y="11672"/>
                    <a:pt x="24743" y="11611"/>
                    <a:pt x="24743" y="11581"/>
                  </a:cubicBezTo>
                  <a:close/>
                  <a:moveTo>
                    <a:pt x="46627" y="11581"/>
                  </a:moveTo>
                  <a:lnTo>
                    <a:pt x="46719" y="11703"/>
                  </a:lnTo>
                  <a:lnTo>
                    <a:pt x="46627" y="11763"/>
                  </a:lnTo>
                  <a:cubicBezTo>
                    <a:pt x="46627" y="11733"/>
                    <a:pt x="46597" y="11672"/>
                    <a:pt x="46597" y="11642"/>
                  </a:cubicBezTo>
                  <a:cubicBezTo>
                    <a:pt x="46597" y="11611"/>
                    <a:pt x="46627" y="11611"/>
                    <a:pt x="46627" y="11581"/>
                  </a:cubicBezTo>
                  <a:close/>
                  <a:moveTo>
                    <a:pt x="59819" y="10487"/>
                  </a:moveTo>
                  <a:cubicBezTo>
                    <a:pt x="60062" y="10760"/>
                    <a:pt x="60245" y="11064"/>
                    <a:pt x="60336" y="11429"/>
                  </a:cubicBezTo>
                  <a:lnTo>
                    <a:pt x="59789" y="11915"/>
                  </a:lnTo>
                  <a:lnTo>
                    <a:pt x="59637" y="11885"/>
                  </a:lnTo>
                  <a:cubicBezTo>
                    <a:pt x="59515" y="11794"/>
                    <a:pt x="59606" y="11611"/>
                    <a:pt x="59576" y="11490"/>
                  </a:cubicBezTo>
                  <a:lnTo>
                    <a:pt x="59424" y="11307"/>
                  </a:lnTo>
                  <a:lnTo>
                    <a:pt x="59728" y="10760"/>
                  </a:lnTo>
                  <a:lnTo>
                    <a:pt x="59576" y="10578"/>
                  </a:lnTo>
                  <a:lnTo>
                    <a:pt x="59819" y="10487"/>
                  </a:lnTo>
                  <a:close/>
                  <a:moveTo>
                    <a:pt x="42980" y="11915"/>
                  </a:moveTo>
                  <a:cubicBezTo>
                    <a:pt x="43010" y="11976"/>
                    <a:pt x="43041" y="12007"/>
                    <a:pt x="43041" y="12067"/>
                  </a:cubicBezTo>
                  <a:cubicBezTo>
                    <a:pt x="43041" y="12067"/>
                    <a:pt x="43010" y="12098"/>
                    <a:pt x="42980" y="12098"/>
                  </a:cubicBezTo>
                  <a:cubicBezTo>
                    <a:pt x="42980" y="12067"/>
                    <a:pt x="42950" y="12037"/>
                    <a:pt x="42950" y="12007"/>
                  </a:cubicBezTo>
                  <a:cubicBezTo>
                    <a:pt x="42950" y="11976"/>
                    <a:pt x="42980" y="11946"/>
                    <a:pt x="42980" y="11946"/>
                  </a:cubicBezTo>
                  <a:lnTo>
                    <a:pt x="42980" y="11915"/>
                  </a:lnTo>
                  <a:close/>
                  <a:moveTo>
                    <a:pt x="46597" y="11976"/>
                  </a:moveTo>
                  <a:cubicBezTo>
                    <a:pt x="46658" y="11976"/>
                    <a:pt x="46688" y="12007"/>
                    <a:pt x="46719" y="12037"/>
                  </a:cubicBezTo>
                  <a:lnTo>
                    <a:pt x="46658" y="12098"/>
                  </a:lnTo>
                  <a:lnTo>
                    <a:pt x="46567" y="12037"/>
                  </a:lnTo>
                  <a:cubicBezTo>
                    <a:pt x="46567" y="12007"/>
                    <a:pt x="46597" y="11976"/>
                    <a:pt x="46597" y="11976"/>
                  </a:cubicBezTo>
                  <a:close/>
                  <a:moveTo>
                    <a:pt x="61258" y="11949"/>
                  </a:moveTo>
                  <a:cubicBezTo>
                    <a:pt x="61298" y="12064"/>
                    <a:pt x="61383" y="12195"/>
                    <a:pt x="61217" y="12250"/>
                  </a:cubicBezTo>
                  <a:cubicBezTo>
                    <a:pt x="61136" y="12059"/>
                    <a:pt x="61127" y="12039"/>
                    <a:pt x="61258" y="11949"/>
                  </a:cubicBezTo>
                  <a:close/>
                  <a:moveTo>
                    <a:pt x="61795" y="11703"/>
                  </a:moveTo>
                  <a:lnTo>
                    <a:pt x="61825" y="12007"/>
                  </a:lnTo>
                  <a:lnTo>
                    <a:pt x="61582" y="12280"/>
                  </a:lnTo>
                  <a:cubicBezTo>
                    <a:pt x="61396" y="12227"/>
                    <a:pt x="61606" y="11894"/>
                    <a:pt x="61375" y="11894"/>
                  </a:cubicBezTo>
                  <a:cubicBezTo>
                    <a:pt x="61358" y="11894"/>
                    <a:pt x="61339" y="11895"/>
                    <a:pt x="61318" y="11899"/>
                  </a:cubicBezTo>
                  <a:lnTo>
                    <a:pt x="61318" y="11899"/>
                  </a:lnTo>
                  <a:cubicBezTo>
                    <a:pt x="61406" y="11751"/>
                    <a:pt x="61494" y="11751"/>
                    <a:pt x="61589" y="11751"/>
                  </a:cubicBezTo>
                  <a:lnTo>
                    <a:pt x="61589" y="11751"/>
                  </a:lnTo>
                  <a:cubicBezTo>
                    <a:pt x="61654" y="11751"/>
                    <a:pt x="61722" y="11751"/>
                    <a:pt x="61795" y="11703"/>
                  </a:cubicBezTo>
                  <a:close/>
                  <a:moveTo>
                    <a:pt x="6870" y="12463"/>
                  </a:moveTo>
                  <a:lnTo>
                    <a:pt x="6931" y="12523"/>
                  </a:lnTo>
                  <a:lnTo>
                    <a:pt x="6870" y="12645"/>
                  </a:lnTo>
                  <a:lnTo>
                    <a:pt x="6809" y="12584"/>
                  </a:lnTo>
                  <a:cubicBezTo>
                    <a:pt x="6809" y="12554"/>
                    <a:pt x="6839" y="12493"/>
                    <a:pt x="6870" y="12463"/>
                  </a:cubicBezTo>
                  <a:close/>
                  <a:moveTo>
                    <a:pt x="10878" y="11209"/>
                  </a:moveTo>
                  <a:cubicBezTo>
                    <a:pt x="10958" y="11209"/>
                    <a:pt x="11034" y="11232"/>
                    <a:pt x="11095" y="11307"/>
                  </a:cubicBezTo>
                  <a:lnTo>
                    <a:pt x="11064" y="11551"/>
                  </a:lnTo>
                  <a:lnTo>
                    <a:pt x="11460" y="11824"/>
                  </a:lnTo>
                  <a:cubicBezTo>
                    <a:pt x="11376" y="11908"/>
                    <a:pt x="11282" y="11926"/>
                    <a:pt x="11189" y="11926"/>
                  </a:cubicBezTo>
                  <a:cubicBezTo>
                    <a:pt x="11120" y="11926"/>
                    <a:pt x="11052" y="11916"/>
                    <a:pt x="10987" y="11916"/>
                  </a:cubicBezTo>
                  <a:cubicBezTo>
                    <a:pt x="10916" y="11916"/>
                    <a:pt x="10849" y="11928"/>
                    <a:pt x="10791" y="11976"/>
                  </a:cubicBezTo>
                  <a:cubicBezTo>
                    <a:pt x="10700" y="12159"/>
                    <a:pt x="10791" y="12432"/>
                    <a:pt x="10700" y="12645"/>
                  </a:cubicBezTo>
                  <a:cubicBezTo>
                    <a:pt x="10396" y="12493"/>
                    <a:pt x="10365" y="12189"/>
                    <a:pt x="10244" y="11946"/>
                  </a:cubicBezTo>
                  <a:cubicBezTo>
                    <a:pt x="10183" y="11885"/>
                    <a:pt x="10244" y="11733"/>
                    <a:pt x="10244" y="11642"/>
                  </a:cubicBezTo>
                  <a:cubicBezTo>
                    <a:pt x="10274" y="11624"/>
                    <a:pt x="10300" y="11616"/>
                    <a:pt x="10322" y="11616"/>
                  </a:cubicBezTo>
                  <a:cubicBezTo>
                    <a:pt x="10413" y="11616"/>
                    <a:pt x="10457" y="11733"/>
                    <a:pt x="10578" y="11733"/>
                  </a:cubicBezTo>
                  <a:lnTo>
                    <a:pt x="10761" y="11703"/>
                  </a:lnTo>
                  <a:cubicBezTo>
                    <a:pt x="10578" y="11459"/>
                    <a:pt x="10578" y="11459"/>
                    <a:pt x="10639" y="11247"/>
                  </a:cubicBezTo>
                  <a:cubicBezTo>
                    <a:pt x="10715" y="11232"/>
                    <a:pt x="10798" y="11209"/>
                    <a:pt x="10878" y="11209"/>
                  </a:cubicBezTo>
                  <a:close/>
                  <a:moveTo>
                    <a:pt x="7873" y="11946"/>
                  </a:moveTo>
                  <a:lnTo>
                    <a:pt x="8298" y="12159"/>
                  </a:lnTo>
                  <a:lnTo>
                    <a:pt x="8298" y="12766"/>
                  </a:lnTo>
                  <a:lnTo>
                    <a:pt x="8086" y="12827"/>
                  </a:lnTo>
                  <a:lnTo>
                    <a:pt x="7873" y="12645"/>
                  </a:lnTo>
                  <a:lnTo>
                    <a:pt x="7630" y="12645"/>
                  </a:lnTo>
                  <a:lnTo>
                    <a:pt x="7630" y="12949"/>
                  </a:lnTo>
                  <a:lnTo>
                    <a:pt x="7326" y="13040"/>
                  </a:lnTo>
                  <a:lnTo>
                    <a:pt x="7265" y="12645"/>
                  </a:lnTo>
                  <a:lnTo>
                    <a:pt x="7630" y="12614"/>
                  </a:lnTo>
                  <a:cubicBezTo>
                    <a:pt x="7569" y="12341"/>
                    <a:pt x="7812" y="12189"/>
                    <a:pt x="7873" y="11946"/>
                  </a:cubicBezTo>
                  <a:close/>
                  <a:moveTo>
                    <a:pt x="60184" y="12797"/>
                  </a:moveTo>
                  <a:cubicBezTo>
                    <a:pt x="60245" y="12918"/>
                    <a:pt x="60397" y="12949"/>
                    <a:pt x="60397" y="13101"/>
                  </a:cubicBezTo>
                  <a:cubicBezTo>
                    <a:pt x="60344" y="13153"/>
                    <a:pt x="60286" y="13166"/>
                    <a:pt x="60227" y="13166"/>
                  </a:cubicBezTo>
                  <a:cubicBezTo>
                    <a:pt x="60171" y="13166"/>
                    <a:pt x="60115" y="13155"/>
                    <a:pt x="60062" y="13155"/>
                  </a:cubicBezTo>
                  <a:cubicBezTo>
                    <a:pt x="60041" y="13155"/>
                    <a:pt x="60021" y="13157"/>
                    <a:pt x="60002" y="13162"/>
                  </a:cubicBezTo>
                  <a:cubicBezTo>
                    <a:pt x="59880" y="13070"/>
                    <a:pt x="59880" y="12888"/>
                    <a:pt x="60002" y="12797"/>
                  </a:cubicBezTo>
                  <a:close/>
                  <a:moveTo>
                    <a:pt x="9150" y="12979"/>
                  </a:moveTo>
                  <a:cubicBezTo>
                    <a:pt x="9362" y="12979"/>
                    <a:pt x="9423" y="13162"/>
                    <a:pt x="9514" y="13222"/>
                  </a:cubicBezTo>
                  <a:cubicBezTo>
                    <a:pt x="9484" y="13253"/>
                    <a:pt x="9453" y="13314"/>
                    <a:pt x="9453" y="13314"/>
                  </a:cubicBezTo>
                  <a:cubicBezTo>
                    <a:pt x="9326" y="13314"/>
                    <a:pt x="9209" y="13346"/>
                    <a:pt x="9097" y="13346"/>
                  </a:cubicBezTo>
                  <a:cubicBezTo>
                    <a:pt x="9022" y="13346"/>
                    <a:pt x="8949" y="13332"/>
                    <a:pt x="8876" y="13283"/>
                  </a:cubicBezTo>
                  <a:cubicBezTo>
                    <a:pt x="8937" y="13101"/>
                    <a:pt x="9058" y="13070"/>
                    <a:pt x="9150" y="12979"/>
                  </a:cubicBezTo>
                  <a:close/>
                  <a:moveTo>
                    <a:pt x="8207" y="13192"/>
                  </a:moveTo>
                  <a:lnTo>
                    <a:pt x="8207" y="13192"/>
                  </a:lnTo>
                  <a:cubicBezTo>
                    <a:pt x="8390" y="13253"/>
                    <a:pt x="8329" y="13374"/>
                    <a:pt x="8238" y="13526"/>
                  </a:cubicBezTo>
                  <a:cubicBezTo>
                    <a:pt x="8116" y="13374"/>
                    <a:pt x="8116" y="13283"/>
                    <a:pt x="8207" y="13192"/>
                  </a:cubicBezTo>
                  <a:close/>
                  <a:moveTo>
                    <a:pt x="47327" y="13131"/>
                  </a:moveTo>
                  <a:cubicBezTo>
                    <a:pt x="47479" y="13222"/>
                    <a:pt x="47479" y="13435"/>
                    <a:pt x="47327" y="13526"/>
                  </a:cubicBezTo>
                  <a:lnTo>
                    <a:pt x="47144" y="13496"/>
                  </a:lnTo>
                  <a:lnTo>
                    <a:pt x="47083" y="13192"/>
                  </a:lnTo>
                  <a:lnTo>
                    <a:pt x="47327" y="13131"/>
                  </a:lnTo>
                  <a:close/>
                  <a:moveTo>
                    <a:pt x="11034" y="13557"/>
                  </a:moveTo>
                  <a:cubicBezTo>
                    <a:pt x="11053" y="13557"/>
                    <a:pt x="11072" y="13581"/>
                    <a:pt x="11084" y="13598"/>
                  </a:cubicBezTo>
                  <a:lnTo>
                    <a:pt x="11084" y="13598"/>
                  </a:lnTo>
                  <a:cubicBezTo>
                    <a:pt x="11057" y="13625"/>
                    <a:pt x="11027" y="13652"/>
                    <a:pt x="10973" y="13678"/>
                  </a:cubicBezTo>
                  <a:cubicBezTo>
                    <a:pt x="10973" y="13678"/>
                    <a:pt x="10912" y="13648"/>
                    <a:pt x="10912" y="13618"/>
                  </a:cubicBezTo>
                  <a:cubicBezTo>
                    <a:pt x="10943" y="13587"/>
                    <a:pt x="11004" y="13587"/>
                    <a:pt x="11034" y="13557"/>
                  </a:cubicBezTo>
                  <a:close/>
                  <a:moveTo>
                    <a:pt x="16490" y="15107"/>
                  </a:moveTo>
                  <a:cubicBezTo>
                    <a:pt x="16543" y="15107"/>
                    <a:pt x="16596" y="15137"/>
                    <a:pt x="16657" y="15198"/>
                  </a:cubicBezTo>
                  <a:cubicBezTo>
                    <a:pt x="16566" y="15259"/>
                    <a:pt x="16505" y="15411"/>
                    <a:pt x="16353" y="15441"/>
                  </a:cubicBezTo>
                  <a:lnTo>
                    <a:pt x="16323" y="15198"/>
                  </a:lnTo>
                  <a:cubicBezTo>
                    <a:pt x="16384" y="15137"/>
                    <a:pt x="16437" y="15107"/>
                    <a:pt x="16490" y="15107"/>
                  </a:cubicBezTo>
                  <a:close/>
                  <a:moveTo>
                    <a:pt x="31156" y="15472"/>
                  </a:moveTo>
                  <a:lnTo>
                    <a:pt x="31460" y="15988"/>
                  </a:lnTo>
                  <a:lnTo>
                    <a:pt x="31156" y="15988"/>
                  </a:lnTo>
                  <a:cubicBezTo>
                    <a:pt x="31065" y="15836"/>
                    <a:pt x="31065" y="15624"/>
                    <a:pt x="31156" y="15472"/>
                  </a:cubicBezTo>
                  <a:close/>
                  <a:moveTo>
                    <a:pt x="33101" y="16049"/>
                  </a:moveTo>
                  <a:cubicBezTo>
                    <a:pt x="33132" y="16049"/>
                    <a:pt x="33132" y="16080"/>
                    <a:pt x="33162" y="16080"/>
                  </a:cubicBezTo>
                  <a:lnTo>
                    <a:pt x="33041" y="16171"/>
                  </a:lnTo>
                  <a:lnTo>
                    <a:pt x="32980" y="16080"/>
                  </a:lnTo>
                  <a:cubicBezTo>
                    <a:pt x="33010" y="16080"/>
                    <a:pt x="33071" y="16049"/>
                    <a:pt x="33101" y="16049"/>
                  </a:cubicBezTo>
                  <a:close/>
                  <a:moveTo>
                    <a:pt x="56749" y="16019"/>
                  </a:moveTo>
                  <a:cubicBezTo>
                    <a:pt x="56871" y="16140"/>
                    <a:pt x="56749" y="16292"/>
                    <a:pt x="56810" y="16444"/>
                  </a:cubicBezTo>
                  <a:cubicBezTo>
                    <a:pt x="56734" y="16520"/>
                    <a:pt x="56635" y="16558"/>
                    <a:pt x="56536" y="16558"/>
                  </a:cubicBezTo>
                  <a:cubicBezTo>
                    <a:pt x="56438" y="16558"/>
                    <a:pt x="56339" y="16520"/>
                    <a:pt x="56263" y="16444"/>
                  </a:cubicBezTo>
                  <a:cubicBezTo>
                    <a:pt x="56415" y="16292"/>
                    <a:pt x="56536" y="16171"/>
                    <a:pt x="56688" y="16019"/>
                  </a:cubicBezTo>
                  <a:close/>
                  <a:moveTo>
                    <a:pt x="38375" y="16536"/>
                  </a:moveTo>
                  <a:cubicBezTo>
                    <a:pt x="38443" y="16536"/>
                    <a:pt x="38512" y="16566"/>
                    <a:pt x="38542" y="16627"/>
                  </a:cubicBezTo>
                  <a:cubicBezTo>
                    <a:pt x="38512" y="16688"/>
                    <a:pt x="38443" y="16718"/>
                    <a:pt x="38375" y="16718"/>
                  </a:cubicBezTo>
                  <a:cubicBezTo>
                    <a:pt x="38307" y="16718"/>
                    <a:pt x="38238" y="16688"/>
                    <a:pt x="38208" y="16627"/>
                  </a:cubicBezTo>
                  <a:cubicBezTo>
                    <a:pt x="38238" y="16566"/>
                    <a:pt x="38307" y="16536"/>
                    <a:pt x="38375" y="16536"/>
                  </a:cubicBezTo>
                  <a:close/>
                  <a:moveTo>
                    <a:pt x="37782" y="16748"/>
                  </a:moveTo>
                  <a:cubicBezTo>
                    <a:pt x="37813" y="16748"/>
                    <a:pt x="37843" y="16809"/>
                    <a:pt x="37843" y="16809"/>
                  </a:cubicBezTo>
                  <a:lnTo>
                    <a:pt x="37752" y="16870"/>
                  </a:lnTo>
                  <a:lnTo>
                    <a:pt x="37691" y="16809"/>
                  </a:lnTo>
                  <a:cubicBezTo>
                    <a:pt x="37721" y="16779"/>
                    <a:pt x="37752" y="16748"/>
                    <a:pt x="37782" y="16748"/>
                  </a:cubicBezTo>
                  <a:close/>
                  <a:moveTo>
                    <a:pt x="43709" y="17083"/>
                  </a:moveTo>
                  <a:lnTo>
                    <a:pt x="43770" y="17143"/>
                  </a:lnTo>
                  <a:cubicBezTo>
                    <a:pt x="43709" y="17174"/>
                    <a:pt x="43679" y="17204"/>
                    <a:pt x="43649" y="17204"/>
                  </a:cubicBezTo>
                  <a:cubicBezTo>
                    <a:pt x="43618" y="17204"/>
                    <a:pt x="43618" y="17174"/>
                    <a:pt x="43588" y="17143"/>
                  </a:cubicBezTo>
                  <a:lnTo>
                    <a:pt x="43709" y="17083"/>
                  </a:lnTo>
                  <a:close/>
                  <a:moveTo>
                    <a:pt x="43284" y="0"/>
                  </a:moveTo>
                  <a:lnTo>
                    <a:pt x="43010" y="456"/>
                  </a:lnTo>
                  <a:lnTo>
                    <a:pt x="42524" y="213"/>
                  </a:lnTo>
                  <a:lnTo>
                    <a:pt x="42311" y="395"/>
                  </a:lnTo>
                  <a:lnTo>
                    <a:pt x="42129" y="244"/>
                  </a:lnTo>
                  <a:lnTo>
                    <a:pt x="41946" y="426"/>
                  </a:lnTo>
                  <a:lnTo>
                    <a:pt x="39211" y="426"/>
                  </a:lnTo>
                  <a:lnTo>
                    <a:pt x="38937" y="608"/>
                  </a:lnTo>
                  <a:lnTo>
                    <a:pt x="38573" y="395"/>
                  </a:lnTo>
                  <a:lnTo>
                    <a:pt x="38390" y="517"/>
                  </a:lnTo>
                  <a:cubicBezTo>
                    <a:pt x="38295" y="575"/>
                    <a:pt x="38216" y="597"/>
                    <a:pt x="38148" y="597"/>
                  </a:cubicBezTo>
                  <a:cubicBezTo>
                    <a:pt x="37951" y="597"/>
                    <a:pt x="37838" y="419"/>
                    <a:pt x="37682" y="419"/>
                  </a:cubicBezTo>
                  <a:cubicBezTo>
                    <a:pt x="37665" y="419"/>
                    <a:pt x="37648" y="421"/>
                    <a:pt x="37630" y="426"/>
                  </a:cubicBezTo>
                  <a:lnTo>
                    <a:pt x="37448" y="578"/>
                  </a:lnTo>
                  <a:cubicBezTo>
                    <a:pt x="37395" y="585"/>
                    <a:pt x="37343" y="587"/>
                    <a:pt x="37294" y="587"/>
                  </a:cubicBezTo>
                  <a:cubicBezTo>
                    <a:pt x="37244" y="587"/>
                    <a:pt x="37195" y="585"/>
                    <a:pt x="37148" y="585"/>
                  </a:cubicBezTo>
                  <a:cubicBezTo>
                    <a:pt x="37053" y="585"/>
                    <a:pt x="36962" y="593"/>
                    <a:pt x="36870" y="639"/>
                  </a:cubicBezTo>
                  <a:lnTo>
                    <a:pt x="36749" y="760"/>
                  </a:lnTo>
                  <a:lnTo>
                    <a:pt x="36384" y="760"/>
                  </a:lnTo>
                  <a:lnTo>
                    <a:pt x="36202" y="578"/>
                  </a:lnTo>
                  <a:cubicBezTo>
                    <a:pt x="36159" y="592"/>
                    <a:pt x="36114" y="596"/>
                    <a:pt x="36068" y="596"/>
                  </a:cubicBezTo>
                  <a:cubicBezTo>
                    <a:pt x="36005" y="596"/>
                    <a:pt x="35940" y="588"/>
                    <a:pt x="35875" y="588"/>
                  </a:cubicBezTo>
                  <a:cubicBezTo>
                    <a:pt x="35789" y="588"/>
                    <a:pt x="35704" y="603"/>
                    <a:pt x="35624" y="669"/>
                  </a:cubicBezTo>
                  <a:lnTo>
                    <a:pt x="35594" y="912"/>
                  </a:lnTo>
                  <a:lnTo>
                    <a:pt x="35320" y="973"/>
                  </a:lnTo>
                  <a:lnTo>
                    <a:pt x="35107" y="608"/>
                  </a:lnTo>
                  <a:lnTo>
                    <a:pt x="34469" y="578"/>
                  </a:lnTo>
                  <a:lnTo>
                    <a:pt x="34317" y="426"/>
                  </a:lnTo>
                  <a:lnTo>
                    <a:pt x="34135" y="608"/>
                  </a:lnTo>
                  <a:lnTo>
                    <a:pt x="33436" y="608"/>
                  </a:lnTo>
                  <a:lnTo>
                    <a:pt x="33253" y="791"/>
                  </a:lnTo>
                  <a:lnTo>
                    <a:pt x="32554" y="791"/>
                  </a:lnTo>
                  <a:lnTo>
                    <a:pt x="32372" y="943"/>
                  </a:lnTo>
                  <a:lnTo>
                    <a:pt x="32220" y="791"/>
                  </a:lnTo>
                  <a:lnTo>
                    <a:pt x="29667" y="791"/>
                  </a:lnTo>
                  <a:lnTo>
                    <a:pt x="29271" y="973"/>
                  </a:lnTo>
                  <a:lnTo>
                    <a:pt x="29059" y="760"/>
                  </a:lnTo>
                  <a:cubicBezTo>
                    <a:pt x="29029" y="765"/>
                    <a:pt x="28999" y="767"/>
                    <a:pt x="28969" y="767"/>
                  </a:cubicBezTo>
                  <a:cubicBezTo>
                    <a:pt x="28891" y="767"/>
                    <a:pt x="28811" y="756"/>
                    <a:pt x="28730" y="756"/>
                  </a:cubicBezTo>
                  <a:cubicBezTo>
                    <a:pt x="28645" y="756"/>
                    <a:pt x="28560" y="768"/>
                    <a:pt x="28481" y="821"/>
                  </a:cubicBezTo>
                  <a:lnTo>
                    <a:pt x="28360" y="1216"/>
                  </a:lnTo>
                  <a:lnTo>
                    <a:pt x="28056" y="760"/>
                  </a:lnTo>
                  <a:lnTo>
                    <a:pt x="27661" y="791"/>
                  </a:lnTo>
                  <a:lnTo>
                    <a:pt x="27539" y="1095"/>
                  </a:lnTo>
                  <a:lnTo>
                    <a:pt x="27174" y="1095"/>
                  </a:lnTo>
                  <a:lnTo>
                    <a:pt x="26961" y="943"/>
                  </a:lnTo>
                  <a:lnTo>
                    <a:pt x="26657" y="943"/>
                  </a:lnTo>
                  <a:lnTo>
                    <a:pt x="26475" y="1125"/>
                  </a:lnTo>
                  <a:lnTo>
                    <a:pt x="25958" y="1125"/>
                  </a:lnTo>
                  <a:lnTo>
                    <a:pt x="25806" y="1003"/>
                  </a:lnTo>
                  <a:cubicBezTo>
                    <a:pt x="25752" y="965"/>
                    <a:pt x="25708" y="950"/>
                    <a:pt x="25671" y="950"/>
                  </a:cubicBezTo>
                  <a:cubicBezTo>
                    <a:pt x="25561" y="950"/>
                    <a:pt x="25510" y="1080"/>
                    <a:pt x="25442" y="1125"/>
                  </a:cubicBezTo>
                  <a:lnTo>
                    <a:pt x="25077" y="1125"/>
                  </a:lnTo>
                  <a:lnTo>
                    <a:pt x="24773" y="791"/>
                  </a:lnTo>
                  <a:lnTo>
                    <a:pt x="24591" y="943"/>
                  </a:lnTo>
                  <a:cubicBezTo>
                    <a:pt x="24508" y="949"/>
                    <a:pt x="24425" y="952"/>
                    <a:pt x="24343" y="952"/>
                  </a:cubicBezTo>
                  <a:cubicBezTo>
                    <a:pt x="24196" y="952"/>
                    <a:pt x="24051" y="945"/>
                    <a:pt x="23908" y="945"/>
                  </a:cubicBezTo>
                  <a:cubicBezTo>
                    <a:pt x="23778" y="945"/>
                    <a:pt x="23650" y="951"/>
                    <a:pt x="23527" y="973"/>
                  </a:cubicBezTo>
                  <a:lnTo>
                    <a:pt x="23375" y="1125"/>
                  </a:lnTo>
                  <a:lnTo>
                    <a:pt x="22341" y="1125"/>
                  </a:lnTo>
                  <a:lnTo>
                    <a:pt x="22159" y="1307"/>
                  </a:lnTo>
                  <a:lnTo>
                    <a:pt x="21794" y="1307"/>
                  </a:lnTo>
                  <a:cubicBezTo>
                    <a:pt x="21702" y="1215"/>
                    <a:pt x="21628" y="1124"/>
                    <a:pt x="21531" y="1124"/>
                  </a:cubicBezTo>
                  <a:cubicBezTo>
                    <a:pt x="21500" y="1124"/>
                    <a:pt x="21466" y="1133"/>
                    <a:pt x="21429" y="1155"/>
                  </a:cubicBezTo>
                  <a:lnTo>
                    <a:pt x="21247" y="1520"/>
                  </a:lnTo>
                  <a:lnTo>
                    <a:pt x="21125" y="1155"/>
                  </a:lnTo>
                  <a:lnTo>
                    <a:pt x="20548" y="1155"/>
                  </a:lnTo>
                  <a:lnTo>
                    <a:pt x="20396" y="1277"/>
                  </a:lnTo>
                  <a:cubicBezTo>
                    <a:pt x="20309" y="1255"/>
                    <a:pt x="20237" y="1092"/>
                    <a:pt x="20125" y="1092"/>
                  </a:cubicBezTo>
                  <a:cubicBezTo>
                    <a:pt x="20081" y="1092"/>
                    <a:pt x="20030" y="1117"/>
                    <a:pt x="19970" y="1186"/>
                  </a:cubicBezTo>
                  <a:cubicBezTo>
                    <a:pt x="19970" y="1277"/>
                    <a:pt x="20001" y="1368"/>
                    <a:pt x="19970" y="1429"/>
                  </a:cubicBezTo>
                  <a:cubicBezTo>
                    <a:pt x="19970" y="1520"/>
                    <a:pt x="19940" y="1581"/>
                    <a:pt x="19879" y="1763"/>
                  </a:cubicBezTo>
                  <a:cubicBezTo>
                    <a:pt x="19818" y="1490"/>
                    <a:pt x="19788" y="1338"/>
                    <a:pt x="19758" y="1155"/>
                  </a:cubicBezTo>
                  <a:lnTo>
                    <a:pt x="18998" y="1155"/>
                  </a:lnTo>
                  <a:cubicBezTo>
                    <a:pt x="18724" y="1459"/>
                    <a:pt x="18299" y="1399"/>
                    <a:pt x="17964" y="1642"/>
                  </a:cubicBezTo>
                  <a:cubicBezTo>
                    <a:pt x="17889" y="1654"/>
                    <a:pt x="17813" y="1662"/>
                    <a:pt x="17738" y="1662"/>
                  </a:cubicBezTo>
                  <a:cubicBezTo>
                    <a:pt x="17631" y="1662"/>
                    <a:pt x="17524" y="1647"/>
                    <a:pt x="17417" y="1611"/>
                  </a:cubicBezTo>
                  <a:lnTo>
                    <a:pt x="17296" y="1307"/>
                  </a:lnTo>
                  <a:lnTo>
                    <a:pt x="16931" y="1307"/>
                  </a:lnTo>
                  <a:lnTo>
                    <a:pt x="16748" y="1459"/>
                  </a:lnTo>
                  <a:lnTo>
                    <a:pt x="16505" y="1277"/>
                  </a:lnTo>
                  <a:lnTo>
                    <a:pt x="16110" y="1490"/>
                  </a:lnTo>
                  <a:lnTo>
                    <a:pt x="15837" y="1307"/>
                  </a:lnTo>
                  <a:lnTo>
                    <a:pt x="15715" y="1459"/>
                  </a:lnTo>
                  <a:lnTo>
                    <a:pt x="14834" y="1459"/>
                  </a:lnTo>
                  <a:lnTo>
                    <a:pt x="14651" y="1642"/>
                  </a:lnTo>
                  <a:lnTo>
                    <a:pt x="13952" y="1642"/>
                  </a:lnTo>
                  <a:lnTo>
                    <a:pt x="13770" y="1824"/>
                  </a:lnTo>
                  <a:cubicBezTo>
                    <a:pt x="13648" y="1794"/>
                    <a:pt x="13527" y="1733"/>
                    <a:pt x="13435" y="1672"/>
                  </a:cubicBezTo>
                  <a:lnTo>
                    <a:pt x="12554" y="1672"/>
                  </a:lnTo>
                  <a:lnTo>
                    <a:pt x="12432" y="1794"/>
                  </a:lnTo>
                  <a:lnTo>
                    <a:pt x="12098" y="1642"/>
                  </a:lnTo>
                  <a:lnTo>
                    <a:pt x="11885" y="1824"/>
                  </a:lnTo>
                  <a:lnTo>
                    <a:pt x="11520" y="1824"/>
                  </a:lnTo>
                  <a:lnTo>
                    <a:pt x="11338" y="1642"/>
                  </a:lnTo>
                  <a:lnTo>
                    <a:pt x="10821" y="1642"/>
                  </a:lnTo>
                  <a:lnTo>
                    <a:pt x="10639" y="1824"/>
                  </a:lnTo>
                  <a:lnTo>
                    <a:pt x="9453" y="1824"/>
                  </a:lnTo>
                  <a:lnTo>
                    <a:pt x="9241" y="2006"/>
                  </a:lnTo>
                  <a:lnTo>
                    <a:pt x="8754" y="2006"/>
                  </a:lnTo>
                  <a:lnTo>
                    <a:pt x="8542" y="2189"/>
                  </a:lnTo>
                  <a:cubicBezTo>
                    <a:pt x="8365" y="2088"/>
                    <a:pt x="8168" y="2029"/>
                    <a:pt x="7968" y="2029"/>
                  </a:cubicBezTo>
                  <a:cubicBezTo>
                    <a:pt x="7926" y="2029"/>
                    <a:pt x="7884" y="2032"/>
                    <a:pt x="7843" y="2037"/>
                  </a:cubicBezTo>
                  <a:lnTo>
                    <a:pt x="7721" y="2158"/>
                  </a:lnTo>
                  <a:lnTo>
                    <a:pt x="6535" y="2158"/>
                  </a:lnTo>
                  <a:cubicBezTo>
                    <a:pt x="6505" y="2158"/>
                    <a:pt x="6475" y="2219"/>
                    <a:pt x="6444" y="2219"/>
                  </a:cubicBezTo>
                  <a:lnTo>
                    <a:pt x="6323" y="2341"/>
                  </a:lnTo>
                  <a:lnTo>
                    <a:pt x="6171" y="2158"/>
                  </a:lnTo>
                  <a:lnTo>
                    <a:pt x="5836" y="2158"/>
                  </a:lnTo>
                  <a:lnTo>
                    <a:pt x="5563" y="2371"/>
                  </a:lnTo>
                  <a:lnTo>
                    <a:pt x="5168" y="2158"/>
                  </a:lnTo>
                  <a:lnTo>
                    <a:pt x="4925" y="2310"/>
                  </a:lnTo>
                  <a:lnTo>
                    <a:pt x="4773" y="2189"/>
                  </a:lnTo>
                  <a:cubicBezTo>
                    <a:pt x="4651" y="2174"/>
                    <a:pt x="4529" y="2166"/>
                    <a:pt x="4408" y="2166"/>
                  </a:cubicBezTo>
                  <a:cubicBezTo>
                    <a:pt x="4286" y="2166"/>
                    <a:pt x="4165" y="2174"/>
                    <a:pt x="4043" y="2189"/>
                  </a:cubicBezTo>
                  <a:lnTo>
                    <a:pt x="3891" y="2341"/>
                  </a:lnTo>
                  <a:lnTo>
                    <a:pt x="3709" y="2158"/>
                  </a:lnTo>
                  <a:lnTo>
                    <a:pt x="3557" y="2341"/>
                  </a:lnTo>
                  <a:lnTo>
                    <a:pt x="2523" y="2341"/>
                  </a:lnTo>
                  <a:lnTo>
                    <a:pt x="2341" y="2523"/>
                  </a:lnTo>
                  <a:lnTo>
                    <a:pt x="1459" y="2523"/>
                  </a:lnTo>
                  <a:lnTo>
                    <a:pt x="1307" y="2675"/>
                  </a:lnTo>
                  <a:lnTo>
                    <a:pt x="912" y="2736"/>
                  </a:lnTo>
                  <a:lnTo>
                    <a:pt x="365" y="3313"/>
                  </a:lnTo>
                  <a:lnTo>
                    <a:pt x="365" y="3678"/>
                  </a:lnTo>
                  <a:cubicBezTo>
                    <a:pt x="426" y="3769"/>
                    <a:pt x="578" y="3861"/>
                    <a:pt x="517" y="4043"/>
                  </a:cubicBezTo>
                  <a:lnTo>
                    <a:pt x="335" y="4225"/>
                  </a:lnTo>
                  <a:lnTo>
                    <a:pt x="335" y="4529"/>
                  </a:lnTo>
                  <a:cubicBezTo>
                    <a:pt x="365" y="4651"/>
                    <a:pt x="578" y="4681"/>
                    <a:pt x="456" y="4833"/>
                  </a:cubicBezTo>
                  <a:lnTo>
                    <a:pt x="0" y="4864"/>
                  </a:lnTo>
                  <a:lnTo>
                    <a:pt x="0" y="5320"/>
                  </a:lnTo>
                  <a:lnTo>
                    <a:pt x="578" y="5897"/>
                  </a:lnTo>
                  <a:lnTo>
                    <a:pt x="821" y="5958"/>
                  </a:lnTo>
                  <a:cubicBezTo>
                    <a:pt x="882" y="6201"/>
                    <a:pt x="1125" y="6414"/>
                    <a:pt x="1064" y="6718"/>
                  </a:cubicBezTo>
                  <a:cubicBezTo>
                    <a:pt x="1338" y="6839"/>
                    <a:pt x="1581" y="6961"/>
                    <a:pt x="1824" y="7143"/>
                  </a:cubicBezTo>
                  <a:cubicBezTo>
                    <a:pt x="1862" y="7133"/>
                    <a:pt x="1898" y="7129"/>
                    <a:pt x="1934" y="7129"/>
                  </a:cubicBezTo>
                  <a:cubicBezTo>
                    <a:pt x="2179" y="7129"/>
                    <a:pt x="2379" y="7340"/>
                    <a:pt x="2605" y="7340"/>
                  </a:cubicBezTo>
                  <a:cubicBezTo>
                    <a:pt x="2638" y="7340"/>
                    <a:pt x="2671" y="7336"/>
                    <a:pt x="2706" y="7326"/>
                  </a:cubicBezTo>
                  <a:lnTo>
                    <a:pt x="3040" y="8055"/>
                  </a:lnTo>
                  <a:cubicBezTo>
                    <a:pt x="3085" y="8016"/>
                    <a:pt x="3122" y="8001"/>
                    <a:pt x="3155" y="8001"/>
                  </a:cubicBezTo>
                  <a:cubicBezTo>
                    <a:pt x="3281" y="8001"/>
                    <a:pt x="3341" y="8227"/>
                    <a:pt x="3481" y="8227"/>
                  </a:cubicBezTo>
                  <a:cubicBezTo>
                    <a:pt x="3504" y="8227"/>
                    <a:pt x="3529" y="8221"/>
                    <a:pt x="3557" y="8207"/>
                  </a:cubicBezTo>
                  <a:cubicBezTo>
                    <a:pt x="3587" y="8207"/>
                    <a:pt x="3678" y="8329"/>
                    <a:pt x="3739" y="8390"/>
                  </a:cubicBezTo>
                  <a:cubicBezTo>
                    <a:pt x="3769" y="8420"/>
                    <a:pt x="3769" y="8450"/>
                    <a:pt x="3800" y="8511"/>
                  </a:cubicBezTo>
                  <a:lnTo>
                    <a:pt x="3648" y="8633"/>
                  </a:lnTo>
                  <a:lnTo>
                    <a:pt x="3830" y="8815"/>
                  </a:lnTo>
                  <a:lnTo>
                    <a:pt x="3830" y="9180"/>
                  </a:lnTo>
                  <a:cubicBezTo>
                    <a:pt x="3575" y="9265"/>
                    <a:pt x="3372" y="9456"/>
                    <a:pt x="3124" y="9456"/>
                  </a:cubicBezTo>
                  <a:cubicBezTo>
                    <a:pt x="3106" y="9456"/>
                    <a:pt x="3088" y="9455"/>
                    <a:pt x="3070" y="9453"/>
                  </a:cubicBezTo>
                  <a:cubicBezTo>
                    <a:pt x="3040" y="9453"/>
                    <a:pt x="2979" y="9514"/>
                    <a:pt x="2949" y="9575"/>
                  </a:cubicBezTo>
                  <a:lnTo>
                    <a:pt x="3010" y="9788"/>
                  </a:lnTo>
                  <a:lnTo>
                    <a:pt x="3101" y="9788"/>
                  </a:lnTo>
                  <a:cubicBezTo>
                    <a:pt x="3435" y="9970"/>
                    <a:pt x="3678" y="10274"/>
                    <a:pt x="3800" y="10639"/>
                  </a:cubicBezTo>
                  <a:lnTo>
                    <a:pt x="3800" y="11125"/>
                  </a:lnTo>
                  <a:cubicBezTo>
                    <a:pt x="3861" y="11156"/>
                    <a:pt x="3891" y="11186"/>
                    <a:pt x="3952" y="11216"/>
                  </a:cubicBezTo>
                  <a:cubicBezTo>
                    <a:pt x="4013" y="11216"/>
                    <a:pt x="4104" y="11247"/>
                    <a:pt x="4195" y="11247"/>
                  </a:cubicBezTo>
                  <a:lnTo>
                    <a:pt x="4803" y="11885"/>
                  </a:lnTo>
                  <a:lnTo>
                    <a:pt x="4955" y="11763"/>
                  </a:lnTo>
                  <a:cubicBezTo>
                    <a:pt x="5046" y="11885"/>
                    <a:pt x="5198" y="12007"/>
                    <a:pt x="5350" y="12067"/>
                  </a:cubicBezTo>
                  <a:cubicBezTo>
                    <a:pt x="5502" y="12128"/>
                    <a:pt x="5624" y="12250"/>
                    <a:pt x="5715" y="12402"/>
                  </a:cubicBezTo>
                  <a:cubicBezTo>
                    <a:pt x="5593" y="12493"/>
                    <a:pt x="5441" y="12463"/>
                    <a:pt x="5320" y="12554"/>
                  </a:cubicBezTo>
                  <a:cubicBezTo>
                    <a:pt x="5228" y="12675"/>
                    <a:pt x="5016" y="12645"/>
                    <a:pt x="4864" y="12675"/>
                  </a:cubicBezTo>
                  <a:cubicBezTo>
                    <a:pt x="4894" y="12797"/>
                    <a:pt x="5077" y="12827"/>
                    <a:pt x="5046" y="12979"/>
                  </a:cubicBezTo>
                  <a:cubicBezTo>
                    <a:pt x="5077" y="12979"/>
                    <a:pt x="5168" y="13010"/>
                    <a:pt x="5168" y="13040"/>
                  </a:cubicBezTo>
                  <a:cubicBezTo>
                    <a:pt x="5198" y="13162"/>
                    <a:pt x="5198" y="13314"/>
                    <a:pt x="5198" y="13405"/>
                  </a:cubicBezTo>
                  <a:lnTo>
                    <a:pt x="5016" y="13648"/>
                  </a:lnTo>
                  <a:cubicBezTo>
                    <a:pt x="5037" y="13645"/>
                    <a:pt x="5059" y="13643"/>
                    <a:pt x="5081" y="13643"/>
                  </a:cubicBezTo>
                  <a:cubicBezTo>
                    <a:pt x="5271" y="13643"/>
                    <a:pt x="5451" y="13761"/>
                    <a:pt x="5532" y="13952"/>
                  </a:cubicBezTo>
                  <a:cubicBezTo>
                    <a:pt x="5563" y="14104"/>
                    <a:pt x="5624" y="14225"/>
                    <a:pt x="5745" y="14317"/>
                  </a:cubicBezTo>
                  <a:cubicBezTo>
                    <a:pt x="5836" y="14408"/>
                    <a:pt x="5897" y="14560"/>
                    <a:pt x="6110" y="14560"/>
                  </a:cubicBezTo>
                  <a:cubicBezTo>
                    <a:pt x="6232" y="14560"/>
                    <a:pt x="6292" y="14377"/>
                    <a:pt x="6384" y="14317"/>
                  </a:cubicBezTo>
                  <a:cubicBezTo>
                    <a:pt x="6505" y="14225"/>
                    <a:pt x="6566" y="14104"/>
                    <a:pt x="6687" y="14073"/>
                  </a:cubicBezTo>
                  <a:lnTo>
                    <a:pt x="6839" y="14225"/>
                  </a:lnTo>
                  <a:cubicBezTo>
                    <a:pt x="6900" y="14210"/>
                    <a:pt x="6953" y="14203"/>
                    <a:pt x="7007" y="14203"/>
                  </a:cubicBezTo>
                  <a:cubicBezTo>
                    <a:pt x="7060" y="14203"/>
                    <a:pt x="7113" y="14210"/>
                    <a:pt x="7174" y="14225"/>
                  </a:cubicBezTo>
                  <a:cubicBezTo>
                    <a:pt x="7356" y="14317"/>
                    <a:pt x="7569" y="14438"/>
                    <a:pt x="7751" y="14560"/>
                  </a:cubicBezTo>
                  <a:lnTo>
                    <a:pt x="8238" y="14560"/>
                  </a:lnTo>
                  <a:cubicBezTo>
                    <a:pt x="8329" y="14651"/>
                    <a:pt x="8450" y="14742"/>
                    <a:pt x="8602" y="14773"/>
                  </a:cubicBezTo>
                  <a:cubicBezTo>
                    <a:pt x="8724" y="14803"/>
                    <a:pt x="8785" y="15016"/>
                    <a:pt x="8906" y="15046"/>
                  </a:cubicBezTo>
                  <a:cubicBezTo>
                    <a:pt x="9092" y="15093"/>
                    <a:pt x="9260" y="15299"/>
                    <a:pt x="9464" y="15299"/>
                  </a:cubicBezTo>
                  <a:cubicBezTo>
                    <a:pt x="9528" y="15299"/>
                    <a:pt x="9594" y="15279"/>
                    <a:pt x="9666" y="15229"/>
                  </a:cubicBezTo>
                  <a:cubicBezTo>
                    <a:pt x="9697" y="15107"/>
                    <a:pt x="9727" y="15016"/>
                    <a:pt x="9757" y="14894"/>
                  </a:cubicBezTo>
                  <a:lnTo>
                    <a:pt x="10001" y="14955"/>
                  </a:lnTo>
                  <a:lnTo>
                    <a:pt x="10122" y="15320"/>
                  </a:lnTo>
                  <a:cubicBezTo>
                    <a:pt x="10305" y="15077"/>
                    <a:pt x="10578" y="14864"/>
                    <a:pt x="10882" y="14773"/>
                  </a:cubicBezTo>
                  <a:cubicBezTo>
                    <a:pt x="11004" y="14894"/>
                    <a:pt x="11064" y="15077"/>
                    <a:pt x="11277" y="15107"/>
                  </a:cubicBezTo>
                  <a:lnTo>
                    <a:pt x="11672" y="14894"/>
                  </a:lnTo>
                  <a:lnTo>
                    <a:pt x="11885" y="15107"/>
                  </a:lnTo>
                  <a:lnTo>
                    <a:pt x="12098" y="14894"/>
                  </a:lnTo>
                  <a:lnTo>
                    <a:pt x="12767" y="15259"/>
                  </a:lnTo>
                  <a:lnTo>
                    <a:pt x="13830" y="15259"/>
                  </a:lnTo>
                  <a:lnTo>
                    <a:pt x="13952" y="14925"/>
                  </a:lnTo>
                  <a:cubicBezTo>
                    <a:pt x="13986" y="14938"/>
                    <a:pt x="14019" y="14943"/>
                    <a:pt x="14051" y="14943"/>
                  </a:cubicBezTo>
                  <a:cubicBezTo>
                    <a:pt x="14107" y="14943"/>
                    <a:pt x="14160" y="14929"/>
                    <a:pt x="14211" y="14929"/>
                  </a:cubicBezTo>
                  <a:cubicBezTo>
                    <a:pt x="14257" y="14929"/>
                    <a:pt x="14302" y="14940"/>
                    <a:pt x="14347" y="14985"/>
                  </a:cubicBezTo>
                  <a:lnTo>
                    <a:pt x="14469" y="15289"/>
                  </a:lnTo>
                  <a:lnTo>
                    <a:pt x="15016" y="15289"/>
                  </a:lnTo>
                  <a:lnTo>
                    <a:pt x="15198" y="15472"/>
                  </a:lnTo>
                  <a:lnTo>
                    <a:pt x="15533" y="15472"/>
                  </a:lnTo>
                  <a:lnTo>
                    <a:pt x="15745" y="15654"/>
                  </a:lnTo>
                  <a:lnTo>
                    <a:pt x="16748" y="15654"/>
                  </a:lnTo>
                  <a:lnTo>
                    <a:pt x="16900" y="15806"/>
                  </a:lnTo>
                  <a:lnTo>
                    <a:pt x="17995" y="15806"/>
                  </a:lnTo>
                  <a:lnTo>
                    <a:pt x="18147" y="15624"/>
                  </a:lnTo>
                  <a:lnTo>
                    <a:pt x="19028" y="15624"/>
                  </a:lnTo>
                  <a:lnTo>
                    <a:pt x="19150" y="15259"/>
                  </a:lnTo>
                  <a:cubicBezTo>
                    <a:pt x="19200" y="15279"/>
                    <a:pt x="19251" y="15283"/>
                    <a:pt x="19301" y="15283"/>
                  </a:cubicBezTo>
                  <a:cubicBezTo>
                    <a:pt x="19325" y="15283"/>
                    <a:pt x="19350" y="15282"/>
                    <a:pt x="19374" y="15282"/>
                  </a:cubicBezTo>
                  <a:cubicBezTo>
                    <a:pt x="19446" y="15282"/>
                    <a:pt x="19514" y="15289"/>
                    <a:pt x="19575" y="15350"/>
                  </a:cubicBezTo>
                  <a:lnTo>
                    <a:pt x="19454" y="15624"/>
                  </a:lnTo>
                  <a:lnTo>
                    <a:pt x="20062" y="15624"/>
                  </a:lnTo>
                  <a:cubicBezTo>
                    <a:pt x="20183" y="15958"/>
                    <a:pt x="20578" y="15684"/>
                    <a:pt x="20730" y="15958"/>
                  </a:cubicBezTo>
                  <a:cubicBezTo>
                    <a:pt x="20943" y="15988"/>
                    <a:pt x="21125" y="15988"/>
                    <a:pt x="21308" y="15988"/>
                  </a:cubicBezTo>
                  <a:cubicBezTo>
                    <a:pt x="21369" y="15988"/>
                    <a:pt x="21399" y="15988"/>
                    <a:pt x="21460" y="15958"/>
                  </a:cubicBezTo>
                  <a:lnTo>
                    <a:pt x="21703" y="15776"/>
                  </a:lnTo>
                  <a:lnTo>
                    <a:pt x="22007" y="15988"/>
                  </a:lnTo>
                  <a:cubicBezTo>
                    <a:pt x="22047" y="15988"/>
                    <a:pt x="22128" y="15961"/>
                    <a:pt x="22196" y="15961"/>
                  </a:cubicBezTo>
                  <a:cubicBezTo>
                    <a:pt x="22230" y="15961"/>
                    <a:pt x="22260" y="15968"/>
                    <a:pt x="22280" y="15988"/>
                  </a:cubicBezTo>
                  <a:cubicBezTo>
                    <a:pt x="22432" y="16171"/>
                    <a:pt x="22706" y="16140"/>
                    <a:pt x="22828" y="16292"/>
                  </a:cubicBezTo>
                  <a:lnTo>
                    <a:pt x="23466" y="15958"/>
                  </a:lnTo>
                  <a:cubicBezTo>
                    <a:pt x="23581" y="16004"/>
                    <a:pt x="23661" y="16172"/>
                    <a:pt x="23785" y="16172"/>
                  </a:cubicBezTo>
                  <a:cubicBezTo>
                    <a:pt x="23825" y="16172"/>
                    <a:pt x="23870" y="16154"/>
                    <a:pt x="23922" y="16110"/>
                  </a:cubicBezTo>
                  <a:cubicBezTo>
                    <a:pt x="23952" y="16019"/>
                    <a:pt x="23983" y="15897"/>
                    <a:pt x="24013" y="15836"/>
                  </a:cubicBezTo>
                  <a:cubicBezTo>
                    <a:pt x="24104" y="15776"/>
                    <a:pt x="24287" y="15867"/>
                    <a:pt x="24287" y="15684"/>
                  </a:cubicBezTo>
                  <a:lnTo>
                    <a:pt x="24135" y="15502"/>
                  </a:lnTo>
                  <a:lnTo>
                    <a:pt x="24378" y="15441"/>
                  </a:lnTo>
                  <a:lnTo>
                    <a:pt x="24530" y="15776"/>
                  </a:lnTo>
                  <a:cubicBezTo>
                    <a:pt x="24712" y="15563"/>
                    <a:pt x="24530" y="15320"/>
                    <a:pt x="24682" y="15107"/>
                  </a:cubicBezTo>
                  <a:lnTo>
                    <a:pt x="24682" y="15107"/>
                  </a:lnTo>
                  <a:cubicBezTo>
                    <a:pt x="24955" y="15198"/>
                    <a:pt x="24682" y="15472"/>
                    <a:pt x="24895" y="15593"/>
                  </a:cubicBezTo>
                  <a:lnTo>
                    <a:pt x="25046" y="15289"/>
                  </a:lnTo>
                  <a:cubicBezTo>
                    <a:pt x="25159" y="15289"/>
                    <a:pt x="25167" y="15445"/>
                    <a:pt x="25288" y="15445"/>
                  </a:cubicBezTo>
                  <a:cubicBezTo>
                    <a:pt x="25298" y="15445"/>
                    <a:pt x="25308" y="15444"/>
                    <a:pt x="25320" y="15441"/>
                  </a:cubicBezTo>
                  <a:lnTo>
                    <a:pt x="25381" y="15289"/>
                  </a:lnTo>
                  <a:cubicBezTo>
                    <a:pt x="25438" y="15258"/>
                    <a:pt x="25491" y="15246"/>
                    <a:pt x="25543" y="15246"/>
                  </a:cubicBezTo>
                  <a:cubicBezTo>
                    <a:pt x="25755" y="15246"/>
                    <a:pt x="25928" y="15462"/>
                    <a:pt x="26146" y="15462"/>
                  </a:cubicBezTo>
                  <a:cubicBezTo>
                    <a:pt x="26183" y="15462"/>
                    <a:pt x="26222" y="15456"/>
                    <a:pt x="26262" y="15441"/>
                  </a:cubicBezTo>
                  <a:lnTo>
                    <a:pt x="26445" y="15259"/>
                  </a:lnTo>
                  <a:lnTo>
                    <a:pt x="26992" y="15593"/>
                  </a:lnTo>
                  <a:cubicBezTo>
                    <a:pt x="27113" y="15441"/>
                    <a:pt x="27113" y="15168"/>
                    <a:pt x="27357" y="15107"/>
                  </a:cubicBezTo>
                  <a:lnTo>
                    <a:pt x="27691" y="15441"/>
                  </a:lnTo>
                  <a:lnTo>
                    <a:pt x="28360" y="15441"/>
                  </a:lnTo>
                  <a:lnTo>
                    <a:pt x="28542" y="15624"/>
                  </a:lnTo>
                  <a:lnTo>
                    <a:pt x="28907" y="15624"/>
                  </a:lnTo>
                  <a:lnTo>
                    <a:pt x="29089" y="15441"/>
                  </a:lnTo>
                  <a:cubicBezTo>
                    <a:pt x="29150" y="15563"/>
                    <a:pt x="29332" y="15624"/>
                    <a:pt x="29332" y="15776"/>
                  </a:cubicBezTo>
                  <a:cubicBezTo>
                    <a:pt x="29271" y="16080"/>
                    <a:pt x="28998" y="16110"/>
                    <a:pt x="28785" y="16262"/>
                  </a:cubicBezTo>
                  <a:lnTo>
                    <a:pt x="28846" y="16475"/>
                  </a:lnTo>
                  <a:cubicBezTo>
                    <a:pt x="28900" y="16499"/>
                    <a:pt x="28949" y="16509"/>
                    <a:pt x="28995" y="16509"/>
                  </a:cubicBezTo>
                  <a:cubicBezTo>
                    <a:pt x="29183" y="16509"/>
                    <a:pt x="29320" y="16347"/>
                    <a:pt x="29515" y="16323"/>
                  </a:cubicBezTo>
                  <a:cubicBezTo>
                    <a:pt x="29727" y="16292"/>
                    <a:pt x="29636" y="16110"/>
                    <a:pt x="29697" y="16019"/>
                  </a:cubicBezTo>
                  <a:cubicBezTo>
                    <a:pt x="29849" y="15806"/>
                    <a:pt x="30123" y="15776"/>
                    <a:pt x="30305" y="15654"/>
                  </a:cubicBezTo>
                  <a:lnTo>
                    <a:pt x="30487" y="15776"/>
                  </a:lnTo>
                  <a:lnTo>
                    <a:pt x="30609" y="15624"/>
                  </a:lnTo>
                  <a:lnTo>
                    <a:pt x="30913" y="15867"/>
                  </a:lnTo>
                  <a:lnTo>
                    <a:pt x="30639" y="16140"/>
                  </a:lnTo>
                  <a:cubicBezTo>
                    <a:pt x="30614" y="16151"/>
                    <a:pt x="30588" y="16154"/>
                    <a:pt x="30561" y="16154"/>
                  </a:cubicBezTo>
                  <a:cubicBezTo>
                    <a:pt x="30509" y="16154"/>
                    <a:pt x="30456" y="16140"/>
                    <a:pt x="30408" y="16140"/>
                  </a:cubicBezTo>
                  <a:cubicBezTo>
                    <a:pt x="30335" y="16140"/>
                    <a:pt x="30275" y="16171"/>
                    <a:pt x="30244" y="16323"/>
                  </a:cubicBezTo>
                  <a:lnTo>
                    <a:pt x="31308" y="16323"/>
                  </a:lnTo>
                  <a:lnTo>
                    <a:pt x="31642" y="16657"/>
                  </a:lnTo>
                  <a:lnTo>
                    <a:pt x="32402" y="16657"/>
                  </a:lnTo>
                  <a:lnTo>
                    <a:pt x="32524" y="16505"/>
                  </a:lnTo>
                  <a:lnTo>
                    <a:pt x="32919" y="16505"/>
                  </a:lnTo>
                  <a:lnTo>
                    <a:pt x="33071" y="16323"/>
                  </a:lnTo>
                  <a:lnTo>
                    <a:pt x="33375" y="16323"/>
                  </a:lnTo>
                  <a:lnTo>
                    <a:pt x="34013" y="16718"/>
                  </a:lnTo>
                  <a:lnTo>
                    <a:pt x="34834" y="16718"/>
                  </a:lnTo>
                  <a:lnTo>
                    <a:pt x="35047" y="16900"/>
                  </a:lnTo>
                  <a:cubicBezTo>
                    <a:pt x="35118" y="16861"/>
                    <a:pt x="35186" y="16846"/>
                    <a:pt x="35251" y="16846"/>
                  </a:cubicBezTo>
                  <a:cubicBezTo>
                    <a:pt x="35488" y="16846"/>
                    <a:pt x="35689" y="17052"/>
                    <a:pt x="35928" y="17052"/>
                  </a:cubicBezTo>
                  <a:cubicBezTo>
                    <a:pt x="35989" y="17083"/>
                    <a:pt x="36080" y="17113"/>
                    <a:pt x="36141" y="17143"/>
                  </a:cubicBezTo>
                  <a:lnTo>
                    <a:pt x="36323" y="17235"/>
                  </a:lnTo>
                  <a:cubicBezTo>
                    <a:pt x="36454" y="17182"/>
                    <a:pt x="36517" y="17040"/>
                    <a:pt x="36649" y="17040"/>
                  </a:cubicBezTo>
                  <a:cubicBezTo>
                    <a:pt x="36670" y="17040"/>
                    <a:pt x="36693" y="17044"/>
                    <a:pt x="36718" y="17052"/>
                  </a:cubicBezTo>
                  <a:lnTo>
                    <a:pt x="37083" y="17387"/>
                  </a:lnTo>
                  <a:lnTo>
                    <a:pt x="37266" y="17235"/>
                  </a:lnTo>
                  <a:lnTo>
                    <a:pt x="37782" y="17235"/>
                  </a:lnTo>
                  <a:lnTo>
                    <a:pt x="37934" y="17052"/>
                  </a:lnTo>
                  <a:lnTo>
                    <a:pt x="38451" y="17052"/>
                  </a:lnTo>
                  <a:cubicBezTo>
                    <a:pt x="38585" y="16952"/>
                    <a:pt x="38645" y="16907"/>
                    <a:pt x="38702" y="16907"/>
                  </a:cubicBezTo>
                  <a:cubicBezTo>
                    <a:pt x="38749" y="16907"/>
                    <a:pt x="38795" y="16937"/>
                    <a:pt x="38877" y="16991"/>
                  </a:cubicBezTo>
                  <a:cubicBezTo>
                    <a:pt x="38755" y="17113"/>
                    <a:pt x="38603" y="17235"/>
                    <a:pt x="38816" y="17417"/>
                  </a:cubicBezTo>
                  <a:lnTo>
                    <a:pt x="39849" y="17417"/>
                  </a:lnTo>
                  <a:cubicBezTo>
                    <a:pt x="40001" y="17295"/>
                    <a:pt x="40062" y="17052"/>
                    <a:pt x="40305" y="17052"/>
                  </a:cubicBezTo>
                  <a:lnTo>
                    <a:pt x="40579" y="17204"/>
                  </a:lnTo>
                  <a:cubicBezTo>
                    <a:pt x="40700" y="17113"/>
                    <a:pt x="40609" y="16991"/>
                    <a:pt x="40639" y="16900"/>
                  </a:cubicBezTo>
                  <a:cubicBezTo>
                    <a:pt x="40579" y="16870"/>
                    <a:pt x="40518" y="16809"/>
                    <a:pt x="40457" y="16779"/>
                  </a:cubicBezTo>
                  <a:cubicBezTo>
                    <a:pt x="40511" y="16743"/>
                    <a:pt x="40546" y="16728"/>
                    <a:pt x="40569" y="16728"/>
                  </a:cubicBezTo>
                  <a:cubicBezTo>
                    <a:pt x="40627" y="16728"/>
                    <a:pt x="40618" y="16814"/>
                    <a:pt x="40639" y="16900"/>
                  </a:cubicBezTo>
                  <a:cubicBezTo>
                    <a:pt x="40731" y="16809"/>
                    <a:pt x="40822" y="16748"/>
                    <a:pt x="40913" y="16688"/>
                  </a:cubicBezTo>
                  <a:lnTo>
                    <a:pt x="41065" y="16870"/>
                  </a:lnTo>
                  <a:lnTo>
                    <a:pt x="41339" y="16870"/>
                  </a:lnTo>
                  <a:lnTo>
                    <a:pt x="41339" y="16627"/>
                  </a:lnTo>
                  <a:cubicBezTo>
                    <a:pt x="41387" y="16546"/>
                    <a:pt x="41435" y="16509"/>
                    <a:pt x="41487" y="16509"/>
                  </a:cubicBezTo>
                  <a:cubicBezTo>
                    <a:pt x="41535" y="16509"/>
                    <a:pt x="41585" y="16539"/>
                    <a:pt x="41643" y="16596"/>
                  </a:cubicBezTo>
                  <a:cubicBezTo>
                    <a:pt x="41612" y="16718"/>
                    <a:pt x="41491" y="16839"/>
                    <a:pt x="41339" y="16870"/>
                  </a:cubicBezTo>
                  <a:cubicBezTo>
                    <a:pt x="41339" y="16931"/>
                    <a:pt x="41369" y="17022"/>
                    <a:pt x="41399" y="17022"/>
                  </a:cubicBezTo>
                  <a:cubicBezTo>
                    <a:pt x="41521" y="17052"/>
                    <a:pt x="41673" y="17052"/>
                    <a:pt x="41764" y="17052"/>
                  </a:cubicBezTo>
                  <a:lnTo>
                    <a:pt x="41946" y="16870"/>
                  </a:lnTo>
                  <a:lnTo>
                    <a:pt x="42129" y="17052"/>
                  </a:lnTo>
                  <a:lnTo>
                    <a:pt x="42311" y="16870"/>
                  </a:lnTo>
                  <a:cubicBezTo>
                    <a:pt x="42332" y="16884"/>
                    <a:pt x="42357" y="16888"/>
                    <a:pt x="42385" y="16888"/>
                  </a:cubicBezTo>
                  <a:cubicBezTo>
                    <a:pt x="42436" y="16888"/>
                    <a:pt x="42496" y="16874"/>
                    <a:pt x="42554" y="16874"/>
                  </a:cubicBezTo>
                  <a:cubicBezTo>
                    <a:pt x="42608" y="16874"/>
                    <a:pt x="42661" y="16886"/>
                    <a:pt x="42706" y="16931"/>
                  </a:cubicBezTo>
                  <a:cubicBezTo>
                    <a:pt x="42554" y="17143"/>
                    <a:pt x="42554" y="17143"/>
                    <a:pt x="42585" y="17387"/>
                  </a:cubicBezTo>
                  <a:lnTo>
                    <a:pt x="43162" y="17387"/>
                  </a:lnTo>
                  <a:lnTo>
                    <a:pt x="43314" y="17235"/>
                  </a:lnTo>
                  <a:lnTo>
                    <a:pt x="43497" y="17387"/>
                  </a:lnTo>
                  <a:lnTo>
                    <a:pt x="44013" y="17387"/>
                  </a:lnTo>
                  <a:lnTo>
                    <a:pt x="44196" y="17569"/>
                  </a:lnTo>
                  <a:lnTo>
                    <a:pt x="44409" y="17387"/>
                  </a:lnTo>
                  <a:lnTo>
                    <a:pt x="44743" y="17387"/>
                  </a:lnTo>
                  <a:lnTo>
                    <a:pt x="44986" y="16900"/>
                  </a:lnTo>
                  <a:lnTo>
                    <a:pt x="44986" y="16596"/>
                  </a:lnTo>
                  <a:cubicBezTo>
                    <a:pt x="45077" y="16566"/>
                    <a:pt x="45168" y="16536"/>
                    <a:pt x="45260" y="16475"/>
                  </a:cubicBezTo>
                  <a:cubicBezTo>
                    <a:pt x="45333" y="16426"/>
                    <a:pt x="45407" y="16337"/>
                    <a:pt x="45513" y="16337"/>
                  </a:cubicBezTo>
                  <a:cubicBezTo>
                    <a:pt x="45538" y="16337"/>
                    <a:pt x="45565" y="16342"/>
                    <a:pt x="45594" y="16353"/>
                  </a:cubicBezTo>
                  <a:lnTo>
                    <a:pt x="45868" y="16566"/>
                  </a:lnTo>
                  <a:lnTo>
                    <a:pt x="45685" y="16809"/>
                  </a:lnTo>
                  <a:cubicBezTo>
                    <a:pt x="45761" y="16855"/>
                    <a:pt x="45822" y="16877"/>
                    <a:pt x="45875" y="16877"/>
                  </a:cubicBezTo>
                  <a:cubicBezTo>
                    <a:pt x="45928" y="16877"/>
                    <a:pt x="45974" y="16855"/>
                    <a:pt x="46020" y="16809"/>
                  </a:cubicBezTo>
                  <a:lnTo>
                    <a:pt x="46050" y="16323"/>
                  </a:lnTo>
                  <a:lnTo>
                    <a:pt x="46354" y="16384"/>
                  </a:lnTo>
                  <a:lnTo>
                    <a:pt x="46415" y="16657"/>
                  </a:lnTo>
                  <a:lnTo>
                    <a:pt x="46688" y="16748"/>
                  </a:lnTo>
                  <a:lnTo>
                    <a:pt x="46779" y="17052"/>
                  </a:lnTo>
                  <a:lnTo>
                    <a:pt x="46962" y="17052"/>
                  </a:lnTo>
                  <a:lnTo>
                    <a:pt x="47296" y="16536"/>
                  </a:lnTo>
                  <a:lnTo>
                    <a:pt x="47509" y="16536"/>
                  </a:lnTo>
                  <a:lnTo>
                    <a:pt x="47691" y="16900"/>
                  </a:lnTo>
                  <a:lnTo>
                    <a:pt x="47904" y="16839"/>
                  </a:lnTo>
                  <a:cubicBezTo>
                    <a:pt x="47934" y="16688"/>
                    <a:pt x="47934" y="16536"/>
                    <a:pt x="47965" y="16232"/>
                  </a:cubicBezTo>
                  <a:cubicBezTo>
                    <a:pt x="48081" y="16482"/>
                    <a:pt x="48209" y="16550"/>
                    <a:pt x="48341" y="16550"/>
                  </a:cubicBezTo>
                  <a:cubicBezTo>
                    <a:pt x="48417" y="16550"/>
                    <a:pt x="48495" y="16527"/>
                    <a:pt x="48573" y="16505"/>
                  </a:cubicBezTo>
                  <a:lnTo>
                    <a:pt x="48725" y="16384"/>
                  </a:lnTo>
                  <a:cubicBezTo>
                    <a:pt x="48846" y="16627"/>
                    <a:pt x="48938" y="16870"/>
                    <a:pt x="49059" y="17083"/>
                  </a:cubicBezTo>
                  <a:cubicBezTo>
                    <a:pt x="49181" y="17295"/>
                    <a:pt x="49454" y="17235"/>
                    <a:pt x="49606" y="17417"/>
                  </a:cubicBezTo>
                  <a:lnTo>
                    <a:pt x="50093" y="17417"/>
                  </a:lnTo>
                  <a:lnTo>
                    <a:pt x="50305" y="17265"/>
                  </a:lnTo>
                  <a:lnTo>
                    <a:pt x="50457" y="17417"/>
                  </a:lnTo>
                  <a:lnTo>
                    <a:pt x="51065" y="17417"/>
                  </a:lnTo>
                  <a:cubicBezTo>
                    <a:pt x="51126" y="17417"/>
                    <a:pt x="51156" y="17387"/>
                    <a:pt x="51217" y="17387"/>
                  </a:cubicBezTo>
                  <a:lnTo>
                    <a:pt x="51339" y="17235"/>
                  </a:lnTo>
                  <a:lnTo>
                    <a:pt x="52220" y="17235"/>
                  </a:lnTo>
                  <a:cubicBezTo>
                    <a:pt x="52220" y="17235"/>
                    <a:pt x="52251" y="17295"/>
                    <a:pt x="52281" y="17295"/>
                  </a:cubicBezTo>
                  <a:cubicBezTo>
                    <a:pt x="52311" y="17387"/>
                    <a:pt x="52342" y="17508"/>
                    <a:pt x="52372" y="17599"/>
                  </a:cubicBezTo>
                  <a:lnTo>
                    <a:pt x="52585" y="17417"/>
                  </a:lnTo>
                  <a:lnTo>
                    <a:pt x="52919" y="17417"/>
                  </a:lnTo>
                  <a:cubicBezTo>
                    <a:pt x="53071" y="17295"/>
                    <a:pt x="53132" y="17143"/>
                    <a:pt x="53284" y="17113"/>
                  </a:cubicBezTo>
                  <a:lnTo>
                    <a:pt x="53618" y="17417"/>
                  </a:lnTo>
                  <a:lnTo>
                    <a:pt x="54318" y="17417"/>
                  </a:lnTo>
                  <a:lnTo>
                    <a:pt x="54500" y="17235"/>
                  </a:lnTo>
                  <a:lnTo>
                    <a:pt x="54834" y="17235"/>
                  </a:lnTo>
                  <a:lnTo>
                    <a:pt x="55077" y="17022"/>
                  </a:lnTo>
                  <a:lnTo>
                    <a:pt x="55321" y="17447"/>
                  </a:lnTo>
                  <a:cubicBezTo>
                    <a:pt x="55685" y="17356"/>
                    <a:pt x="55989" y="17143"/>
                    <a:pt x="56232" y="16870"/>
                  </a:cubicBezTo>
                  <a:lnTo>
                    <a:pt x="56567" y="16870"/>
                  </a:lnTo>
                  <a:lnTo>
                    <a:pt x="56749" y="16718"/>
                  </a:lnTo>
                  <a:lnTo>
                    <a:pt x="56992" y="16961"/>
                  </a:lnTo>
                  <a:lnTo>
                    <a:pt x="57053" y="17235"/>
                  </a:lnTo>
                  <a:lnTo>
                    <a:pt x="57600" y="17235"/>
                  </a:lnTo>
                  <a:lnTo>
                    <a:pt x="57813" y="17052"/>
                  </a:lnTo>
                  <a:cubicBezTo>
                    <a:pt x="57825" y="17044"/>
                    <a:pt x="57840" y="17041"/>
                    <a:pt x="57856" y="17041"/>
                  </a:cubicBezTo>
                  <a:cubicBezTo>
                    <a:pt x="57914" y="17041"/>
                    <a:pt x="57991" y="17081"/>
                    <a:pt x="58062" y="17081"/>
                  </a:cubicBezTo>
                  <a:cubicBezTo>
                    <a:pt x="58120" y="17081"/>
                    <a:pt x="58173" y="17055"/>
                    <a:pt x="58208" y="16961"/>
                  </a:cubicBezTo>
                  <a:lnTo>
                    <a:pt x="58087" y="16839"/>
                  </a:lnTo>
                  <a:lnTo>
                    <a:pt x="58421" y="16505"/>
                  </a:lnTo>
                  <a:cubicBezTo>
                    <a:pt x="58338" y="16402"/>
                    <a:pt x="58284" y="16341"/>
                    <a:pt x="58219" y="16341"/>
                  </a:cubicBezTo>
                  <a:cubicBezTo>
                    <a:pt x="58189" y="16341"/>
                    <a:pt x="58156" y="16354"/>
                    <a:pt x="58117" y="16384"/>
                  </a:cubicBezTo>
                  <a:cubicBezTo>
                    <a:pt x="58008" y="16471"/>
                    <a:pt x="57930" y="16542"/>
                    <a:pt x="57839" y="16542"/>
                  </a:cubicBezTo>
                  <a:cubicBezTo>
                    <a:pt x="57803" y="16542"/>
                    <a:pt x="57765" y="16531"/>
                    <a:pt x="57722" y="16505"/>
                  </a:cubicBezTo>
                  <a:cubicBezTo>
                    <a:pt x="57661" y="16110"/>
                    <a:pt x="57661" y="16110"/>
                    <a:pt x="57783" y="15988"/>
                  </a:cubicBezTo>
                  <a:cubicBezTo>
                    <a:pt x="57832" y="16013"/>
                    <a:pt x="57881" y="16020"/>
                    <a:pt x="57930" y="16020"/>
                  </a:cubicBezTo>
                  <a:cubicBezTo>
                    <a:pt x="57994" y="16020"/>
                    <a:pt x="58058" y="16008"/>
                    <a:pt x="58122" y="16008"/>
                  </a:cubicBezTo>
                  <a:cubicBezTo>
                    <a:pt x="58191" y="16008"/>
                    <a:pt x="58261" y="16022"/>
                    <a:pt x="58330" y="16080"/>
                  </a:cubicBezTo>
                  <a:lnTo>
                    <a:pt x="58543" y="16201"/>
                  </a:lnTo>
                  <a:cubicBezTo>
                    <a:pt x="58725" y="16140"/>
                    <a:pt x="58877" y="16049"/>
                    <a:pt x="59059" y="15928"/>
                  </a:cubicBezTo>
                  <a:cubicBezTo>
                    <a:pt x="59181" y="15776"/>
                    <a:pt x="59363" y="15624"/>
                    <a:pt x="59576" y="15532"/>
                  </a:cubicBezTo>
                  <a:lnTo>
                    <a:pt x="59424" y="15380"/>
                  </a:lnTo>
                  <a:lnTo>
                    <a:pt x="59576" y="15168"/>
                  </a:lnTo>
                  <a:lnTo>
                    <a:pt x="59424" y="15046"/>
                  </a:lnTo>
                  <a:cubicBezTo>
                    <a:pt x="59515" y="14894"/>
                    <a:pt x="59606" y="14742"/>
                    <a:pt x="59789" y="14742"/>
                  </a:cubicBezTo>
                  <a:lnTo>
                    <a:pt x="60123" y="14955"/>
                  </a:lnTo>
                  <a:lnTo>
                    <a:pt x="60366" y="14773"/>
                  </a:lnTo>
                  <a:cubicBezTo>
                    <a:pt x="60427" y="14773"/>
                    <a:pt x="60495" y="14757"/>
                    <a:pt x="60568" y="14757"/>
                  </a:cubicBezTo>
                  <a:cubicBezTo>
                    <a:pt x="60640" y="14757"/>
                    <a:pt x="60716" y="14773"/>
                    <a:pt x="60792" y="14833"/>
                  </a:cubicBezTo>
                  <a:cubicBezTo>
                    <a:pt x="60792" y="14925"/>
                    <a:pt x="60792" y="15046"/>
                    <a:pt x="60792" y="15137"/>
                  </a:cubicBezTo>
                  <a:cubicBezTo>
                    <a:pt x="60822" y="15259"/>
                    <a:pt x="60549" y="15289"/>
                    <a:pt x="60731" y="15472"/>
                  </a:cubicBezTo>
                  <a:lnTo>
                    <a:pt x="60944" y="15411"/>
                  </a:lnTo>
                  <a:cubicBezTo>
                    <a:pt x="61035" y="15137"/>
                    <a:pt x="60883" y="14833"/>
                    <a:pt x="61065" y="14560"/>
                  </a:cubicBezTo>
                  <a:cubicBezTo>
                    <a:pt x="61141" y="14674"/>
                    <a:pt x="61217" y="14764"/>
                    <a:pt x="61308" y="14764"/>
                  </a:cubicBezTo>
                  <a:cubicBezTo>
                    <a:pt x="61362" y="14764"/>
                    <a:pt x="61422" y="14731"/>
                    <a:pt x="61491" y="14651"/>
                  </a:cubicBezTo>
                  <a:cubicBezTo>
                    <a:pt x="61491" y="14590"/>
                    <a:pt x="61491" y="14499"/>
                    <a:pt x="61491" y="14438"/>
                  </a:cubicBezTo>
                  <a:cubicBezTo>
                    <a:pt x="61430" y="14377"/>
                    <a:pt x="61369" y="14347"/>
                    <a:pt x="61309" y="14286"/>
                  </a:cubicBezTo>
                  <a:cubicBezTo>
                    <a:pt x="61348" y="14255"/>
                    <a:pt x="61377" y="14242"/>
                    <a:pt x="61399" y="14242"/>
                  </a:cubicBezTo>
                  <a:cubicBezTo>
                    <a:pt x="61463" y="14242"/>
                    <a:pt x="61468" y="14348"/>
                    <a:pt x="61491" y="14438"/>
                  </a:cubicBezTo>
                  <a:cubicBezTo>
                    <a:pt x="61643" y="14408"/>
                    <a:pt x="61764" y="14408"/>
                    <a:pt x="61916" y="14408"/>
                  </a:cubicBezTo>
                  <a:lnTo>
                    <a:pt x="62129" y="14195"/>
                  </a:lnTo>
                  <a:cubicBezTo>
                    <a:pt x="62251" y="14317"/>
                    <a:pt x="62342" y="14469"/>
                    <a:pt x="62433" y="14590"/>
                  </a:cubicBezTo>
                  <a:lnTo>
                    <a:pt x="63284" y="14590"/>
                  </a:lnTo>
                  <a:lnTo>
                    <a:pt x="63467" y="14773"/>
                  </a:lnTo>
                  <a:cubicBezTo>
                    <a:pt x="63527" y="14651"/>
                    <a:pt x="63649" y="14590"/>
                    <a:pt x="63771" y="14560"/>
                  </a:cubicBezTo>
                  <a:cubicBezTo>
                    <a:pt x="63953" y="14499"/>
                    <a:pt x="64044" y="14347"/>
                    <a:pt x="64075" y="14165"/>
                  </a:cubicBezTo>
                  <a:cubicBezTo>
                    <a:pt x="64075" y="14043"/>
                    <a:pt x="64196" y="13952"/>
                    <a:pt x="64257" y="13830"/>
                  </a:cubicBezTo>
                  <a:cubicBezTo>
                    <a:pt x="63923" y="13587"/>
                    <a:pt x="63527" y="13526"/>
                    <a:pt x="63315" y="13192"/>
                  </a:cubicBezTo>
                  <a:lnTo>
                    <a:pt x="62859" y="13162"/>
                  </a:lnTo>
                  <a:lnTo>
                    <a:pt x="62433" y="12949"/>
                  </a:lnTo>
                  <a:lnTo>
                    <a:pt x="62220" y="13162"/>
                  </a:lnTo>
                  <a:lnTo>
                    <a:pt x="61521" y="13162"/>
                  </a:lnTo>
                  <a:lnTo>
                    <a:pt x="61278" y="12918"/>
                  </a:lnTo>
                  <a:cubicBezTo>
                    <a:pt x="61278" y="12766"/>
                    <a:pt x="61248" y="12614"/>
                    <a:pt x="61339" y="12463"/>
                  </a:cubicBezTo>
                  <a:lnTo>
                    <a:pt x="61886" y="12432"/>
                  </a:lnTo>
                  <a:lnTo>
                    <a:pt x="62160" y="12189"/>
                  </a:lnTo>
                  <a:lnTo>
                    <a:pt x="62160" y="11672"/>
                  </a:lnTo>
                  <a:lnTo>
                    <a:pt x="62342" y="11459"/>
                  </a:lnTo>
                  <a:lnTo>
                    <a:pt x="62251" y="11216"/>
                  </a:lnTo>
                  <a:lnTo>
                    <a:pt x="62068" y="11399"/>
                  </a:lnTo>
                  <a:lnTo>
                    <a:pt x="61309" y="11399"/>
                  </a:lnTo>
                  <a:lnTo>
                    <a:pt x="61035" y="11763"/>
                  </a:lnTo>
                  <a:cubicBezTo>
                    <a:pt x="60883" y="11551"/>
                    <a:pt x="60609" y="11459"/>
                    <a:pt x="60579" y="11186"/>
                  </a:cubicBezTo>
                  <a:cubicBezTo>
                    <a:pt x="60609" y="11034"/>
                    <a:pt x="60761" y="10973"/>
                    <a:pt x="60822" y="10852"/>
                  </a:cubicBezTo>
                  <a:cubicBezTo>
                    <a:pt x="60924" y="10852"/>
                    <a:pt x="61025" y="10865"/>
                    <a:pt x="61126" y="10865"/>
                  </a:cubicBezTo>
                  <a:cubicBezTo>
                    <a:pt x="61177" y="10865"/>
                    <a:pt x="61228" y="10862"/>
                    <a:pt x="61278" y="10852"/>
                  </a:cubicBezTo>
                  <a:cubicBezTo>
                    <a:pt x="61354" y="10852"/>
                    <a:pt x="61438" y="10867"/>
                    <a:pt x="61525" y="10867"/>
                  </a:cubicBezTo>
                  <a:cubicBezTo>
                    <a:pt x="61613" y="10867"/>
                    <a:pt x="61704" y="10852"/>
                    <a:pt x="61795" y="10791"/>
                  </a:cubicBezTo>
                  <a:lnTo>
                    <a:pt x="61734" y="10517"/>
                  </a:lnTo>
                  <a:lnTo>
                    <a:pt x="61521" y="10517"/>
                  </a:lnTo>
                  <a:cubicBezTo>
                    <a:pt x="61400" y="10304"/>
                    <a:pt x="61157" y="10244"/>
                    <a:pt x="61096" y="10000"/>
                  </a:cubicBezTo>
                  <a:cubicBezTo>
                    <a:pt x="61065" y="9970"/>
                    <a:pt x="61005" y="9909"/>
                    <a:pt x="60944" y="9879"/>
                  </a:cubicBezTo>
                  <a:cubicBezTo>
                    <a:pt x="60988" y="9843"/>
                    <a:pt x="61020" y="9829"/>
                    <a:pt x="61042" y="9829"/>
                  </a:cubicBezTo>
                  <a:cubicBezTo>
                    <a:pt x="61096" y="9829"/>
                    <a:pt x="61096" y="9915"/>
                    <a:pt x="61096" y="10000"/>
                  </a:cubicBezTo>
                  <a:cubicBezTo>
                    <a:pt x="61278" y="10000"/>
                    <a:pt x="61309" y="9879"/>
                    <a:pt x="61278" y="9757"/>
                  </a:cubicBezTo>
                  <a:cubicBezTo>
                    <a:pt x="61248" y="9605"/>
                    <a:pt x="61035" y="9575"/>
                    <a:pt x="61096" y="9362"/>
                  </a:cubicBezTo>
                  <a:cubicBezTo>
                    <a:pt x="61278" y="9149"/>
                    <a:pt x="61491" y="8967"/>
                    <a:pt x="61734" y="8845"/>
                  </a:cubicBezTo>
                  <a:cubicBezTo>
                    <a:pt x="61977" y="8785"/>
                    <a:pt x="62038" y="8481"/>
                    <a:pt x="62129" y="8268"/>
                  </a:cubicBezTo>
                  <a:cubicBezTo>
                    <a:pt x="61977" y="8207"/>
                    <a:pt x="61825" y="8116"/>
                    <a:pt x="61704" y="8055"/>
                  </a:cubicBezTo>
                  <a:cubicBezTo>
                    <a:pt x="61552" y="7964"/>
                    <a:pt x="61339" y="7994"/>
                    <a:pt x="61217" y="7903"/>
                  </a:cubicBezTo>
                  <a:cubicBezTo>
                    <a:pt x="61126" y="7782"/>
                    <a:pt x="60913" y="7812"/>
                    <a:pt x="60731" y="7782"/>
                  </a:cubicBezTo>
                  <a:cubicBezTo>
                    <a:pt x="60792" y="7751"/>
                    <a:pt x="60822" y="7690"/>
                    <a:pt x="60822" y="7690"/>
                  </a:cubicBezTo>
                  <a:lnTo>
                    <a:pt x="61521" y="7690"/>
                  </a:lnTo>
                  <a:cubicBezTo>
                    <a:pt x="61620" y="7740"/>
                    <a:pt x="61658" y="7829"/>
                    <a:pt x="61718" y="7829"/>
                  </a:cubicBezTo>
                  <a:cubicBezTo>
                    <a:pt x="61732" y="7829"/>
                    <a:pt x="61747" y="7824"/>
                    <a:pt x="61764" y="7812"/>
                  </a:cubicBezTo>
                  <a:lnTo>
                    <a:pt x="61886" y="7690"/>
                  </a:lnTo>
                  <a:lnTo>
                    <a:pt x="62950" y="7690"/>
                  </a:lnTo>
                  <a:lnTo>
                    <a:pt x="63132" y="7842"/>
                  </a:lnTo>
                  <a:cubicBezTo>
                    <a:pt x="63168" y="7860"/>
                    <a:pt x="63198" y="7867"/>
                    <a:pt x="63226" y="7867"/>
                  </a:cubicBezTo>
                  <a:cubicBezTo>
                    <a:pt x="63339" y="7867"/>
                    <a:pt x="63393" y="7739"/>
                    <a:pt x="63467" y="7690"/>
                  </a:cubicBezTo>
                  <a:lnTo>
                    <a:pt x="64166" y="7690"/>
                  </a:lnTo>
                  <a:lnTo>
                    <a:pt x="64318" y="7812"/>
                  </a:lnTo>
                  <a:lnTo>
                    <a:pt x="64622" y="7660"/>
                  </a:lnTo>
                  <a:lnTo>
                    <a:pt x="64865" y="7842"/>
                  </a:lnTo>
                  <a:lnTo>
                    <a:pt x="65017" y="7690"/>
                  </a:lnTo>
                  <a:lnTo>
                    <a:pt x="65199" y="7842"/>
                  </a:lnTo>
                  <a:lnTo>
                    <a:pt x="65382" y="7690"/>
                  </a:lnTo>
                  <a:lnTo>
                    <a:pt x="65564" y="7842"/>
                  </a:lnTo>
                  <a:lnTo>
                    <a:pt x="65686" y="7690"/>
                  </a:lnTo>
                  <a:cubicBezTo>
                    <a:pt x="65814" y="7776"/>
                    <a:pt x="65943" y="7862"/>
                    <a:pt x="66094" y="7862"/>
                  </a:cubicBezTo>
                  <a:cubicBezTo>
                    <a:pt x="66156" y="7862"/>
                    <a:pt x="66222" y="7848"/>
                    <a:pt x="66293" y="7812"/>
                  </a:cubicBezTo>
                  <a:lnTo>
                    <a:pt x="66415" y="7690"/>
                  </a:lnTo>
                  <a:lnTo>
                    <a:pt x="68148" y="7690"/>
                  </a:lnTo>
                  <a:cubicBezTo>
                    <a:pt x="68250" y="7614"/>
                    <a:pt x="68309" y="7494"/>
                    <a:pt x="68434" y="7494"/>
                  </a:cubicBezTo>
                  <a:cubicBezTo>
                    <a:pt x="68457" y="7494"/>
                    <a:pt x="68483" y="7498"/>
                    <a:pt x="68512" y="7508"/>
                  </a:cubicBezTo>
                  <a:lnTo>
                    <a:pt x="68695" y="7660"/>
                  </a:lnTo>
                  <a:cubicBezTo>
                    <a:pt x="68847" y="7478"/>
                    <a:pt x="69090" y="7478"/>
                    <a:pt x="69242" y="7295"/>
                  </a:cubicBezTo>
                  <a:cubicBezTo>
                    <a:pt x="69363" y="7143"/>
                    <a:pt x="69546" y="7022"/>
                    <a:pt x="69728" y="6991"/>
                  </a:cubicBezTo>
                  <a:cubicBezTo>
                    <a:pt x="70002" y="6961"/>
                    <a:pt x="70093" y="6718"/>
                    <a:pt x="70275" y="6596"/>
                  </a:cubicBezTo>
                  <a:lnTo>
                    <a:pt x="71066" y="6596"/>
                  </a:lnTo>
                  <a:lnTo>
                    <a:pt x="71552" y="6353"/>
                  </a:lnTo>
                  <a:lnTo>
                    <a:pt x="71370" y="6171"/>
                  </a:lnTo>
                  <a:cubicBezTo>
                    <a:pt x="71339" y="6019"/>
                    <a:pt x="71461" y="5867"/>
                    <a:pt x="71309" y="5745"/>
                  </a:cubicBezTo>
                  <a:lnTo>
                    <a:pt x="70762" y="5715"/>
                  </a:lnTo>
                  <a:cubicBezTo>
                    <a:pt x="70640" y="5624"/>
                    <a:pt x="70640" y="5472"/>
                    <a:pt x="70762" y="5380"/>
                  </a:cubicBezTo>
                  <a:cubicBezTo>
                    <a:pt x="71309" y="5380"/>
                    <a:pt x="71309" y="5380"/>
                    <a:pt x="71339" y="5259"/>
                  </a:cubicBezTo>
                  <a:cubicBezTo>
                    <a:pt x="71275" y="5206"/>
                    <a:pt x="71201" y="5193"/>
                    <a:pt x="71122" y="5193"/>
                  </a:cubicBezTo>
                  <a:cubicBezTo>
                    <a:pt x="71055" y="5193"/>
                    <a:pt x="70985" y="5203"/>
                    <a:pt x="70918" y="5203"/>
                  </a:cubicBezTo>
                  <a:cubicBezTo>
                    <a:pt x="70839" y="5203"/>
                    <a:pt x="70765" y="5190"/>
                    <a:pt x="70701" y="5137"/>
                  </a:cubicBezTo>
                  <a:lnTo>
                    <a:pt x="70579" y="5016"/>
                  </a:lnTo>
                  <a:cubicBezTo>
                    <a:pt x="70559" y="5011"/>
                    <a:pt x="70538" y="5009"/>
                    <a:pt x="70516" y="5009"/>
                  </a:cubicBezTo>
                  <a:cubicBezTo>
                    <a:pt x="70472" y="5009"/>
                    <a:pt x="70426" y="5016"/>
                    <a:pt x="70378" y="5016"/>
                  </a:cubicBezTo>
                  <a:cubicBezTo>
                    <a:pt x="70306" y="5016"/>
                    <a:pt x="70230" y="5000"/>
                    <a:pt x="70154" y="4924"/>
                  </a:cubicBezTo>
                  <a:lnTo>
                    <a:pt x="70488" y="4772"/>
                  </a:lnTo>
                  <a:lnTo>
                    <a:pt x="70093" y="4499"/>
                  </a:lnTo>
                  <a:cubicBezTo>
                    <a:pt x="70065" y="4488"/>
                    <a:pt x="70035" y="4484"/>
                    <a:pt x="70004" y="4484"/>
                  </a:cubicBezTo>
                  <a:cubicBezTo>
                    <a:pt x="69928" y="4484"/>
                    <a:pt x="69847" y="4508"/>
                    <a:pt x="69782" y="4508"/>
                  </a:cubicBezTo>
                  <a:cubicBezTo>
                    <a:pt x="69731" y="4508"/>
                    <a:pt x="69689" y="4493"/>
                    <a:pt x="69667" y="4438"/>
                  </a:cubicBezTo>
                  <a:lnTo>
                    <a:pt x="69576" y="4134"/>
                  </a:lnTo>
                  <a:lnTo>
                    <a:pt x="69151" y="4134"/>
                  </a:lnTo>
                  <a:cubicBezTo>
                    <a:pt x="69090" y="4043"/>
                    <a:pt x="68999" y="3921"/>
                    <a:pt x="68907" y="3830"/>
                  </a:cubicBezTo>
                  <a:cubicBezTo>
                    <a:pt x="68816" y="3769"/>
                    <a:pt x="68695" y="3769"/>
                    <a:pt x="68634" y="3709"/>
                  </a:cubicBezTo>
                  <a:cubicBezTo>
                    <a:pt x="68512" y="3587"/>
                    <a:pt x="68360" y="3648"/>
                    <a:pt x="68239" y="3587"/>
                  </a:cubicBezTo>
                  <a:cubicBezTo>
                    <a:pt x="68056" y="3496"/>
                    <a:pt x="67783" y="3435"/>
                    <a:pt x="67692" y="3283"/>
                  </a:cubicBezTo>
                  <a:cubicBezTo>
                    <a:pt x="67570" y="3131"/>
                    <a:pt x="67388" y="3101"/>
                    <a:pt x="67266" y="3009"/>
                  </a:cubicBezTo>
                  <a:cubicBezTo>
                    <a:pt x="67023" y="2858"/>
                    <a:pt x="66749" y="2827"/>
                    <a:pt x="66628" y="2554"/>
                  </a:cubicBezTo>
                  <a:lnTo>
                    <a:pt x="66415" y="2706"/>
                  </a:lnTo>
                  <a:lnTo>
                    <a:pt x="65929" y="2189"/>
                  </a:lnTo>
                  <a:lnTo>
                    <a:pt x="65777" y="2189"/>
                  </a:lnTo>
                  <a:lnTo>
                    <a:pt x="65412" y="1824"/>
                  </a:lnTo>
                  <a:lnTo>
                    <a:pt x="64956" y="1824"/>
                  </a:lnTo>
                  <a:lnTo>
                    <a:pt x="64257" y="1459"/>
                  </a:lnTo>
                  <a:lnTo>
                    <a:pt x="64014" y="1611"/>
                  </a:lnTo>
                  <a:lnTo>
                    <a:pt x="63831" y="1429"/>
                  </a:lnTo>
                  <a:lnTo>
                    <a:pt x="62768" y="1429"/>
                  </a:lnTo>
                  <a:lnTo>
                    <a:pt x="62646" y="1277"/>
                  </a:lnTo>
                  <a:lnTo>
                    <a:pt x="61886" y="1277"/>
                  </a:lnTo>
                  <a:cubicBezTo>
                    <a:pt x="61886" y="1247"/>
                    <a:pt x="61886" y="1186"/>
                    <a:pt x="61916" y="1155"/>
                  </a:cubicBezTo>
                  <a:cubicBezTo>
                    <a:pt x="62068" y="1064"/>
                    <a:pt x="62220" y="1034"/>
                    <a:pt x="62403" y="943"/>
                  </a:cubicBezTo>
                  <a:cubicBezTo>
                    <a:pt x="62444" y="951"/>
                    <a:pt x="62484" y="955"/>
                    <a:pt x="62525" y="955"/>
                  </a:cubicBezTo>
                  <a:cubicBezTo>
                    <a:pt x="62636" y="955"/>
                    <a:pt x="62747" y="926"/>
                    <a:pt x="62859" y="882"/>
                  </a:cubicBezTo>
                  <a:cubicBezTo>
                    <a:pt x="62950" y="608"/>
                    <a:pt x="62737" y="517"/>
                    <a:pt x="62524" y="395"/>
                  </a:cubicBezTo>
                  <a:lnTo>
                    <a:pt x="62281" y="578"/>
                  </a:lnTo>
                  <a:lnTo>
                    <a:pt x="62129" y="426"/>
                  </a:lnTo>
                  <a:lnTo>
                    <a:pt x="61430" y="426"/>
                  </a:lnTo>
                  <a:lnTo>
                    <a:pt x="61157" y="213"/>
                  </a:lnTo>
                  <a:lnTo>
                    <a:pt x="60336" y="213"/>
                  </a:lnTo>
                  <a:lnTo>
                    <a:pt x="60184" y="61"/>
                  </a:lnTo>
                  <a:lnTo>
                    <a:pt x="59850" y="395"/>
                  </a:lnTo>
                  <a:lnTo>
                    <a:pt x="59272" y="92"/>
                  </a:lnTo>
                  <a:cubicBezTo>
                    <a:pt x="58903" y="322"/>
                    <a:pt x="58814" y="378"/>
                    <a:pt x="58619" y="378"/>
                  </a:cubicBezTo>
                  <a:cubicBezTo>
                    <a:pt x="58558" y="378"/>
                    <a:pt x="58486" y="372"/>
                    <a:pt x="58391" y="365"/>
                  </a:cubicBezTo>
                  <a:lnTo>
                    <a:pt x="58269" y="244"/>
                  </a:lnTo>
                  <a:lnTo>
                    <a:pt x="57935" y="244"/>
                  </a:lnTo>
                  <a:lnTo>
                    <a:pt x="57752" y="61"/>
                  </a:lnTo>
                  <a:lnTo>
                    <a:pt x="54287" y="61"/>
                  </a:lnTo>
                  <a:lnTo>
                    <a:pt x="54105" y="244"/>
                  </a:lnTo>
                  <a:lnTo>
                    <a:pt x="53406" y="244"/>
                  </a:lnTo>
                  <a:lnTo>
                    <a:pt x="53254" y="92"/>
                  </a:lnTo>
                  <a:lnTo>
                    <a:pt x="52950" y="274"/>
                  </a:lnTo>
                  <a:cubicBezTo>
                    <a:pt x="52819" y="195"/>
                    <a:pt x="52756" y="49"/>
                    <a:pt x="52604" y="49"/>
                  </a:cubicBezTo>
                  <a:cubicBezTo>
                    <a:pt x="52580" y="49"/>
                    <a:pt x="52554" y="53"/>
                    <a:pt x="52524" y="61"/>
                  </a:cubicBezTo>
                  <a:lnTo>
                    <a:pt x="52372" y="244"/>
                  </a:lnTo>
                  <a:lnTo>
                    <a:pt x="52190" y="61"/>
                  </a:lnTo>
                  <a:lnTo>
                    <a:pt x="51855" y="61"/>
                  </a:lnTo>
                  <a:lnTo>
                    <a:pt x="51612" y="274"/>
                  </a:lnTo>
                  <a:lnTo>
                    <a:pt x="51308" y="92"/>
                  </a:lnTo>
                  <a:lnTo>
                    <a:pt x="51156" y="213"/>
                  </a:lnTo>
                  <a:lnTo>
                    <a:pt x="50792" y="213"/>
                  </a:lnTo>
                  <a:lnTo>
                    <a:pt x="50579" y="61"/>
                  </a:lnTo>
                  <a:lnTo>
                    <a:pt x="50275" y="92"/>
                  </a:lnTo>
                  <a:lnTo>
                    <a:pt x="50093" y="244"/>
                  </a:lnTo>
                  <a:lnTo>
                    <a:pt x="49758" y="244"/>
                  </a:lnTo>
                  <a:lnTo>
                    <a:pt x="49576" y="61"/>
                  </a:lnTo>
                  <a:lnTo>
                    <a:pt x="49272" y="61"/>
                  </a:lnTo>
                  <a:lnTo>
                    <a:pt x="49059" y="244"/>
                  </a:lnTo>
                  <a:cubicBezTo>
                    <a:pt x="48877" y="244"/>
                    <a:pt x="48694" y="213"/>
                    <a:pt x="48542" y="92"/>
                  </a:cubicBezTo>
                  <a:lnTo>
                    <a:pt x="48421" y="213"/>
                  </a:lnTo>
                  <a:lnTo>
                    <a:pt x="47661" y="213"/>
                  </a:lnTo>
                  <a:lnTo>
                    <a:pt x="47539" y="61"/>
                  </a:lnTo>
                  <a:lnTo>
                    <a:pt x="47327" y="244"/>
                  </a:lnTo>
                  <a:lnTo>
                    <a:pt x="46992" y="244"/>
                  </a:lnTo>
                  <a:lnTo>
                    <a:pt x="46810" y="61"/>
                  </a:lnTo>
                  <a:lnTo>
                    <a:pt x="46627" y="244"/>
                  </a:lnTo>
                  <a:lnTo>
                    <a:pt x="46171" y="244"/>
                  </a:lnTo>
                  <a:lnTo>
                    <a:pt x="45868" y="426"/>
                  </a:lnTo>
                  <a:lnTo>
                    <a:pt x="45685" y="335"/>
                  </a:lnTo>
                  <a:lnTo>
                    <a:pt x="45533" y="213"/>
                  </a:lnTo>
                  <a:lnTo>
                    <a:pt x="44378" y="213"/>
                  </a:lnTo>
                  <a:cubicBezTo>
                    <a:pt x="44317" y="152"/>
                    <a:pt x="44257" y="92"/>
                    <a:pt x="44226" y="92"/>
                  </a:cubicBezTo>
                  <a:cubicBezTo>
                    <a:pt x="44226" y="85"/>
                    <a:pt x="44225" y="83"/>
                    <a:pt x="44223" y="83"/>
                  </a:cubicBezTo>
                  <a:cubicBezTo>
                    <a:pt x="44214" y="83"/>
                    <a:pt x="44190" y="122"/>
                    <a:pt x="44165" y="122"/>
                  </a:cubicBezTo>
                  <a:lnTo>
                    <a:pt x="44044" y="244"/>
                  </a:lnTo>
                  <a:cubicBezTo>
                    <a:pt x="44015" y="239"/>
                    <a:pt x="43985" y="237"/>
                    <a:pt x="43954" y="237"/>
                  </a:cubicBezTo>
                  <a:cubicBezTo>
                    <a:pt x="43877" y="237"/>
                    <a:pt x="43797" y="248"/>
                    <a:pt x="43721" y="248"/>
                  </a:cubicBezTo>
                  <a:cubicBezTo>
                    <a:pt x="43640" y="248"/>
                    <a:pt x="43562" y="235"/>
                    <a:pt x="43497" y="183"/>
                  </a:cubicBezTo>
                  <a:lnTo>
                    <a:pt x="4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0" name="Google Shape;8590;p15"/>
            <p:cNvSpPr/>
            <p:nvPr/>
          </p:nvSpPr>
          <p:spPr>
            <a:xfrm>
              <a:off x="3999705" y="3308027"/>
              <a:ext cx="10907" cy="12643"/>
            </a:xfrm>
            <a:custGeom>
              <a:avLst/>
              <a:gdLst/>
              <a:ahLst/>
              <a:cxnLst/>
              <a:rect l="l" t="t" r="r" b="b"/>
              <a:pathLst>
                <a:path w="761" h="882" extrusionOk="0">
                  <a:moveTo>
                    <a:pt x="123" y="0"/>
                  </a:moveTo>
                  <a:cubicBezTo>
                    <a:pt x="1" y="274"/>
                    <a:pt x="92" y="486"/>
                    <a:pt x="62" y="730"/>
                  </a:cubicBezTo>
                  <a:cubicBezTo>
                    <a:pt x="183" y="730"/>
                    <a:pt x="244" y="790"/>
                    <a:pt x="244" y="881"/>
                  </a:cubicBezTo>
                  <a:cubicBezTo>
                    <a:pt x="305" y="851"/>
                    <a:pt x="396" y="821"/>
                    <a:pt x="427" y="790"/>
                  </a:cubicBezTo>
                  <a:cubicBezTo>
                    <a:pt x="427" y="699"/>
                    <a:pt x="427" y="638"/>
                    <a:pt x="427" y="578"/>
                  </a:cubicBezTo>
                  <a:cubicBezTo>
                    <a:pt x="366" y="517"/>
                    <a:pt x="305" y="486"/>
                    <a:pt x="244" y="426"/>
                  </a:cubicBezTo>
                  <a:cubicBezTo>
                    <a:pt x="291" y="394"/>
                    <a:pt x="325" y="381"/>
                    <a:pt x="348" y="381"/>
                  </a:cubicBezTo>
                  <a:cubicBezTo>
                    <a:pt x="415" y="381"/>
                    <a:pt x="404" y="488"/>
                    <a:pt x="427" y="578"/>
                  </a:cubicBezTo>
                  <a:cubicBezTo>
                    <a:pt x="518" y="517"/>
                    <a:pt x="639" y="578"/>
                    <a:pt x="730" y="486"/>
                  </a:cubicBezTo>
                  <a:lnTo>
                    <a:pt x="761" y="304"/>
                  </a:lnTo>
                  <a:lnTo>
                    <a:pt x="487" y="30"/>
                  </a:lnTo>
                  <a:lnTo>
                    <a:pt x="305" y="15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1" name="Google Shape;8591;p15"/>
            <p:cNvSpPr/>
            <p:nvPr/>
          </p:nvSpPr>
          <p:spPr>
            <a:xfrm>
              <a:off x="4010168" y="3287786"/>
              <a:ext cx="10463" cy="5863"/>
            </a:xfrm>
            <a:custGeom>
              <a:avLst/>
              <a:gdLst/>
              <a:ahLst/>
              <a:cxnLst/>
              <a:rect l="l" t="t" r="r" b="b"/>
              <a:pathLst>
                <a:path w="730" h="409" extrusionOk="0">
                  <a:moveTo>
                    <a:pt x="227" y="0"/>
                  </a:moveTo>
                  <a:cubicBezTo>
                    <a:pt x="217" y="0"/>
                    <a:pt x="203" y="4"/>
                    <a:pt x="183" y="14"/>
                  </a:cubicBezTo>
                  <a:cubicBezTo>
                    <a:pt x="122" y="14"/>
                    <a:pt x="92" y="44"/>
                    <a:pt x="0" y="75"/>
                  </a:cubicBezTo>
                  <a:lnTo>
                    <a:pt x="61" y="379"/>
                  </a:lnTo>
                  <a:cubicBezTo>
                    <a:pt x="304" y="348"/>
                    <a:pt x="517" y="409"/>
                    <a:pt x="730" y="257"/>
                  </a:cubicBezTo>
                  <a:cubicBezTo>
                    <a:pt x="578" y="166"/>
                    <a:pt x="365" y="166"/>
                    <a:pt x="274" y="14"/>
                  </a:cubicBezTo>
                  <a:cubicBezTo>
                    <a:pt x="254" y="14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2" name="Google Shape;8592;p15"/>
            <p:cNvSpPr/>
            <p:nvPr/>
          </p:nvSpPr>
          <p:spPr>
            <a:xfrm>
              <a:off x="3462996" y="3361612"/>
              <a:ext cx="5676" cy="7426"/>
            </a:xfrm>
            <a:custGeom>
              <a:avLst/>
              <a:gdLst/>
              <a:ahLst/>
              <a:cxnLst/>
              <a:rect l="l" t="t" r="r" b="b"/>
              <a:pathLst>
                <a:path w="396" h="518" extrusionOk="0">
                  <a:moveTo>
                    <a:pt x="244" y="1"/>
                  </a:moveTo>
                  <a:cubicBezTo>
                    <a:pt x="0" y="274"/>
                    <a:pt x="0" y="274"/>
                    <a:pt x="31" y="517"/>
                  </a:cubicBezTo>
                  <a:lnTo>
                    <a:pt x="304" y="487"/>
                  </a:lnTo>
                  <a:cubicBezTo>
                    <a:pt x="304" y="305"/>
                    <a:pt x="396" y="12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3" name="Google Shape;8593;p15"/>
            <p:cNvSpPr/>
            <p:nvPr/>
          </p:nvSpPr>
          <p:spPr>
            <a:xfrm>
              <a:off x="3995793" y="3318263"/>
              <a:ext cx="7424" cy="5462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168" y="0"/>
                  </a:moveTo>
                  <a:cubicBezTo>
                    <a:pt x="114" y="0"/>
                    <a:pt x="61" y="16"/>
                    <a:pt x="0" y="76"/>
                  </a:cubicBezTo>
                  <a:lnTo>
                    <a:pt x="31" y="380"/>
                  </a:lnTo>
                  <a:cubicBezTo>
                    <a:pt x="152" y="350"/>
                    <a:pt x="304" y="350"/>
                    <a:pt x="456" y="319"/>
                  </a:cubicBezTo>
                  <a:cubicBezTo>
                    <a:pt x="487" y="319"/>
                    <a:pt x="487" y="228"/>
                    <a:pt x="517" y="198"/>
                  </a:cubicBezTo>
                  <a:cubicBezTo>
                    <a:pt x="396" y="198"/>
                    <a:pt x="335" y="137"/>
                    <a:pt x="335" y="16"/>
                  </a:cubicBezTo>
                  <a:cubicBezTo>
                    <a:pt x="274" y="16"/>
                    <a:pt x="22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4" name="Google Shape;8594;p15"/>
            <p:cNvSpPr/>
            <p:nvPr/>
          </p:nvSpPr>
          <p:spPr>
            <a:xfrm>
              <a:off x="3791469" y="3379917"/>
              <a:ext cx="5246" cy="7426"/>
            </a:xfrm>
            <a:custGeom>
              <a:avLst/>
              <a:gdLst/>
              <a:ahLst/>
              <a:cxnLst/>
              <a:rect l="l" t="t" r="r" b="b"/>
              <a:pathLst>
                <a:path w="366" h="518" extrusionOk="0">
                  <a:moveTo>
                    <a:pt x="1" y="0"/>
                  </a:moveTo>
                  <a:lnTo>
                    <a:pt x="1" y="517"/>
                  </a:lnTo>
                  <a:cubicBezTo>
                    <a:pt x="122" y="426"/>
                    <a:pt x="153" y="456"/>
                    <a:pt x="183" y="365"/>
                  </a:cubicBezTo>
                  <a:cubicBezTo>
                    <a:pt x="214" y="274"/>
                    <a:pt x="366" y="365"/>
                    <a:pt x="335" y="213"/>
                  </a:cubicBezTo>
                  <a:cubicBezTo>
                    <a:pt x="244" y="152"/>
                    <a:pt x="183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5" name="Google Shape;8595;p15"/>
            <p:cNvSpPr/>
            <p:nvPr/>
          </p:nvSpPr>
          <p:spPr>
            <a:xfrm>
              <a:off x="3995363" y="328318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43" y="0"/>
                  </a:moveTo>
                  <a:lnTo>
                    <a:pt x="0" y="244"/>
                  </a:lnTo>
                  <a:cubicBezTo>
                    <a:pt x="46" y="304"/>
                    <a:pt x="114" y="335"/>
                    <a:pt x="182" y="335"/>
                  </a:cubicBezTo>
                  <a:cubicBezTo>
                    <a:pt x="251" y="335"/>
                    <a:pt x="319" y="304"/>
                    <a:pt x="365" y="244"/>
                  </a:cubicBezTo>
                  <a:cubicBezTo>
                    <a:pt x="334" y="152"/>
                    <a:pt x="426" y="31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6" name="Google Shape;8596;p15"/>
            <p:cNvSpPr/>
            <p:nvPr/>
          </p:nvSpPr>
          <p:spPr>
            <a:xfrm>
              <a:off x="4045455" y="3298437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22" y="0"/>
                  </a:moveTo>
                  <a:cubicBezTo>
                    <a:pt x="61" y="31"/>
                    <a:pt x="1" y="31"/>
                    <a:pt x="1" y="61"/>
                  </a:cubicBezTo>
                  <a:cubicBezTo>
                    <a:pt x="1" y="152"/>
                    <a:pt x="1" y="213"/>
                    <a:pt x="31" y="304"/>
                  </a:cubicBezTo>
                  <a:lnTo>
                    <a:pt x="122" y="304"/>
                  </a:lnTo>
                  <a:cubicBezTo>
                    <a:pt x="152" y="213"/>
                    <a:pt x="152" y="152"/>
                    <a:pt x="152" y="61"/>
                  </a:cubicBezTo>
                  <a:cubicBezTo>
                    <a:pt x="15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7" name="Google Shape;8597;p15"/>
            <p:cNvSpPr/>
            <p:nvPr/>
          </p:nvSpPr>
          <p:spPr>
            <a:xfrm>
              <a:off x="4030649" y="3302953"/>
              <a:ext cx="5231" cy="2967"/>
            </a:xfrm>
            <a:custGeom>
              <a:avLst/>
              <a:gdLst/>
              <a:ahLst/>
              <a:cxnLst/>
              <a:rect l="l" t="t" r="r" b="b"/>
              <a:pathLst>
                <a:path w="365" h="207" extrusionOk="0">
                  <a:moveTo>
                    <a:pt x="129" y="0"/>
                  </a:moveTo>
                  <a:cubicBezTo>
                    <a:pt x="72" y="0"/>
                    <a:pt x="29" y="40"/>
                    <a:pt x="0" y="141"/>
                  </a:cubicBezTo>
                  <a:cubicBezTo>
                    <a:pt x="56" y="184"/>
                    <a:pt x="106" y="206"/>
                    <a:pt x="159" y="206"/>
                  </a:cubicBezTo>
                  <a:cubicBezTo>
                    <a:pt x="219" y="206"/>
                    <a:pt x="283" y="176"/>
                    <a:pt x="365" y="111"/>
                  </a:cubicBezTo>
                  <a:cubicBezTo>
                    <a:pt x="270" y="47"/>
                    <a:pt x="191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8" name="Google Shape;8598;p15"/>
            <p:cNvSpPr/>
            <p:nvPr/>
          </p:nvSpPr>
          <p:spPr>
            <a:xfrm>
              <a:off x="3983596" y="3321087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213" y="1"/>
                  </a:moveTo>
                  <a:cubicBezTo>
                    <a:pt x="152" y="1"/>
                    <a:pt x="61" y="1"/>
                    <a:pt x="0" y="31"/>
                  </a:cubicBezTo>
                  <a:lnTo>
                    <a:pt x="0" y="122"/>
                  </a:lnTo>
                  <a:cubicBezTo>
                    <a:pt x="61" y="153"/>
                    <a:pt x="152" y="153"/>
                    <a:pt x="213" y="153"/>
                  </a:cubicBezTo>
                  <a:cubicBezTo>
                    <a:pt x="243" y="153"/>
                    <a:pt x="304" y="153"/>
                    <a:pt x="274" y="92"/>
                  </a:cubicBezTo>
                  <a:cubicBezTo>
                    <a:pt x="274" y="62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599" name="Google Shape;8599;p15"/>
            <p:cNvSpPr/>
            <p:nvPr/>
          </p:nvSpPr>
          <p:spPr>
            <a:xfrm>
              <a:off x="4104705" y="3245283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61" y="0"/>
                  </a:moveTo>
                  <a:cubicBezTo>
                    <a:pt x="61" y="0"/>
                    <a:pt x="31" y="30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0" name="Google Shape;8600;p15"/>
            <p:cNvSpPr/>
            <p:nvPr/>
          </p:nvSpPr>
          <p:spPr>
            <a:xfrm>
              <a:off x="4005811" y="3280132"/>
              <a:ext cx="1763" cy="2638"/>
            </a:xfrm>
            <a:custGeom>
              <a:avLst/>
              <a:gdLst/>
              <a:ahLst/>
              <a:cxnLst/>
              <a:rect l="l" t="t" r="r" b="b"/>
              <a:pathLst>
                <a:path w="123" h="184" extrusionOk="0">
                  <a:moveTo>
                    <a:pt x="61" y="1"/>
                  </a:moveTo>
                  <a:cubicBezTo>
                    <a:pt x="31" y="62"/>
                    <a:pt x="31" y="92"/>
                    <a:pt x="1" y="122"/>
                  </a:cubicBezTo>
                  <a:cubicBezTo>
                    <a:pt x="1" y="153"/>
                    <a:pt x="31" y="183"/>
                    <a:pt x="61" y="183"/>
                  </a:cubicBezTo>
                  <a:lnTo>
                    <a:pt x="122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1" name="Google Shape;8601;p15"/>
            <p:cNvSpPr/>
            <p:nvPr/>
          </p:nvSpPr>
          <p:spPr>
            <a:xfrm>
              <a:off x="3998401" y="3295384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31" y="122"/>
                    <a:pt x="31" y="153"/>
                    <a:pt x="62" y="183"/>
                  </a:cubicBezTo>
                  <a:lnTo>
                    <a:pt x="122" y="122"/>
                  </a:lnTo>
                  <a:cubicBezTo>
                    <a:pt x="92" y="92"/>
                    <a:pt x="92" y="6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2" name="Google Shape;8602;p15"/>
            <p:cNvSpPr/>
            <p:nvPr/>
          </p:nvSpPr>
          <p:spPr>
            <a:xfrm>
              <a:off x="4013221" y="3313690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1" y="0"/>
                  </a:moveTo>
                  <a:cubicBezTo>
                    <a:pt x="61" y="31"/>
                    <a:pt x="31" y="31"/>
                    <a:pt x="0" y="61"/>
                  </a:cubicBezTo>
                  <a:lnTo>
                    <a:pt x="61" y="122"/>
                  </a:lnTo>
                  <a:lnTo>
                    <a:pt x="152" y="61"/>
                  </a:lnTo>
                  <a:cubicBezTo>
                    <a:pt x="152" y="31"/>
                    <a:pt x="91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3" name="Google Shape;8603;p15"/>
            <p:cNvSpPr/>
            <p:nvPr/>
          </p:nvSpPr>
          <p:spPr>
            <a:xfrm>
              <a:off x="3966167" y="336161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61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1" y="92"/>
                    <a:pt x="31" y="122"/>
                    <a:pt x="61" y="183"/>
                  </a:cubicBezTo>
                  <a:cubicBezTo>
                    <a:pt x="61" y="153"/>
                    <a:pt x="92" y="122"/>
                    <a:pt x="92" y="122"/>
                  </a:cubicBezTo>
                  <a:cubicBezTo>
                    <a:pt x="92" y="61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4" name="Google Shape;8604;p15"/>
            <p:cNvSpPr/>
            <p:nvPr/>
          </p:nvSpPr>
          <p:spPr>
            <a:xfrm>
              <a:off x="3530517" y="337163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31" y="1"/>
                  </a:move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31" y="122"/>
                    <a:pt x="31" y="183"/>
                  </a:cubicBezTo>
                  <a:cubicBezTo>
                    <a:pt x="62" y="153"/>
                    <a:pt x="92" y="122"/>
                    <a:pt x="92" y="122"/>
                  </a:cubicBezTo>
                  <a:cubicBezTo>
                    <a:pt x="92" y="62"/>
                    <a:pt x="62" y="3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5" name="Google Shape;8605;p15"/>
            <p:cNvSpPr/>
            <p:nvPr/>
          </p:nvSpPr>
          <p:spPr>
            <a:xfrm>
              <a:off x="3778842" y="3384705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1"/>
                  </a:lnTo>
                  <a:cubicBezTo>
                    <a:pt x="31" y="92"/>
                    <a:pt x="61" y="92"/>
                    <a:pt x="122" y="122"/>
                  </a:cubicBezTo>
                  <a:cubicBezTo>
                    <a:pt x="122" y="122"/>
                    <a:pt x="152" y="92"/>
                    <a:pt x="183" y="6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6" name="Google Shape;8606;p15"/>
            <p:cNvSpPr/>
            <p:nvPr/>
          </p:nvSpPr>
          <p:spPr>
            <a:xfrm>
              <a:off x="3796270" y="3383831"/>
              <a:ext cx="2193" cy="2652"/>
            </a:xfrm>
            <a:custGeom>
              <a:avLst/>
              <a:gdLst/>
              <a:ahLst/>
              <a:cxnLst/>
              <a:rect l="l" t="t" r="r" b="b"/>
              <a:pathLst>
                <a:path w="153" h="185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93"/>
                    <a:pt x="11" y="185"/>
                    <a:pt x="70" y="185"/>
                  </a:cubicBezTo>
                  <a:cubicBezTo>
                    <a:pt x="89" y="185"/>
                    <a:pt x="115" y="175"/>
                    <a:pt x="152" y="1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7" name="Google Shape;8607;p15"/>
            <p:cNvSpPr/>
            <p:nvPr/>
          </p:nvSpPr>
          <p:spPr>
            <a:xfrm>
              <a:off x="3764466" y="3386884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lnTo>
                    <a:pt x="0" y="122"/>
                  </a:lnTo>
                  <a:lnTo>
                    <a:pt x="61" y="183"/>
                  </a:lnTo>
                  <a:cubicBezTo>
                    <a:pt x="61" y="122"/>
                    <a:pt x="91" y="92"/>
                    <a:pt x="91" y="61"/>
                  </a:cubicBezTo>
                  <a:cubicBezTo>
                    <a:pt x="122" y="31"/>
                    <a:pt x="6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8" name="Google Shape;8608;p15"/>
            <p:cNvSpPr/>
            <p:nvPr/>
          </p:nvSpPr>
          <p:spPr>
            <a:xfrm>
              <a:off x="3170671" y="3325889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275" y="0"/>
                  </a:moveTo>
                  <a:cubicBezTo>
                    <a:pt x="123" y="31"/>
                    <a:pt x="1" y="0"/>
                    <a:pt x="123" y="152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09" name="Google Shape;8609;p15"/>
            <p:cNvSpPr/>
            <p:nvPr/>
          </p:nvSpPr>
          <p:spPr>
            <a:xfrm>
              <a:off x="4013221" y="315333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cubicBezTo>
                    <a:pt x="31" y="61"/>
                    <a:pt x="31" y="92"/>
                    <a:pt x="0" y="122"/>
                  </a:cubicBezTo>
                  <a:cubicBezTo>
                    <a:pt x="0" y="153"/>
                    <a:pt x="61" y="183"/>
                    <a:pt x="61" y="183"/>
                  </a:cubicBezTo>
                  <a:lnTo>
                    <a:pt x="122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610" name="Google Shape;8610;p15"/>
          <p:cNvGrpSpPr/>
          <p:nvPr/>
        </p:nvGrpSpPr>
        <p:grpSpPr>
          <a:xfrm rot="-6650737">
            <a:off x="-6858302" y="2901073"/>
            <a:ext cx="12542695" cy="3085727"/>
            <a:chOff x="3101846" y="3139835"/>
            <a:chExt cx="1025519" cy="252296"/>
          </a:xfrm>
        </p:grpSpPr>
        <p:sp>
          <p:nvSpPr>
            <p:cNvPr id="8611" name="Google Shape;8611;p15"/>
            <p:cNvSpPr/>
            <p:nvPr/>
          </p:nvSpPr>
          <p:spPr>
            <a:xfrm>
              <a:off x="3101846" y="3139835"/>
              <a:ext cx="1025519" cy="252296"/>
            </a:xfrm>
            <a:custGeom>
              <a:avLst/>
              <a:gdLst/>
              <a:ahLst/>
              <a:cxnLst/>
              <a:rect l="l" t="t" r="r" b="b"/>
              <a:pathLst>
                <a:path w="71552" h="17600" extrusionOk="0">
                  <a:moveTo>
                    <a:pt x="54804" y="639"/>
                  </a:moveTo>
                  <a:lnTo>
                    <a:pt x="54865" y="699"/>
                  </a:lnTo>
                  <a:cubicBezTo>
                    <a:pt x="54834" y="730"/>
                    <a:pt x="54804" y="730"/>
                    <a:pt x="54773" y="760"/>
                  </a:cubicBezTo>
                  <a:cubicBezTo>
                    <a:pt x="54743" y="760"/>
                    <a:pt x="54713" y="699"/>
                    <a:pt x="54713" y="699"/>
                  </a:cubicBezTo>
                  <a:lnTo>
                    <a:pt x="54804" y="639"/>
                  </a:lnTo>
                  <a:close/>
                  <a:moveTo>
                    <a:pt x="56871" y="791"/>
                  </a:moveTo>
                  <a:cubicBezTo>
                    <a:pt x="56901" y="821"/>
                    <a:pt x="56932" y="851"/>
                    <a:pt x="56932" y="851"/>
                  </a:cubicBezTo>
                  <a:cubicBezTo>
                    <a:pt x="56901" y="882"/>
                    <a:pt x="56901" y="943"/>
                    <a:pt x="56871" y="973"/>
                  </a:cubicBezTo>
                  <a:lnTo>
                    <a:pt x="56810" y="912"/>
                  </a:lnTo>
                  <a:lnTo>
                    <a:pt x="56871" y="791"/>
                  </a:lnTo>
                  <a:close/>
                  <a:moveTo>
                    <a:pt x="58421" y="1003"/>
                  </a:moveTo>
                  <a:cubicBezTo>
                    <a:pt x="58451" y="1003"/>
                    <a:pt x="58482" y="1034"/>
                    <a:pt x="58543" y="1064"/>
                  </a:cubicBezTo>
                  <a:lnTo>
                    <a:pt x="58451" y="1125"/>
                  </a:lnTo>
                  <a:lnTo>
                    <a:pt x="58360" y="1064"/>
                  </a:lnTo>
                  <a:lnTo>
                    <a:pt x="58421" y="1003"/>
                  </a:lnTo>
                  <a:close/>
                  <a:moveTo>
                    <a:pt x="50974" y="943"/>
                  </a:moveTo>
                  <a:cubicBezTo>
                    <a:pt x="51004" y="1003"/>
                    <a:pt x="51004" y="1034"/>
                    <a:pt x="51035" y="1095"/>
                  </a:cubicBezTo>
                  <a:cubicBezTo>
                    <a:pt x="51035" y="1095"/>
                    <a:pt x="51004" y="1125"/>
                    <a:pt x="50974" y="1155"/>
                  </a:cubicBezTo>
                  <a:cubicBezTo>
                    <a:pt x="50944" y="1095"/>
                    <a:pt x="50913" y="1064"/>
                    <a:pt x="50913" y="1034"/>
                  </a:cubicBezTo>
                  <a:cubicBezTo>
                    <a:pt x="50913" y="1003"/>
                    <a:pt x="50944" y="973"/>
                    <a:pt x="50974" y="973"/>
                  </a:cubicBezTo>
                  <a:lnTo>
                    <a:pt x="50974" y="943"/>
                  </a:lnTo>
                  <a:close/>
                  <a:moveTo>
                    <a:pt x="54105" y="973"/>
                  </a:moveTo>
                  <a:lnTo>
                    <a:pt x="54166" y="1095"/>
                  </a:lnTo>
                  <a:lnTo>
                    <a:pt x="54105" y="1155"/>
                  </a:lnTo>
                  <a:cubicBezTo>
                    <a:pt x="54074" y="1095"/>
                    <a:pt x="54044" y="1064"/>
                    <a:pt x="54044" y="1034"/>
                  </a:cubicBezTo>
                  <a:cubicBezTo>
                    <a:pt x="54044" y="1003"/>
                    <a:pt x="54074" y="973"/>
                    <a:pt x="54105" y="973"/>
                  </a:cubicBezTo>
                  <a:close/>
                  <a:moveTo>
                    <a:pt x="56536" y="973"/>
                  </a:moveTo>
                  <a:cubicBezTo>
                    <a:pt x="56567" y="1003"/>
                    <a:pt x="56567" y="1034"/>
                    <a:pt x="56597" y="1095"/>
                  </a:cubicBezTo>
                  <a:cubicBezTo>
                    <a:pt x="56597" y="1095"/>
                    <a:pt x="56536" y="1125"/>
                    <a:pt x="56536" y="1155"/>
                  </a:cubicBezTo>
                  <a:lnTo>
                    <a:pt x="56476" y="1034"/>
                  </a:lnTo>
                  <a:lnTo>
                    <a:pt x="56536" y="973"/>
                  </a:lnTo>
                  <a:close/>
                  <a:moveTo>
                    <a:pt x="49758" y="1186"/>
                  </a:moveTo>
                  <a:cubicBezTo>
                    <a:pt x="49789" y="1186"/>
                    <a:pt x="49819" y="1216"/>
                    <a:pt x="49819" y="1216"/>
                  </a:cubicBezTo>
                  <a:lnTo>
                    <a:pt x="49849" y="1216"/>
                  </a:lnTo>
                  <a:cubicBezTo>
                    <a:pt x="49789" y="1247"/>
                    <a:pt x="49758" y="1277"/>
                    <a:pt x="49697" y="1277"/>
                  </a:cubicBezTo>
                  <a:cubicBezTo>
                    <a:pt x="49697" y="1277"/>
                    <a:pt x="49667" y="1247"/>
                    <a:pt x="49667" y="1216"/>
                  </a:cubicBezTo>
                  <a:cubicBezTo>
                    <a:pt x="49697" y="1216"/>
                    <a:pt x="49728" y="1186"/>
                    <a:pt x="49758" y="1186"/>
                  </a:cubicBezTo>
                  <a:close/>
                  <a:moveTo>
                    <a:pt x="42433" y="1155"/>
                  </a:moveTo>
                  <a:lnTo>
                    <a:pt x="42494" y="1216"/>
                  </a:lnTo>
                  <a:lnTo>
                    <a:pt x="42433" y="1307"/>
                  </a:lnTo>
                  <a:cubicBezTo>
                    <a:pt x="42433" y="1307"/>
                    <a:pt x="42402" y="1247"/>
                    <a:pt x="42402" y="1247"/>
                  </a:cubicBezTo>
                  <a:cubicBezTo>
                    <a:pt x="42402" y="1216"/>
                    <a:pt x="42433" y="1186"/>
                    <a:pt x="42433" y="1155"/>
                  </a:cubicBezTo>
                  <a:close/>
                  <a:moveTo>
                    <a:pt x="55687" y="928"/>
                  </a:moveTo>
                  <a:cubicBezTo>
                    <a:pt x="55761" y="928"/>
                    <a:pt x="55835" y="953"/>
                    <a:pt x="55898" y="1003"/>
                  </a:cubicBezTo>
                  <a:lnTo>
                    <a:pt x="55685" y="1307"/>
                  </a:lnTo>
                  <a:lnTo>
                    <a:pt x="55442" y="1277"/>
                  </a:lnTo>
                  <a:lnTo>
                    <a:pt x="55412" y="1064"/>
                  </a:lnTo>
                  <a:cubicBezTo>
                    <a:pt x="55483" y="976"/>
                    <a:pt x="55584" y="928"/>
                    <a:pt x="55687" y="928"/>
                  </a:cubicBezTo>
                  <a:close/>
                  <a:moveTo>
                    <a:pt x="59150" y="791"/>
                  </a:moveTo>
                  <a:lnTo>
                    <a:pt x="59302" y="943"/>
                  </a:lnTo>
                  <a:lnTo>
                    <a:pt x="59819" y="943"/>
                  </a:lnTo>
                  <a:lnTo>
                    <a:pt x="60002" y="1125"/>
                  </a:lnTo>
                  <a:cubicBezTo>
                    <a:pt x="60026" y="1143"/>
                    <a:pt x="60054" y="1149"/>
                    <a:pt x="60084" y="1149"/>
                  </a:cubicBezTo>
                  <a:cubicBezTo>
                    <a:pt x="60144" y="1149"/>
                    <a:pt x="60211" y="1125"/>
                    <a:pt x="60273" y="1125"/>
                  </a:cubicBezTo>
                  <a:cubicBezTo>
                    <a:pt x="60335" y="1125"/>
                    <a:pt x="60391" y="1149"/>
                    <a:pt x="60427" y="1247"/>
                  </a:cubicBezTo>
                  <a:cubicBezTo>
                    <a:pt x="60397" y="1277"/>
                    <a:pt x="60366" y="1307"/>
                    <a:pt x="60366" y="1307"/>
                  </a:cubicBezTo>
                  <a:lnTo>
                    <a:pt x="59485" y="1307"/>
                  </a:lnTo>
                  <a:lnTo>
                    <a:pt x="59302" y="1155"/>
                  </a:lnTo>
                  <a:lnTo>
                    <a:pt x="59120" y="1307"/>
                  </a:lnTo>
                  <a:lnTo>
                    <a:pt x="58877" y="1034"/>
                  </a:lnTo>
                  <a:lnTo>
                    <a:pt x="59150" y="791"/>
                  </a:lnTo>
                  <a:close/>
                  <a:moveTo>
                    <a:pt x="60853" y="1155"/>
                  </a:moveTo>
                  <a:cubicBezTo>
                    <a:pt x="60883" y="1155"/>
                    <a:pt x="60913" y="1186"/>
                    <a:pt x="60913" y="1186"/>
                  </a:cubicBezTo>
                  <a:cubicBezTo>
                    <a:pt x="60913" y="1247"/>
                    <a:pt x="60883" y="1277"/>
                    <a:pt x="60853" y="1307"/>
                  </a:cubicBezTo>
                  <a:lnTo>
                    <a:pt x="60792" y="1247"/>
                  </a:lnTo>
                  <a:lnTo>
                    <a:pt x="60853" y="1155"/>
                  </a:lnTo>
                  <a:close/>
                  <a:moveTo>
                    <a:pt x="61886" y="1277"/>
                  </a:moveTo>
                  <a:cubicBezTo>
                    <a:pt x="61825" y="1338"/>
                    <a:pt x="61795" y="1399"/>
                    <a:pt x="61734" y="1459"/>
                  </a:cubicBezTo>
                  <a:cubicBezTo>
                    <a:pt x="61643" y="1277"/>
                    <a:pt x="61764" y="1307"/>
                    <a:pt x="61886" y="1277"/>
                  </a:cubicBezTo>
                  <a:close/>
                  <a:moveTo>
                    <a:pt x="53558" y="1155"/>
                  </a:moveTo>
                  <a:lnTo>
                    <a:pt x="53558" y="1155"/>
                  </a:lnTo>
                  <a:cubicBezTo>
                    <a:pt x="53740" y="1247"/>
                    <a:pt x="53679" y="1368"/>
                    <a:pt x="53588" y="1520"/>
                  </a:cubicBezTo>
                  <a:lnTo>
                    <a:pt x="53588" y="1490"/>
                  </a:lnTo>
                  <a:cubicBezTo>
                    <a:pt x="53466" y="1368"/>
                    <a:pt x="53466" y="1247"/>
                    <a:pt x="53558" y="1155"/>
                  </a:cubicBezTo>
                  <a:close/>
                  <a:moveTo>
                    <a:pt x="20730" y="1672"/>
                  </a:moveTo>
                  <a:lnTo>
                    <a:pt x="20791" y="1794"/>
                  </a:lnTo>
                  <a:lnTo>
                    <a:pt x="20730" y="1854"/>
                  </a:lnTo>
                  <a:cubicBezTo>
                    <a:pt x="20730" y="1824"/>
                    <a:pt x="20700" y="1763"/>
                    <a:pt x="20700" y="1733"/>
                  </a:cubicBezTo>
                  <a:cubicBezTo>
                    <a:pt x="20670" y="1733"/>
                    <a:pt x="20730" y="1672"/>
                    <a:pt x="20730" y="1672"/>
                  </a:cubicBezTo>
                  <a:close/>
                  <a:moveTo>
                    <a:pt x="49059" y="1672"/>
                  </a:moveTo>
                  <a:cubicBezTo>
                    <a:pt x="49089" y="1702"/>
                    <a:pt x="49089" y="1733"/>
                    <a:pt x="49120" y="1794"/>
                  </a:cubicBezTo>
                  <a:cubicBezTo>
                    <a:pt x="49120" y="1794"/>
                    <a:pt x="49089" y="1854"/>
                    <a:pt x="49059" y="1854"/>
                  </a:cubicBezTo>
                  <a:cubicBezTo>
                    <a:pt x="49029" y="1824"/>
                    <a:pt x="49029" y="1763"/>
                    <a:pt x="48998" y="1733"/>
                  </a:cubicBezTo>
                  <a:cubicBezTo>
                    <a:pt x="48998" y="1733"/>
                    <a:pt x="49029" y="1672"/>
                    <a:pt x="49059" y="1672"/>
                  </a:cubicBezTo>
                  <a:close/>
                  <a:moveTo>
                    <a:pt x="57935" y="1672"/>
                  </a:moveTo>
                  <a:lnTo>
                    <a:pt x="57995" y="1794"/>
                  </a:lnTo>
                  <a:lnTo>
                    <a:pt x="57935" y="1854"/>
                  </a:lnTo>
                  <a:cubicBezTo>
                    <a:pt x="57904" y="1824"/>
                    <a:pt x="57874" y="1763"/>
                    <a:pt x="57874" y="1733"/>
                  </a:cubicBezTo>
                  <a:cubicBezTo>
                    <a:pt x="57874" y="1733"/>
                    <a:pt x="57904" y="1672"/>
                    <a:pt x="57935" y="1672"/>
                  </a:cubicBezTo>
                  <a:close/>
                  <a:moveTo>
                    <a:pt x="45564" y="1702"/>
                  </a:moveTo>
                  <a:cubicBezTo>
                    <a:pt x="45746" y="1702"/>
                    <a:pt x="45655" y="1854"/>
                    <a:pt x="45685" y="1915"/>
                  </a:cubicBezTo>
                  <a:cubicBezTo>
                    <a:pt x="45640" y="1991"/>
                    <a:pt x="45571" y="2029"/>
                    <a:pt x="45503" y="2029"/>
                  </a:cubicBezTo>
                  <a:cubicBezTo>
                    <a:pt x="45434" y="2029"/>
                    <a:pt x="45366" y="1991"/>
                    <a:pt x="45320" y="1915"/>
                  </a:cubicBezTo>
                  <a:lnTo>
                    <a:pt x="45564" y="1702"/>
                  </a:lnTo>
                  <a:close/>
                  <a:moveTo>
                    <a:pt x="41582" y="1854"/>
                  </a:moveTo>
                  <a:cubicBezTo>
                    <a:pt x="41612" y="1885"/>
                    <a:pt x="41643" y="1915"/>
                    <a:pt x="41643" y="1915"/>
                  </a:cubicBezTo>
                  <a:cubicBezTo>
                    <a:pt x="41643" y="1946"/>
                    <a:pt x="41612" y="2006"/>
                    <a:pt x="41582" y="2037"/>
                  </a:cubicBezTo>
                  <a:lnTo>
                    <a:pt x="41521" y="1976"/>
                  </a:lnTo>
                  <a:lnTo>
                    <a:pt x="41582" y="1854"/>
                  </a:lnTo>
                  <a:close/>
                  <a:moveTo>
                    <a:pt x="35989" y="2067"/>
                  </a:moveTo>
                  <a:cubicBezTo>
                    <a:pt x="36050" y="2067"/>
                    <a:pt x="36080" y="2098"/>
                    <a:pt x="36111" y="2128"/>
                  </a:cubicBezTo>
                  <a:lnTo>
                    <a:pt x="36050" y="2189"/>
                  </a:lnTo>
                  <a:lnTo>
                    <a:pt x="35959" y="2128"/>
                  </a:lnTo>
                  <a:cubicBezTo>
                    <a:pt x="35959" y="2098"/>
                    <a:pt x="35989" y="2067"/>
                    <a:pt x="35989" y="2067"/>
                  </a:cubicBezTo>
                  <a:close/>
                  <a:moveTo>
                    <a:pt x="36813" y="2025"/>
                  </a:moveTo>
                  <a:cubicBezTo>
                    <a:pt x="36867" y="2025"/>
                    <a:pt x="36921" y="2040"/>
                    <a:pt x="36962" y="2067"/>
                  </a:cubicBezTo>
                  <a:cubicBezTo>
                    <a:pt x="36931" y="2174"/>
                    <a:pt x="36886" y="2212"/>
                    <a:pt x="36829" y="2212"/>
                  </a:cubicBezTo>
                  <a:cubicBezTo>
                    <a:pt x="36772" y="2212"/>
                    <a:pt x="36703" y="2174"/>
                    <a:pt x="36627" y="2128"/>
                  </a:cubicBezTo>
                  <a:lnTo>
                    <a:pt x="36627" y="2098"/>
                  </a:lnTo>
                  <a:cubicBezTo>
                    <a:pt x="36677" y="2047"/>
                    <a:pt x="36746" y="2025"/>
                    <a:pt x="36813" y="2025"/>
                  </a:cubicBezTo>
                  <a:close/>
                  <a:moveTo>
                    <a:pt x="38269" y="2037"/>
                  </a:moveTo>
                  <a:cubicBezTo>
                    <a:pt x="38299" y="2037"/>
                    <a:pt x="38329" y="2128"/>
                    <a:pt x="38329" y="2158"/>
                  </a:cubicBezTo>
                  <a:cubicBezTo>
                    <a:pt x="38360" y="2158"/>
                    <a:pt x="38269" y="2219"/>
                    <a:pt x="38269" y="2219"/>
                  </a:cubicBezTo>
                  <a:cubicBezTo>
                    <a:pt x="38208" y="2189"/>
                    <a:pt x="38117" y="2158"/>
                    <a:pt x="38056" y="2158"/>
                  </a:cubicBezTo>
                  <a:lnTo>
                    <a:pt x="38056" y="2067"/>
                  </a:lnTo>
                  <a:lnTo>
                    <a:pt x="38056" y="2037"/>
                  </a:lnTo>
                  <a:close/>
                  <a:moveTo>
                    <a:pt x="31262" y="2195"/>
                  </a:moveTo>
                  <a:cubicBezTo>
                    <a:pt x="31312" y="2195"/>
                    <a:pt x="31361" y="2211"/>
                    <a:pt x="31399" y="2250"/>
                  </a:cubicBezTo>
                  <a:cubicBezTo>
                    <a:pt x="31369" y="2356"/>
                    <a:pt x="31323" y="2394"/>
                    <a:pt x="31266" y="2394"/>
                  </a:cubicBezTo>
                  <a:cubicBezTo>
                    <a:pt x="31209" y="2394"/>
                    <a:pt x="31141" y="2356"/>
                    <a:pt x="31065" y="2310"/>
                  </a:cubicBezTo>
                  <a:lnTo>
                    <a:pt x="31065" y="2280"/>
                  </a:lnTo>
                  <a:cubicBezTo>
                    <a:pt x="31118" y="2227"/>
                    <a:pt x="31191" y="2195"/>
                    <a:pt x="31262" y="2195"/>
                  </a:cubicBezTo>
                  <a:close/>
                  <a:moveTo>
                    <a:pt x="32477" y="2195"/>
                  </a:moveTo>
                  <a:cubicBezTo>
                    <a:pt x="32528" y="2195"/>
                    <a:pt x="32577" y="2211"/>
                    <a:pt x="32615" y="2250"/>
                  </a:cubicBezTo>
                  <a:cubicBezTo>
                    <a:pt x="32585" y="2356"/>
                    <a:pt x="32539" y="2394"/>
                    <a:pt x="32482" y="2394"/>
                  </a:cubicBezTo>
                  <a:cubicBezTo>
                    <a:pt x="32425" y="2394"/>
                    <a:pt x="32357" y="2356"/>
                    <a:pt x="32281" y="2310"/>
                  </a:cubicBezTo>
                  <a:lnTo>
                    <a:pt x="32281" y="2280"/>
                  </a:lnTo>
                  <a:cubicBezTo>
                    <a:pt x="32334" y="2227"/>
                    <a:pt x="32407" y="2195"/>
                    <a:pt x="32477" y="2195"/>
                  </a:cubicBezTo>
                  <a:close/>
                  <a:moveTo>
                    <a:pt x="62150" y="1833"/>
                  </a:moveTo>
                  <a:cubicBezTo>
                    <a:pt x="62215" y="1833"/>
                    <a:pt x="62295" y="1885"/>
                    <a:pt x="62433" y="2006"/>
                  </a:cubicBezTo>
                  <a:lnTo>
                    <a:pt x="63284" y="2006"/>
                  </a:lnTo>
                  <a:lnTo>
                    <a:pt x="63497" y="2189"/>
                  </a:lnTo>
                  <a:lnTo>
                    <a:pt x="64682" y="2189"/>
                  </a:lnTo>
                  <a:lnTo>
                    <a:pt x="64865" y="2371"/>
                  </a:lnTo>
                  <a:cubicBezTo>
                    <a:pt x="64899" y="2376"/>
                    <a:pt x="64932" y="2378"/>
                    <a:pt x="64965" y="2378"/>
                  </a:cubicBezTo>
                  <a:cubicBezTo>
                    <a:pt x="65048" y="2378"/>
                    <a:pt x="65128" y="2367"/>
                    <a:pt x="65208" y="2367"/>
                  </a:cubicBezTo>
                  <a:cubicBezTo>
                    <a:pt x="65294" y="2367"/>
                    <a:pt x="65381" y="2379"/>
                    <a:pt x="65473" y="2432"/>
                  </a:cubicBezTo>
                  <a:cubicBezTo>
                    <a:pt x="65442" y="2493"/>
                    <a:pt x="65412" y="2554"/>
                    <a:pt x="65382" y="2554"/>
                  </a:cubicBezTo>
                  <a:lnTo>
                    <a:pt x="64531" y="2554"/>
                  </a:lnTo>
                  <a:lnTo>
                    <a:pt x="64409" y="2432"/>
                  </a:lnTo>
                  <a:cubicBezTo>
                    <a:pt x="64379" y="2402"/>
                    <a:pt x="64348" y="2371"/>
                    <a:pt x="64348" y="2371"/>
                  </a:cubicBezTo>
                  <a:lnTo>
                    <a:pt x="63132" y="2371"/>
                  </a:lnTo>
                  <a:lnTo>
                    <a:pt x="62950" y="2189"/>
                  </a:lnTo>
                  <a:cubicBezTo>
                    <a:pt x="62927" y="2181"/>
                    <a:pt x="62907" y="2178"/>
                    <a:pt x="62887" y="2178"/>
                  </a:cubicBezTo>
                  <a:cubicBezTo>
                    <a:pt x="62752" y="2178"/>
                    <a:pt x="62695" y="2345"/>
                    <a:pt x="62616" y="2371"/>
                  </a:cubicBezTo>
                  <a:cubicBezTo>
                    <a:pt x="62596" y="2374"/>
                    <a:pt x="62578" y="2376"/>
                    <a:pt x="62560" y="2376"/>
                  </a:cubicBezTo>
                  <a:cubicBezTo>
                    <a:pt x="62420" y="2376"/>
                    <a:pt x="62363" y="2273"/>
                    <a:pt x="62281" y="2219"/>
                  </a:cubicBezTo>
                  <a:cubicBezTo>
                    <a:pt x="62190" y="2189"/>
                    <a:pt x="62099" y="2158"/>
                    <a:pt x="62008" y="2128"/>
                  </a:cubicBezTo>
                  <a:lnTo>
                    <a:pt x="62008" y="1915"/>
                  </a:lnTo>
                  <a:cubicBezTo>
                    <a:pt x="62060" y="1863"/>
                    <a:pt x="62101" y="1833"/>
                    <a:pt x="62150" y="1833"/>
                  </a:cubicBezTo>
                  <a:close/>
                  <a:moveTo>
                    <a:pt x="18177" y="2584"/>
                  </a:moveTo>
                  <a:cubicBezTo>
                    <a:pt x="18177" y="2584"/>
                    <a:pt x="18238" y="2645"/>
                    <a:pt x="18238" y="2645"/>
                  </a:cubicBezTo>
                  <a:cubicBezTo>
                    <a:pt x="18177" y="2675"/>
                    <a:pt x="18147" y="2675"/>
                    <a:pt x="18116" y="2706"/>
                  </a:cubicBezTo>
                  <a:cubicBezTo>
                    <a:pt x="18086" y="2706"/>
                    <a:pt x="18055" y="2675"/>
                    <a:pt x="18055" y="2645"/>
                  </a:cubicBezTo>
                  <a:cubicBezTo>
                    <a:pt x="18086" y="2614"/>
                    <a:pt x="18116" y="2614"/>
                    <a:pt x="18177" y="2584"/>
                  </a:cubicBezTo>
                  <a:close/>
                  <a:moveTo>
                    <a:pt x="18663" y="2554"/>
                  </a:moveTo>
                  <a:cubicBezTo>
                    <a:pt x="18694" y="2584"/>
                    <a:pt x="18724" y="2614"/>
                    <a:pt x="18724" y="2614"/>
                  </a:cubicBezTo>
                  <a:cubicBezTo>
                    <a:pt x="18694" y="2645"/>
                    <a:pt x="18694" y="2706"/>
                    <a:pt x="18663" y="2736"/>
                  </a:cubicBezTo>
                  <a:lnTo>
                    <a:pt x="18603" y="2675"/>
                  </a:lnTo>
                  <a:lnTo>
                    <a:pt x="18663" y="2554"/>
                  </a:lnTo>
                  <a:close/>
                  <a:moveTo>
                    <a:pt x="3739" y="3465"/>
                  </a:moveTo>
                  <a:cubicBezTo>
                    <a:pt x="3769" y="3465"/>
                    <a:pt x="3800" y="3526"/>
                    <a:pt x="3800" y="3526"/>
                  </a:cubicBezTo>
                  <a:cubicBezTo>
                    <a:pt x="3769" y="3557"/>
                    <a:pt x="3739" y="3557"/>
                    <a:pt x="3709" y="3587"/>
                  </a:cubicBezTo>
                  <a:cubicBezTo>
                    <a:pt x="3678" y="3587"/>
                    <a:pt x="3648" y="3557"/>
                    <a:pt x="3648" y="3526"/>
                  </a:cubicBezTo>
                  <a:cubicBezTo>
                    <a:pt x="3678" y="3526"/>
                    <a:pt x="3709" y="3496"/>
                    <a:pt x="3739" y="3465"/>
                  </a:cubicBezTo>
                  <a:close/>
                  <a:moveTo>
                    <a:pt x="3288" y="3420"/>
                  </a:moveTo>
                  <a:cubicBezTo>
                    <a:pt x="3341" y="3420"/>
                    <a:pt x="3399" y="3449"/>
                    <a:pt x="3466" y="3526"/>
                  </a:cubicBezTo>
                  <a:lnTo>
                    <a:pt x="3162" y="3769"/>
                  </a:lnTo>
                  <a:lnTo>
                    <a:pt x="3162" y="3800"/>
                  </a:lnTo>
                  <a:cubicBezTo>
                    <a:pt x="3113" y="3762"/>
                    <a:pt x="3069" y="3747"/>
                    <a:pt x="3027" y="3747"/>
                  </a:cubicBezTo>
                  <a:cubicBezTo>
                    <a:pt x="2867" y="3747"/>
                    <a:pt x="2740" y="3961"/>
                    <a:pt x="2563" y="3961"/>
                  </a:cubicBezTo>
                  <a:cubicBezTo>
                    <a:pt x="2523" y="3961"/>
                    <a:pt x="2479" y="3950"/>
                    <a:pt x="2432" y="3921"/>
                  </a:cubicBezTo>
                  <a:lnTo>
                    <a:pt x="2402" y="3709"/>
                  </a:lnTo>
                  <a:cubicBezTo>
                    <a:pt x="2477" y="3620"/>
                    <a:pt x="2563" y="3600"/>
                    <a:pt x="2654" y="3600"/>
                  </a:cubicBezTo>
                  <a:cubicBezTo>
                    <a:pt x="2730" y="3600"/>
                    <a:pt x="2809" y="3615"/>
                    <a:pt x="2887" y="3615"/>
                  </a:cubicBezTo>
                  <a:cubicBezTo>
                    <a:pt x="2939" y="3615"/>
                    <a:pt x="2990" y="3608"/>
                    <a:pt x="3040" y="3587"/>
                  </a:cubicBezTo>
                  <a:cubicBezTo>
                    <a:pt x="3117" y="3510"/>
                    <a:pt x="3195" y="3420"/>
                    <a:pt x="3288" y="3420"/>
                  </a:cubicBezTo>
                  <a:close/>
                  <a:moveTo>
                    <a:pt x="1399" y="3435"/>
                  </a:moveTo>
                  <a:cubicBezTo>
                    <a:pt x="1611" y="3526"/>
                    <a:pt x="1824" y="3648"/>
                    <a:pt x="2037" y="3769"/>
                  </a:cubicBezTo>
                  <a:lnTo>
                    <a:pt x="1125" y="3800"/>
                  </a:lnTo>
                  <a:lnTo>
                    <a:pt x="882" y="3982"/>
                  </a:lnTo>
                  <a:lnTo>
                    <a:pt x="852" y="3709"/>
                  </a:lnTo>
                  <a:lnTo>
                    <a:pt x="1125" y="3435"/>
                  </a:lnTo>
                  <a:close/>
                  <a:moveTo>
                    <a:pt x="61764" y="8420"/>
                  </a:moveTo>
                  <a:lnTo>
                    <a:pt x="61825" y="8481"/>
                  </a:lnTo>
                  <a:cubicBezTo>
                    <a:pt x="61795" y="8511"/>
                    <a:pt x="61764" y="8541"/>
                    <a:pt x="61734" y="8541"/>
                  </a:cubicBezTo>
                  <a:cubicBezTo>
                    <a:pt x="61704" y="8541"/>
                    <a:pt x="61673" y="8511"/>
                    <a:pt x="61673" y="8481"/>
                  </a:cubicBezTo>
                  <a:lnTo>
                    <a:pt x="61764" y="8420"/>
                  </a:lnTo>
                  <a:close/>
                  <a:moveTo>
                    <a:pt x="60883" y="9271"/>
                  </a:moveTo>
                  <a:lnTo>
                    <a:pt x="60883" y="9271"/>
                  </a:lnTo>
                  <a:cubicBezTo>
                    <a:pt x="60964" y="9392"/>
                    <a:pt x="60937" y="9419"/>
                    <a:pt x="60866" y="9433"/>
                  </a:cubicBezTo>
                  <a:lnTo>
                    <a:pt x="60866" y="9433"/>
                  </a:lnTo>
                  <a:cubicBezTo>
                    <a:pt x="60829" y="9379"/>
                    <a:pt x="60856" y="9325"/>
                    <a:pt x="60883" y="9271"/>
                  </a:cubicBezTo>
                  <a:close/>
                  <a:moveTo>
                    <a:pt x="60731" y="9453"/>
                  </a:moveTo>
                  <a:cubicBezTo>
                    <a:pt x="60731" y="9545"/>
                    <a:pt x="60701" y="9636"/>
                    <a:pt x="60609" y="9727"/>
                  </a:cubicBezTo>
                  <a:lnTo>
                    <a:pt x="60761" y="9879"/>
                  </a:lnTo>
                  <a:lnTo>
                    <a:pt x="60518" y="10152"/>
                  </a:lnTo>
                  <a:lnTo>
                    <a:pt x="60397" y="9818"/>
                  </a:lnTo>
                  <a:lnTo>
                    <a:pt x="60184" y="9788"/>
                  </a:lnTo>
                  <a:cubicBezTo>
                    <a:pt x="60093" y="9697"/>
                    <a:pt x="59971" y="9636"/>
                    <a:pt x="59941" y="9484"/>
                  </a:cubicBezTo>
                  <a:cubicBezTo>
                    <a:pt x="59971" y="9484"/>
                    <a:pt x="60002" y="9453"/>
                    <a:pt x="60032" y="9453"/>
                  </a:cubicBezTo>
                  <a:close/>
                  <a:moveTo>
                    <a:pt x="59247" y="9787"/>
                  </a:moveTo>
                  <a:cubicBezTo>
                    <a:pt x="59387" y="9787"/>
                    <a:pt x="59465" y="9973"/>
                    <a:pt x="59576" y="10061"/>
                  </a:cubicBezTo>
                  <a:lnTo>
                    <a:pt x="59302" y="10335"/>
                  </a:lnTo>
                  <a:lnTo>
                    <a:pt x="59059" y="9909"/>
                  </a:lnTo>
                  <a:lnTo>
                    <a:pt x="59059" y="9879"/>
                  </a:lnTo>
                  <a:cubicBezTo>
                    <a:pt x="59133" y="9813"/>
                    <a:pt x="59194" y="9787"/>
                    <a:pt x="59247" y="9787"/>
                  </a:cubicBezTo>
                  <a:close/>
                  <a:moveTo>
                    <a:pt x="59333" y="10517"/>
                  </a:moveTo>
                  <a:lnTo>
                    <a:pt x="59394" y="10639"/>
                  </a:lnTo>
                  <a:lnTo>
                    <a:pt x="59333" y="10700"/>
                  </a:lnTo>
                  <a:cubicBezTo>
                    <a:pt x="59302" y="10669"/>
                    <a:pt x="59272" y="10608"/>
                    <a:pt x="59272" y="10578"/>
                  </a:cubicBezTo>
                  <a:cubicBezTo>
                    <a:pt x="59272" y="10578"/>
                    <a:pt x="59302" y="10548"/>
                    <a:pt x="59333" y="10517"/>
                  </a:cubicBezTo>
                  <a:close/>
                  <a:moveTo>
                    <a:pt x="6505" y="10882"/>
                  </a:moveTo>
                  <a:lnTo>
                    <a:pt x="6566" y="10973"/>
                  </a:lnTo>
                  <a:lnTo>
                    <a:pt x="6505" y="11064"/>
                  </a:lnTo>
                  <a:cubicBezTo>
                    <a:pt x="6475" y="11004"/>
                    <a:pt x="6475" y="10973"/>
                    <a:pt x="6444" y="10943"/>
                  </a:cubicBezTo>
                  <a:cubicBezTo>
                    <a:pt x="6444" y="10912"/>
                    <a:pt x="6475" y="10882"/>
                    <a:pt x="6505" y="10882"/>
                  </a:cubicBezTo>
                  <a:close/>
                  <a:moveTo>
                    <a:pt x="13283" y="10852"/>
                  </a:moveTo>
                  <a:cubicBezTo>
                    <a:pt x="13375" y="11004"/>
                    <a:pt x="13405" y="11095"/>
                    <a:pt x="13283" y="11186"/>
                  </a:cubicBezTo>
                  <a:cubicBezTo>
                    <a:pt x="13101" y="11125"/>
                    <a:pt x="13162" y="11004"/>
                    <a:pt x="13253" y="10852"/>
                  </a:cubicBezTo>
                  <a:close/>
                  <a:moveTo>
                    <a:pt x="8390" y="11004"/>
                  </a:moveTo>
                  <a:cubicBezTo>
                    <a:pt x="8542" y="11095"/>
                    <a:pt x="8542" y="11307"/>
                    <a:pt x="8390" y="11399"/>
                  </a:cubicBezTo>
                  <a:cubicBezTo>
                    <a:pt x="8329" y="11307"/>
                    <a:pt x="8207" y="11247"/>
                    <a:pt x="8177" y="11064"/>
                  </a:cubicBezTo>
                  <a:lnTo>
                    <a:pt x="8390" y="11004"/>
                  </a:lnTo>
                  <a:close/>
                  <a:moveTo>
                    <a:pt x="9302" y="11399"/>
                  </a:moveTo>
                  <a:lnTo>
                    <a:pt x="9362" y="11520"/>
                  </a:lnTo>
                  <a:lnTo>
                    <a:pt x="9302" y="11581"/>
                  </a:lnTo>
                  <a:cubicBezTo>
                    <a:pt x="9271" y="11551"/>
                    <a:pt x="9241" y="11520"/>
                    <a:pt x="9241" y="11459"/>
                  </a:cubicBezTo>
                  <a:cubicBezTo>
                    <a:pt x="9241" y="11459"/>
                    <a:pt x="9271" y="11429"/>
                    <a:pt x="9302" y="11399"/>
                  </a:cubicBezTo>
                  <a:close/>
                  <a:moveTo>
                    <a:pt x="58634" y="11399"/>
                  </a:moveTo>
                  <a:lnTo>
                    <a:pt x="58695" y="11520"/>
                  </a:lnTo>
                  <a:lnTo>
                    <a:pt x="58634" y="11581"/>
                  </a:lnTo>
                  <a:cubicBezTo>
                    <a:pt x="58603" y="11551"/>
                    <a:pt x="58573" y="11520"/>
                    <a:pt x="58573" y="11459"/>
                  </a:cubicBezTo>
                  <a:cubicBezTo>
                    <a:pt x="58573" y="11459"/>
                    <a:pt x="58603" y="11429"/>
                    <a:pt x="58634" y="11399"/>
                  </a:cubicBezTo>
                  <a:close/>
                  <a:moveTo>
                    <a:pt x="59150" y="11399"/>
                  </a:moveTo>
                  <a:cubicBezTo>
                    <a:pt x="59181" y="11429"/>
                    <a:pt x="59181" y="11490"/>
                    <a:pt x="59211" y="11520"/>
                  </a:cubicBezTo>
                  <a:cubicBezTo>
                    <a:pt x="59211" y="11551"/>
                    <a:pt x="59181" y="11551"/>
                    <a:pt x="59150" y="11581"/>
                  </a:cubicBezTo>
                  <a:cubicBezTo>
                    <a:pt x="59120" y="11551"/>
                    <a:pt x="59120" y="11520"/>
                    <a:pt x="59090" y="11459"/>
                  </a:cubicBezTo>
                  <a:cubicBezTo>
                    <a:pt x="59090" y="11459"/>
                    <a:pt x="59120" y="11429"/>
                    <a:pt x="59150" y="11399"/>
                  </a:cubicBezTo>
                  <a:close/>
                  <a:moveTo>
                    <a:pt x="24743" y="11581"/>
                  </a:moveTo>
                  <a:lnTo>
                    <a:pt x="24803" y="11642"/>
                  </a:lnTo>
                  <a:lnTo>
                    <a:pt x="24743" y="11763"/>
                  </a:lnTo>
                  <a:lnTo>
                    <a:pt x="24682" y="11703"/>
                  </a:lnTo>
                  <a:cubicBezTo>
                    <a:pt x="24712" y="11672"/>
                    <a:pt x="24743" y="11611"/>
                    <a:pt x="24743" y="11581"/>
                  </a:cubicBezTo>
                  <a:close/>
                  <a:moveTo>
                    <a:pt x="46627" y="11581"/>
                  </a:moveTo>
                  <a:lnTo>
                    <a:pt x="46719" y="11703"/>
                  </a:lnTo>
                  <a:lnTo>
                    <a:pt x="46627" y="11763"/>
                  </a:lnTo>
                  <a:cubicBezTo>
                    <a:pt x="46627" y="11733"/>
                    <a:pt x="46597" y="11672"/>
                    <a:pt x="46597" y="11642"/>
                  </a:cubicBezTo>
                  <a:cubicBezTo>
                    <a:pt x="46597" y="11611"/>
                    <a:pt x="46627" y="11611"/>
                    <a:pt x="46627" y="11581"/>
                  </a:cubicBezTo>
                  <a:close/>
                  <a:moveTo>
                    <a:pt x="59819" y="10487"/>
                  </a:moveTo>
                  <a:cubicBezTo>
                    <a:pt x="60062" y="10760"/>
                    <a:pt x="60245" y="11064"/>
                    <a:pt x="60336" y="11429"/>
                  </a:cubicBezTo>
                  <a:lnTo>
                    <a:pt x="59789" y="11915"/>
                  </a:lnTo>
                  <a:lnTo>
                    <a:pt x="59637" y="11885"/>
                  </a:lnTo>
                  <a:cubicBezTo>
                    <a:pt x="59515" y="11794"/>
                    <a:pt x="59606" y="11611"/>
                    <a:pt x="59576" y="11490"/>
                  </a:cubicBezTo>
                  <a:lnTo>
                    <a:pt x="59424" y="11307"/>
                  </a:lnTo>
                  <a:lnTo>
                    <a:pt x="59728" y="10760"/>
                  </a:lnTo>
                  <a:lnTo>
                    <a:pt x="59576" y="10578"/>
                  </a:lnTo>
                  <a:lnTo>
                    <a:pt x="59819" y="10487"/>
                  </a:lnTo>
                  <a:close/>
                  <a:moveTo>
                    <a:pt x="42980" y="11915"/>
                  </a:moveTo>
                  <a:cubicBezTo>
                    <a:pt x="43010" y="11976"/>
                    <a:pt x="43041" y="12007"/>
                    <a:pt x="43041" y="12067"/>
                  </a:cubicBezTo>
                  <a:cubicBezTo>
                    <a:pt x="43041" y="12067"/>
                    <a:pt x="43010" y="12098"/>
                    <a:pt x="42980" y="12098"/>
                  </a:cubicBezTo>
                  <a:cubicBezTo>
                    <a:pt x="42980" y="12067"/>
                    <a:pt x="42950" y="12037"/>
                    <a:pt x="42950" y="12007"/>
                  </a:cubicBezTo>
                  <a:cubicBezTo>
                    <a:pt x="42950" y="11976"/>
                    <a:pt x="42980" y="11946"/>
                    <a:pt x="42980" y="11946"/>
                  </a:cubicBezTo>
                  <a:lnTo>
                    <a:pt x="42980" y="11915"/>
                  </a:lnTo>
                  <a:close/>
                  <a:moveTo>
                    <a:pt x="46597" y="11976"/>
                  </a:moveTo>
                  <a:cubicBezTo>
                    <a:pt x="46658" y="11976"/>
                    <a:pt x="46688" y="12007"/>
                    <a:pt x="46719" y="12037"/>
                  </a:cubicBezTo>
                  <a:lnTo>
                    <a:pt x="46658" y="12098"/>
                  </a:lnTo>
                  <a:lnTo>
                    <a:pt x="46567" y="12037"/>
                  </a:lnTo>
                  <a:cubicBezTo>
                    <a:pt x="46567" y="12007"/>
                    <a:pt x="46597" y="11976"/>
                    <a:pt x="46597" y="11976"/>
                  </a:cubicBezTo>
                  <a:close/>
                  <a:moveTo>
                    <a:pt x="61258" y="11949"/>
                  </a:moveTo>
                  <a:cubicBezTo>
                    <a:pt x="61298" y="12064"/>
                    <a:pt x="61383" y="12195"/>
                    <a:pt x="61217" y="12250"/>
                  </a:cubicBezTo>
                  <a:cubicBezTo>
                    <a:pt x="61136" y="12059"/>
                    <a:pt x="61127" y="12039"/>
                    <a:pt x="61258" y="11949"/>
                  </a:cubicBezTo>
                  <a:close/>
                  <a:moveTo>
                    <a:pt x="61795" y="11703"/>
                  </a:moveTo>
                  <a:lnTo>
                    <a:pt x="61825" y="12007"/>
                  </a:lnTo>
                  <a:lnTo>
                    <a:pt x="61582" y="12280"/>
                  </a:lnTo>
                  <a:cubicBezTo>
                    <a:pt x="61396" y="12227"/>
                    <a:pt x="61606" y="11894"/>
                    <a:pt x="61375" y="11894"/>
                  </a:cubicBezTo>
                  <a:cubicBezTo>
                    <a:pt x="61358" y="11894"/>
                    <a:pt x="61339" y="11895"/>
                    <a:pt x="61318" y="11899"/>
                  </a:cubicBezTo>
                  <a:lnTo>
                    <a:pt x="61318" y="11899"/>
                  </a:lnTo>
                  <a:cubicBezTo>
                    <a:pt x="61406" y="11751"/>
                    <a:pt x="61494" y="11751"/>
                    <a:pt x="61589" y="11751"/>
                  </a:cubicBezTo>
                  <a:lnTo>
                    <a:pt x="61589" y="11751"/>
                  </a:lnTo>
                  <a:cubicBezTo>
                    <a:pt x="61654" y="11751"/>
                    <a:pt x="61722" y="11751"/>
                    <a:pt x="61795" y="11703"/>
                  </a:cubicBezTo>
                  <a:close/>
                  <a:moveTo>
                    <a:pt x="6870" y="12463"/>
                  </a:moveTo>
                  <a:lnTo>
                    <a:pt x="6931" y="12523"/>
                  </a:lnTo>
                  <a:lnTo>
                    <a:pt x="6870" y="12645"/>
                  </a:lnTo>
                  <a:lnTo>
                    <a:pt x="6809" y="12584"/>
                  </a:lnTo>
                  <a:cubicBezTo>
                    <a:pt x="6809" y="12554"/>
                    <a:pt x="6839" y="12493"/>
                    <a:pt x="6870" y="12463"/>
                  </a:cubicBezTo>
                  <a:close/>
                  <a:moveTo>
                    <a:pt x="10878" y="11209"/>
                  </a:moveTo>
                  <a:cubicBezTo>
                    <a:pt x="10958" y="11209"/>
                    <a:pt x="11034" y="11232"/>
                    <a:pt x="11095" y="11307"/>
                  </a:cubicBezTo>
                  <a:lnTo>
                    <a:pt x="11064" y="11551"/>
                  </a:lnTo>
                  <a:lnTo>
                    <a:pt x="11460" y="11824"/>
                  </a:lnTo>
                  <a:cubicBezTo>
                    <a:pt x="11376" y="11908"/>
                    <a:pt x="11282" y="11926"/>
                    <a:pt x="11189" y="11926"/>
                  </a:cubicBezTo>
                  <a:cubicBezTo>
                    <a:pt x="11120" y="11926"/>
                    <a:pt x="11052" y="11916"/>
                    <a:pt x="10987" y="11916"/>
                  </a:cubicBezTo>
                  <a:cubicBezTo>
                    <a:pt x="10916" y="11916"/>
                    <a:pt x="10849" y="11928"/>
                    <a:pt x="10791" y="11976"/>
                  </a:cubicBezTo>
                  <a:cubicBezTo>
                    <a:pt x="10700" y="12159"/>
                    <a:pt x="10791" y="12432"/>
                    <a:pt x="10700" y="12645"/>
                  </a:cubicBezTo>
                  <a:cubicBezTo>
                    <a:pt x="10396" y="12493"/>
                    <a:pt x="10365" y="12189"/>
                    <a:pt x="10244" y="11946"/>
                  </a:cubicBezTo>
                  <a:cubicBezTo>
                    <a:pt x="10183" y="11885"/>
                    <a:pt x="10244" y="11733"/>
                    <a:pt x="10244" y="11642"/>
                  </a:cubicBezTo>
                  <a:cubicBezTo>
                    <a:pt x="10274" y="11624"/>
                    <a:pt x="10300" y="11616"/>
                    <a:pt x="10322" y="11616"/>
                  </a:cubicBezTo>
                  <a:cubicBezTo>
                    <a:pt x="10413" y="11616"/>
                    <a:pt x="10457" y="11733"/>
                    <a:pt x="10578" y="11733"/>
                  </a:cubicBezTo>
                  <a:lnTo>
                    <a:pt x="10761" y="11703"/>
                  </a:lnTo>
                  <a:cubicBezTo>
                    <a:pt x="10578" y="11459"/>
                    <a:pt x="10578" y="11459"/>
                    <a:pt x="10639" y="11247"/>
                  </a:cubicBezTo>
                  <a:cubicBezTo>
                    <a:pt x="10715" y="11232"/>
                    <a:pt x="10798" y="11209"/>
                    <a:pt x="10878" y="11209"/>
                  </a:cubicBezTo>
                  <a:close/>
                  <a:moveTo>
                    <a:pt x="7873" y="11946"/>
                  </a:moveTo>
                  <a:lnTo>
                    <a:pt x="8298" y="12159"/>
                  </a:lnTo>
                  <a:lnTo>
                    <a:pt x="8298" y="12766"/>
                  </a:lnTo>
                  <a:lnTo>
                    <a:pt x="8086" y="12827"/>
                  </a:lnTo>
                  <a:lnTo>
                    <a:pt x="7873" y="12645"/>
                  </a:lnTo>
                  <a:lnTo>
                    <a:pt x="7630" y="12645"/>
                  </a:lnTo>
                  <a:lnTo>
                    <a:pt x="7630" y="12949"/>
                  </a:lnTo>
                  <a:lnTo>
                    <a:pt x="7326" y="13040"/>
                  </a:lnTo>
                  <a:lnTo>
                    <a:pt x="7265" y="12645"/>
                  </a:lnTo>
                  <a:lnTo>
                    <a:pt x="7630" y="12614"/>
                  </a:lnTo>
                  <a:cubicBezTo>
                    <a:pt x="7569" y="12341"/>
                    <a:pt x="7812" y="12189"/>
                    <a:pt x="7873" y="11946"/>
                  </a:cubicBezTo>
                  <a:close/>
                  <a:moveTo>
                    <a:pt x="60184" y="12797"/>
                  </a:moveTo>
                  <a:cubicBezTo>
                    <a:pt x="60245" y="12918"/>
                    <a:pt x="60397" y="12949"/>
                    <a:pt x="60397" y="13101"/>
                  </a:cubicBezTo>
                  <a:cubicBezTo>
                    <a:pt x="60344" y="13153"/>
                    <a:pt x="60286" y="13166"/>
                    <a:pt x="60227" y="13166"/>
                  </a:cubicBezTo>
                  <a:cubicBezTo>
                    <a:pt x="60171" y="13166"/>
                    <a:pt x="60115" y="13155"/>
                    <a:pt x="60062" y="13155"/>
                  </a:cubicBezTo>
                  <a:cubicBezTo>
                    <a:pt x="60041" y="13155"/>
                    <a:pt x="60021" y="13157"/>
                    <a:pt x="60002" y="13162"/>
                  </a:cubicBezTo>
                  <a:cubicBezTo>
                    <a:pt x="59880" y="13070"/>
                    <a:pt x="59880" y="12888"/>
                    <a:pt x="60002" y="12797"/>
                  </a:cubicBezTo>
                  <a:close/>
                  <a:moveTo>
                    <a:pt x="9150" y="12979"/>
                  </a:moveTo>
                  <a:cubicBezTo>
                    <a:pt x="9362" y="12979"/>
                    <a:pt x="9423" y="13162"/>
                    <a:pt x="9514" y="13222"/>
                  </a:cubicBezTo>
                  <a:cubicBezTo>
                    <a:pt x="9484" y="13253"/>
                    <a:pt x="9453" y="13314"/>
                    <a:pt x="9453" y="13314"/>
                  </a:cubicBezTo>
                  <a:cubicBezTo>
                    <a:pt x="9326" y="13314"/>
                    <a:pt x="9209" y="13346"/>
                    <a:pt x="9097" y="13346"/>
                  </a:cubicBezTo>
                  <a:cubicBezTo>
                    <a:pt x="9022" y="13346"/>
                    <a:pt x="8949" y="13332"/>
                    <a:pt x="8876" y="13283"/>
                  </a:cubicBezTo>
                  <a:cubicBezTo>
                    <a:pt x="8937" y="13101"/>
                    <a:pt x="9058" y="13070"/>
                    <a:pt x="9150" y="12979"/>
                  </a:cubicBezTo>
                  <a:close/>
                  <a:moveTo>
                    <a:pt x="8207" y="13192"/>
                  </a:moveTo>
                  <a:lnTo>
                    <a:pt x="8207" y="13192"/>
                  </a:lnTo>
                  <a:cubicBezTo>
                    <a:pt x="8390" y="13253"/>
                    <a:pt x="8329" y="13374"/>
                    <a:pt x="8238" y="13526"/>
                  </a:cubicBezTo>
                  <a:cubicBezTo>
                    <a:pt x="8116" y="13374"/>
                    <a:pt x="8116" y="13283"/>
                    <a:pt x="8207" y="13192"/>
                  </a:cubicBezTo>
                  <a:close/>
                  <a:moveTo>
                    <a:pt x="47327" y="13131"/>
                  </a:moveTo>
                  <a:cubicBezTo>
                    <a:pt x="47479" y="13222"/>
                    <a:pt x="47479" y="13435"/>
                    <a:pt x="47327" y="13526"/>
                  </a:cubicBezTo>
                  <a:lnTo>
                    <a:pt x="47144" y="13496"/>
                  </a:lnTo>
                  <a:lnTo>
                    <a:pt x="47083" y="13192"/>
                  </a:lnTo>
                  <a:lnTo>
                    <a:pt x="47327" y="13131"/>
                  </a:lnTo>
                  <a:close/>
                  <a:moveTo>
                    <a:pt x="11034" y="13557"/>
                  </a:moveTo>
                  <a:cubicBezTo>
                    <a:pt x="11053" y="13557"/>
                    <a:pt x="11072" y="13581"/>
                    <a:pt x="11084" y="13598"/>
                  </a:cubicBezTo>
                  <a:lnTo>
                    <a:pt x="11084" y="13598"/>
                  </a:lnTo>
                  <a:cubicBezTo>
                    <a:pt x="11057" y="13625"/>
                    <a:pt x="11027" y="13652"/>
                    <a:pt x="10973" y="13678"/>
                  </a:cubicBezTo>
                  <a:cubicBezTo>
                    <a:pt x="10973" y="13678"/>
                    <a:pt x="10912" y="13648"/>
                    <a:pt x="10912" y="13618"/>
                  </a:cubicBezTo>
                  <a:cubicBezTo>
                    <a:pt x="10943" y="13587"/>
                    <a:pt x="11004" y="13587"/>
                    <a:pt x="11034" y="13557"/>
                  </a:cubicBezTo>
                  <a:close/>
                  <a:moveTo>
                    <a:pt x="16490" y="15107"/>
                  </a:moveTo>
                  <a:cubicBezTo>
                    <a:pt x="16543" y="15107"/>
                    <a:pt x="16596" y="15137"/>
                    <a:pt x="16657" y="15198"/>
                  </a:cubicBezTo>
                  <a:cubicBezTo>
                    <a:pt x="16566" y="15259"/>
                    <a:pt x="16505" y="15411"/>
                    <a:pt x="16353" y="15441"/>
                  </a:cubicBezTo>
                  <a:lnTo>
                    <a:pt x="16323" y="15198"/>
                  </a:lnTo>
                  <a:cubicBezTo>
                    <a:pt x="16384" y="15137"/>
                    <a:pt x="16437" y="15107"/>
                    <a:pt x="16490" y="15107"/>
                  </a:cubicBezTo>
                  <a:close/>
                  <a:moveTo>
                    <a:pt x="31156" y="15472"/>
                  </a:moveTo>
                  <a:lnTo>
                    <a:pt x="31460" y="15988"/>
                  </a:lnTo>
                  <a:lnTo>
                    <a:pt x="31156" y="15988"/>
                  </a:lnTo>
                  <a:cubicBezTo>
                    <a:pt x="31065" y="15836"/>
                    <a:pt x="31065" y="15624"/>
                    <a:pt x="31156" y="15472"/>
                  </a:cubicBezTo>
                  <a:close/>
                  <a:moveTo>
                    <a:pt x="33101" y="16049"/>
                  </a:moveTo>
                  <a:cubicBezTo>
                    <a:pt x="33132" y="16049"/>
                    <a:pt x="33132" y="16080"/>
                    <a:pt x="33162" y="16080"/>
                  </a:cubicBezTo>
                  <a:lnTo>
                    <a:pt x="33041" y="16171"/>
                  </a:lnTo>
                  <a:lnTo>
                    <a:pt x="32980" y="16080"/>
                  </a:lnTo>
                  <a:cubicBezTo>
                    <a:pt x="33010" y="16080"/>
                    <a:pt x="33071" y="16049"/>
                    <a:pt x="33101" y="16049"/>
                  </a:cubicBezTo>
                  <a:close/>
                  <a:moveTo>
                    <a:pt x="56749" y="16019"/>
                  </a:moveTo>
                  <a:cubicBezTo>
                    <a:pt x="56871" y="16140"/>
                    <a:pt x="56749" y="16292"/>
                    <a:pt x="56810" y="16444"/>
                  </a:cubicBezTo>
                  <a:cubicBezTo>
                    <a:pt x="56734" y="16520"/>
                    <a:pt x="56635" y="16558"/>
                    <a:pt x="56536" y="16558"/>
                  </a:cubicBezTo>
                  <a:cubicBezTo>
                    <a:pt x="56438" y="16558"/>
                    <a:pt x="56339" y="16520"/>
                    <a:pt x="56263" y="16444"/>
                  </a:cubicBezTo>
                  <a:cubicBezTo>
                    <a:pt x="56415" y="16292"/>
                    <a:pt x="56536" y="16171"/>
                    <a:pt x="56688" y="16019"/>
                  </a:cubicBezTo>
                  <a:close/>
                  <a:moveTo>
                    <a:pt x="38375" y="16536"/>
                  </a:moveTo>
                  <a:cubicBezTo>
                    <a:pt x="38443" y="16536"/>
                    <a:pt x="38512" y="16566"/>
                    <a:pt x="38542" y="16627"/>
                  </a:cubicBezTo>
                  <a:cubicBezTo>
                    <a:pt x="38512" y="16688"/>
                    <a:pt x="38443" y="16718"/>
                    <a:pt x="38375" y="16718"/>
                  </a:cubicBezTo>
                  <a:cubicBezTo>
                    <a:pt x="38307" y="16718"/>
                    <a:pt x="38238" y="16688"/>
                    <a:pt x="38208" y="16627"/>
                  </a:cubicBezTo>
                  <a:cubicBezTo>
                    <a:pt x="38238" y="16566"/>
                    <a:pt x="38307" y="16536"/>
                    <a:pt x="38375" y="16536"/>
                  </a:cubicBezTo>
                  <a:close/>
                  <a:moveTo>
                    <a:pt x="37782" y="16748"/>
                  </a:moveTo>
                  <a:cubicBezTo>
                    <a:pt x="37813" y="16748"/>
                    <a:pt x="37843" y="16809"/>
                    <a:pt x="37843" y="16809"/>
                  </a:cubicBezTo>
                  <a:lnTo>
                    <a:pt x="37752" y="16870"/>
                  </a:lnTo>
                  <a:lnTo>
                    <a:pt x="37691" y="16809"/>
                  </a:lnTo>
                  <a:cubicBezTo>
                    <a:pt x="37721" y="16779"/>
                    <a:pt x="37752" y="16748"/>
                    <a:pt x="37782" y="16748"/>
                  </a:cubicBezTo>
                  <a:close/>
                  <a:moveTo>
                    <a:pt x="43709" y="17083"/>
                  </a:moveTo>
                  <a:lnTo>
                    <a:pt x="43770" y="17143"/>
                  </a:lnTo>
                  <a:cubicBezTo>
                    <a:pt x="43709" y="17174"/>
                    <a:pt x="43679" y="17204"/>
                    <a:pt x="43649" y="17204"/>
                  </a:cubicBezTo>
                  <a:cubicBezTo>
                    <a:pt x="43618" y="17204"/>
                    <a:pt x="43618" y="17174"/>
                    <a:pt x="43588" y="17143"/>
                  </a:cubicBezTo>
                  <a:lnTo>
                    <a:pt x="43709" y="17083"/>
                  </a:lnTo>
                  <a:close/>
                  <a:moveTo>
                    <a:pt x="43284" y="0"/>
                  </a:moveTo>
                  <a:lnTo>
                    <a:pt x="43010" y="456"/>
                  </a:lnTo>
                  <a:lnTo>
                    <a:pt x="42524" y="213"/>
                  </a:lnTo>
                  <a:lnTo>
                    <a:pt x="42311" y="395"/>
                  </a:lnTo>
                  <a:lnTo>
                    <a:pt x="42129" y="244"/>
                  </a:lnTo>
                  <a:lnTo>
                    <a:pt x="41946" y="426"/>
                  </a:lnTo>
                  <a:lnTo>
                    <a:pt x="39211" y="426"/>
                  </a:lnTo>
                  <a:lnTo>
                    <a:pt x="38937" y="608"/>
                  </a:lnTo>
                  <a:lnTo>
                    <a:pt x="38573" y="395"/>
                  </a:lnTo>
                  <a:lnTo>
                    <a:pt x="38390" y="517"/>
                  </a:lnTo>
                  <a:cubicBezTo>
                    <a:pt x="38295" y="575"/>
                    <a:pt x="38216" y="597"/>
                    <a:pt x="38148" y="597"/>
                  </a:cubicBezTo>
                  <a:cubicBezTo>
                    <a:pt x="37951" y="597"/>
                    <a:pt x="37838" y="419"/>
                    <a:pt x="37682" y="419"/>
                  </a:cubicBezTo>
                  <a:cubicBezTo>
                    <a:pt x="37665" y="419"/>
                    <a:pt x="37648" y="421"/>
                    <a:pt x="37630" y="426"/>
                  </a:cubicBezTo>
                  <a:lnTo>
                    <a:pt x="37448" y="578"/>
                  </a:lnTo>
                  <a:cubicBezTo>
                    <a:pt x="37395" y="585"/>
                    <a:pt x="37343" y="587"/>
                    <a:pt x="37294" y="587"/>
                  </a:cubicBezTo>
                  <a:cubicBezTo>
                    <a:pt x="37244" y="587"/>
                    <a:pt x="37195" y="585"/>
                    <a:pt x="37148" y="585"/>
                  </a:cubicBezTo>
                  <a:cubicBezTo>
                    <a:pt x="37053" y="585"/>
                    <a:pt x="36962" y="593"/>
                    <a:pt x="36870" y="639"/>
                  </a:cubicBezTo>
                  <a:lnTo>
                    <a:pt x="36749" y="760"/>
                  </a:lnTo>
                  <a:lnTo>
                    <a:pt x="36384" y="760"/>
                  </a:lnTo>
                  <a:lnTo>
                    <a:pt x="36202" y="578"/>
                  </a:lnTo>
                  <a:cubicBezTo>
                    <a:pt x="36159" y="592"/>
                    <a:pt x="36114" y="596"/>
                    <a:pt x="36068" y="596"/>
                  </a:cubicBezTo>
                  <a:cubicBezTo>
                    <a:pt x="36005" y="596"/>
                    <a:pt x="35940" y="588"/>
                    <a:pt x="35875" y="588"/>
                  </a:cubicBezTo>
                  <a:cubicBezTo>
                    <a:pt x="35789" y="588"/>
                    <a:pt x="35704" y="603"/>
                    <a:pt x="35624" y="669"/>
                  </a:cubicBezTo>
                  <a:lnTo>
                    <a:pt x="35594" y="912"/>
                  </a:lnTo>
                  <a:lnTo>
                    <a:pt x="35320" y="973"/>
                  </a:lnTo>
                  <a:lnTo>
                    <a:pt x="35107" y="608"/>
                  </a:lnTo>
                  <a:lnTo>
                    <a:pt x="34469" y="578"/>
                  </a:lnTo>
                  <a:lnTo>
                    <a:pt x="34317" y="426"/>
                  </a:lnTo>
                  <a:lnTo>
                    <a:pt x="34135" y="608"/>
                  </a:lnTo>
                  <a:lnTo>
                    <a:pt x="33436" y="608"/>
                  </a:lnTo>
                  <a:lnTo>
                    <a:pt x="33253" y="791"/>
                  </a:lnTo>
                  <a:lnTo>
                    <a:pt x="32554" y="791"/>
                  </a:lnTo>
                  <a:lnTo>
                    <a:pt x="32372" y="943"/>
                  </a:lnTo>
                  <a:lnTo>
                    <a:pt x="32220" y="791"/>
                  </a:lnTo>
                  <a:lnTo>
                    <a:pt x="29667" y="791"/>
                  </a:lnTo>
                  <a:lnTo>
                    <a:pt x="29271" y="973"/>
                  </a:lnTo>
                  <a:lnTo>
                    <a:pt x="29059" y="760"/>
                  </a:lnTo>
                  <a:cubicBezTo>
                    <a:pt x="29029" y="765"/>
                    <a:pt x="28999" y="767"/>
                    <a:pt x="28969" y="767"/>
                  </a:cubicBezTo>
                  <a:cubicBezTo>
                    <a:pt x="28891" y="767"/>
                    <a:pt x="28811" y="756"/>
                    <a:pt x="28730" y="756"/>
                  </a:cubicBezTo>
                  <a:cubicBezTo>
                    <a:pt x="28645" y="756"/>
                    <a:pt x="28560" y="768"/>
                    <a:pt x="28481" y="821"/>
                  </a:cubicBezTo>
                  <a:lnTo>
                    <a:pt x="28360" y="1216"/>
                  </a:lnTo>
                  <a:lnTo>
                    <a:pt x="28056" y="760"/>
                  </a:lnTo>
                  <a:lnTo>
                    <a:pt x="27661" y="791"/>
                  </a:lnTo>
                  <a:lnTo>
                    <a:pt x="27539" y="1095"/>
                  </a:lnTo>
                  <a:lnTo>
                    <a:pt x="27174" y="1095"/>
                  </a:lnTo>
                  <a:lnTo>
                    <a:pt x="26961" y="943"/>
                  </a:lnTo>
                  <a:lnTo>
                    <a:pt x="26657" y="943"/>
                  </a:lnTo>
                  <a:lnTo>
                    <a:pt x="26475" y="1125"/>
                  </a:lnTo>
                  <a:lnTo>
                    <a:pt x="25958" y="1125"/>
                  </a:lnTo>
                  <a:lnTo>
                    <a:pt x="25806" y="1003"/>
                  </a:lnTo>
                  <a:cubicBezTo>
                    <a:pt x="25752" y="965"/>
                    <a:pt x="25708" y="950"/>
                    <a:pt x="25671" y="950"/>
                  </a:cubicBezTo>
                  <a:cubicBezTo>
                    <a:pt x="25561" y="950"/>
                    <a:pt x="25510" y="1080"/>
                    <a:pt x="25442" y="1125"/>
                  </a:cubicBezTo>
                  <a:lnTo>
                    <a:pt x="25077" y="1125"/>
                  </a:lnTo>
                  <a:lnTo>
                    <a:pt x="24773" y="791"/>
                  </a:lnTo>
                  <a:lnTo>
                    <a:pt x="24591" y="943"/>
                  </a:lnTo>
                  <a:cubicBezTo>
                    <a:pt x="24508" y="949"/>
                    <a:pt x="24425" y="952"/>
                    <a:pt x="24343" y="952"/>
                  </a:cubicBezTo>
                  <a:cubicBezTo>
                    <a:pt x="24196" y="952"/>
                    <a:pt x="24051" y="945"/>
                    <a:pt x="23908" y="945"/>
                  </a:cubicBezTo>
                  <a:cubicBezTo>
                    <a:pt x="23778" y="945"/>
                    <a:pt x="23650" y="951"/>
                    <a:pt x="23527" y="973"/>
                  </a:cubicBezTo>
                  <a:lnTo>
                    <a:pt x="23375" y="1125"/>
                  </a:lnTo>
                  <a:lnTo>
                    <a:pt x="22341" y="1125"/>
                  </a:lnTo>
                  <a:lnTo>
                    <a:pt x="22159" y="1307"/>
                  </a:lnTo>
                  <a:lnTo>
                    <a:pt x="21794" y="1307"/>
                  </a:lnTo>
                  <a:cubicBezTo>
                    <a:pt x="21702" y="1215"/>
                    <a:pt x="21628" y="1124"/>
                    <a:pt x="21531" y="1124"/>
                  </a:cubicBezTo>
                  <a:cubicBezTo>
                    <a:pt x="21500" y="1124"/>
                    <a:pt x="21466" y="1133"/>
                    <a:pt x="21429" y="1155"/>
                  </a:cubicBezTo>
                  <a:lnTo>
                    <a:pt x="21247" y="1520"/>
                  </a:lnTo>
                  <a:lnTo>
                    <a:pt x="21125" y="1155"/>
                  </a:lnTo>
                  <a:lnTo>
                    <a:pt x="20548" y="1155"/>
                  </a:lnTo>
                  <a:lnTo>
                    <a:pt x="20396" y="1277"/>
                  </a:lnTo>
                  <a:cubicBezTo>
                    <a:pt x="20309" y="1255"/>
                    <a:pt x="20237" y="1092"/>
                    <a:pt x="20125" y="1092"/>
                  </a:cubicBezTo>
                  <a:cubicBezTo>
                    <a:pt x="20081" y="1092"/>
                    <a:pt x="20030" y="1117"/>
                    <a:pt x="19970" y="1186"/>
                  </a:cubicBezTo>
                  <a:cubicBezTo>
                    <a:pt x="19970" y="1277"/>
                    <a:pt x="20001" y="1368"/>
                    <a:pt x="19970" y="1429"/>
                  </a:cubicBezTo>
                  <a:cubicBezTo>
                    <a:pt x="19970" y="1520"/>
                    <a:pt x="19940" y="1581"/>
                    <a:pt x="19879" y="1763"/>
                  </a:cubicBezTo>
                  <a:cubicBezTo>
                    <a:pt x="19818" y="1490"/>
                    <a:pt x="19788" y="1338"/>
                    <a:pt x="19758" y="1155"/>
                  </a:cubicBezTo>
                  <a:lnTo>
                    <a:pt x="18998" y="1155"/>
                  </a:lnTo>
                  <a:cubicBezTo>
                    <a:pt x="18724" y="1459"/>
                    <a:pt x="18299" y="1399"/>
                    <a:pt x="17964" y="1642"/>
                  </a:cubicBezTo>
                  <a:cubicBezTo>
                    <a:pt x="17889" y="1654"/>
                    <a:pt x="17813" y="1662"/>
                    <a:pt x="17738" y="1662"/>
                  </a:cubicBezTo>
                  <a:cubicBezTo>
                    <a:pt x="17631" y="1662"/>
                    <a:pt x="17524" y="1647"/>
                    <a:pt x="17417" y="1611"/>
                  </a:cubicBezTo>
                  <a:lnTo>
                    <a:pt x="17296" y="1307"/>
                  </a:lnTo>
                  <a:lnTo>
                    <a:pt x="16931" y="1307"/>
                  </a:lnTo>
                  <a:lnTo>
                    <a:pt x="16748" y="1459"/>
                  </a:lnTo>
                  <a:lnTo>
                    <a:pt x="16505" y="1277"/>
                  </a:lnTo>
                  <a:lnTo>
                    <a:pt x="16110" y="1490"/>
                  </a:lnTo>
                  <a:lnTo>
                    <a:pt x="15837" y="1307"/>
                  </a:lnTo>
                  <a:lnTo>
                    <a:pt x="15715" y="1459"/>
                  </a:lnTo>
                  <a:lnTo>
                    <a:pt x="14834" y="1459"/>
                  </a:lnTo>
                  <a:lnTo>
                    <a:pt x="14651" y="1642"/>
                  </a:lnTo>
                  <a:lnTo>
                    <a:pt x="13952" y="1642"/>
                  </a:lnTo>
                  <a:lnTo>
                    <a:pt x="13770" y="1824"/>
                  </a:lnTo>
                  <a:cubicBezTo>
                    <a:pt x="13648" y="1794"/>
                    <a:pt x="13527" y="1733"/>
                    <a:pt x="13435" y="1672"/>
                  </a:cubicBezTo>
                  <a:lnTo>
                    <a:pt x="12554" y="1672"/>
                  </a:lnTo>
                  <a:lnTo>
                    <a:pt x="12432" y="1794"/>
                  </a:lnTo>
                  <a:lnTo>
                    <a:pt x="12098" y="1642"/>
                  </a:lnTo>
                  <a:lnTo>
                    <a:pt x="11885" y="1824"/>
                  </a:lnTo>
                  <a:lnTo>
                    <a:pt x="11520" y="1824"/>
                  </a:lnTo>
                  <a:lnTo>
                    <a:pt x="11338" y="1642"/>
                  </a:lnTo>
                  <a:lnTo>
                    <a:pt x="10821" y="1642"/>
                  </a:lnTo>
                  <a:lnTo>
                    <a:pt x="10639" y="1824"/>
                  </a:lnTo>
                  <a:lnTo>
                    <a:pt x="9453" y="1824"/>
                  </a:lnTo>
                  <a:lnTo>
                    <a:pt x="9241" y="2006"/>
                  </a:lnTo>
                  <a:lnTo>
                    <a:pt x="8754" y="2006"/>
                  </a:lnTo>
                  <a:lnTo>
                    <a:pt x="8542" y="2189"/>
                  </a:lnTo>
                  <a:cubicBezTo>
                    <a:pt x="8365" y="2088"/>
                    <a:pt x="8168" y="2029"/>
                    <a:pt x="7968" y="2029"/>
                  </a:cubicBezTo>
                  <a:cubicBezTo>
                    <a:pt x="7926" y="2029"/>
                    <a:pt x="7884" y="2032"/>
                    <a:pt x="7843" y="2037"/>
                  </a:cubicBezTo>
                  <a:lnTo>
                    <a:pt x="7721" y="2158"/>
                  </a:lnTo>
                  <a:lnTo>
                    <a:pt x="6535" y="2158"/>
                  </a:lnTo>
                  <a:cubicBezTo>
                    <a:pt x="6505" y="2158"/>
                    <a:pt x="6475" y="2219"/>
                    <a:pt x="6444" y="2219"/>
                  </a:cubicBezTo>
                  <a:lnTo>
                    <a:pt x="6323" y="2341"/>
                  </a:lnTo>
                  <a:lnTo>
                    <a:pt x="6171" y="2158"/>
                  </a:lnTo>
                  <a:lnTo>
                    <a:pt x="5836" y="2158"/>
                  </a:lnTo>
                  <a:lnTo>
                    <a:pt x="5563" y="2371"/>
                  </a:lnTo>
                  <a:lnTo>
                    <a:pt x="5168" y="2158"/>
                  </a:lnTo>
                  <a:lnTo>
                    <a:pt x="4925" y="2310"/>
                  </a:lnTo>
                  <a:lnTo>
                    <a:pt x="4773" y="2189"/>
                  </a:lnTo>
                  <a:cubicBezTo>
                    <a:pt x="4651" y="2174"/>
                    <a:pt x="4529" y="2166"/>
                    <a:pt x="4408" y="2166"/>
                  </a:cubicBezTo>
                  <a:cubicBezTo>
                    <a:pt x="4286" y="2166"/>
                    <a:pt x="4165" y="2174"/>
                    <a:pt x="4043" y="2189"/>
                  </a:cubicBezTo>
                  <a:lnTo>
                    <a:pt x="3891" y="2341"/>
                  </a:lnTo>
                  <a:lnTo>
                    <a:pt x="3709" y="2158"/>
                  </a:lnTo>
                  <a:lnTo>
                    <a:pt x="3557" y="2341"/>
                  </a:lnTo>
                  <a:lnTo>
                    <a:pt x="2523" y="2341"/>
                  </a:lnTo>
                  <a:lnTo>
                    <a:pt x="2341" y="2523"/>
                  </a:lnTo>
                  <a:lnTo>
                    <a:pt x="1459" y="2523"/>
                  </a:lnTo>
                  <a:lnTo>
                    <a:pt x="1307" y="2675"/>
                  </a:lnTo>
                  <a:lnTo>
                    <a:pt x="912" y="2736"/>
                  </a:lnTo>
                  <a:lnTo>
                    <a:pt x="365" y="3313"/>
                  </a:lnTo>
                  <a:lnTo>
                    <a:pt x="365" y="3678"/>
                  </a:lnTo>
                  <a:cubicBezTo>
                    <a:pt x="426" y="3769"/>
                    <a:pt x="578" y="3861"/>
                    <a:pt x="517" y="4043"/>
                  </a:cubicBezTo>
                  <a:lnTo>
                    <a:pt x="335" y="4225"/>
                  </a:lnTo>
                  <a:lnTo>
                    <a:pt x="335" y="4529"/>
                  </a:lnTo>
                  <a:cubicBezTo>
                    <a:pt x="365" y="4651"/>
                    <a:pt x="578" y="4681"/>
                    <a:pt x="456" y="4833"/>
                  </a:cubicBezTo>
                  <a:lnTo>
                    <a:pt x="0" y="4864"/>
                  </a:lnTo>
                  <a:lnTo>
                    <a:pt x="0" y="5320"/>
                  </a:lnTo>
                  <a:lnTo>
                    <a:pt x="578" y="5897"/>
                  </a:lnTo>
                  <a:lnTo>
                    <a:pt x="821" y="5958"/>
                  </a:lnTo>
                  <a:cubicBezTo>
                    <a:pt x="882" y="6201"/>
                    <a:pt x="1125" y="6414"/>
                    <a:pt x="1064" y="6718"/>
                  </a:cubicBezTo>
                  <a:cubicBezTo>
                    <a:pt x="1338" y="6839"/>
                    <a:pt x="1581" y="6961"/>
                    <a:pt x="1824" y="7143"/>
                  </a:cubicBezTo>
                  <a:cubicBezTo>
                    <a:pt x="1862" y="7133"/>
                    <a:pt x="1898" y="7129"/>
                    <a:pt x="1934" y="7129"/>
                  </a:cubicBezTo>
                  <a:cubicBezTo>
                    <a:pt x="2179" y="7129"/>
                    <a:pt x="2379" y="7340"/>
                    <a:pt x="2605" y="7340"/>
                  </a:cubicBezTo>
                  <a:cubicBezTo>
                    <a:pt x="2638" y="7340"/>
                    <a:pt x="2671" y="7336"/>
                    <a:pt x="2706" y="7326"/>
                  </a:cubicBezTo>
                  <a:lnTo>
                    <a:pt x="3040" y="8055"/>
                  </a:lnTo>
                  <a:cubicBezTo>
                    <a:pt x="3085" y="8016"/>
                    <a:pt x="3122" y="8001"/>
                    <a:pt x="3155" y="8001"/>
                  </a:cubicBezTo>
                  <a:cubicBezTo>
                    <a:pt x="3281" y="8001"/>
                    <a:pt x="3341" y="8227"/>
                    <a:pt x="3481" y="8227"/>
                  </a:cubicBezTo>
                  <a:cubicBezTo>
                    <a:pt x="3504" y="8227"/>
                    <a:pt x="3529" y="8221"/>
                    <a:pt x="3557" y="8207"/>
                  </a:cubicBezTo>
                  <a:cubicBezTo>
                    <a:pt x="3587" y="8207"/>
                    <a:pt x="3678" y="8329"/>
                    <a:pt x="3739" y="8390"/>
                  </a:cubicBezTo>
                  <a:cubicBezTo>
                    <a:pt x="3769" y="8420"/>
                    <a:pt x="3769" y="8450"/>
                    <a:pt x="3800" y="8511"/>
                  </a:cubicBezTo>
                  <a:lnTo>
                    <a:pt x="3648" y="8633"/>
                  </a:lnTo>
                  <a:lnTo>
                    <a:pt x="3830" y="8815"/>
                  </a:lnTo>
                  <a:lnTo>
                    <a:pt x="3830" y="9180"/>
                  </a:lnTo>
                  <a:cubicBezTo>
                    <a:pt x="3575" y="9265"/>
                    <a:pt x="3372" y="9456"/>
                    <a:pt x="3124" y="9456"/>
                  </a:cubicBezTo>
                  <a:cubicBezTo>
                    <a:pt x="3106" y="9456"/>
                    <a:pt x="3088" y="9455"/>
                    <a:pt x="3070" y="9453"/>
                  </a:cubicBezTo>
                  <a:cubicBezTo>
                    <a:pt x="3040" y="9453"/>
                    <a:pt x="2979" y="9514"/>
                    <a:pt x="2949" y="9575"/>
                  </a:cubicBezTo>
                  <a:lnTo>
                    <a:pt x="3010" y="9788"/>
                  </a:lnTo>
                  <a:lnTo>
                    <a:pt x="3101" y="9788"/>
                  </a:lnTo>
                  <a:cubicBezTo>
                    <a:pt x="3435" y="9970"/>
                    <a:pt x="3678" y="10274"/>
                    <a:pt x="3800" y="10639"/>
                  </a:cubicBezTo>
                  <a:lnTo>
                    <a:pt x="3800" y="11125"/>
                  </a:lnTo>
                  <a:cubicBezTo>
                    <a:pt x="3861" y="11156"/>
                    <a:pt x="3891" y="11186"/>
                    <a:pt x="3952" y="11216"/>
                  </a:cubicBezTo>
                  <a:cubicBezTo>
                    <a:pt x="4013" y="11216"/>
                    <a:pt x="4104" y="11247"/>
                    <a:pt x="4195" y="11247"/>
                  </a:cubicBezTo>
                  <a:lnTo>
                    <a:pt x="4803" y="11885"/>
                  </a:lnTo>
                  <a:lnTo>
                    <a:pt x="4955" y="11763"/>
                  </a:lnTo>
                  <a:cubicBezTo>
                    <a:pt x="5046" y="11885"/>
                    <a:pt x="5198" y="12007"/>
                    <a:pt x="5350" y="12067"/>
                  </a:cubicBezTo>
                  <a:cubicBezTo>
                    <a:pt x="5502" y="12128"/>
                    <a:pt x="5624" y="12250"/>
                    <a:pt x="5715" y="12402"/>
                  </a:cubicBezTo>
                  <a:cubicBezTo>
                    <a:pt x="5593" y="12493"/>
                    <a:pt x="5441" y="12463"/>
                    <a:pt x="5320" y="12554"/>
                  </a:cubicBezTo>
                  <a:cubicBezTo>
                    <a:pt x="5228" y="12675"/>
                    <a:pt x="5016" y="12645"/>
                    <a:pt x="4864" y="12675"/>
                  </a:cubicBezTo>
                  <a:cubicBezTo>
                    <a:pt x="4894" y="12797"/>
                    <a:pt x="5077" y="12827"/>
                    <a:pt x="5046" y="12979"/>
                  </a:cubicBezTo>
                  <a:cubicBezTo>
                    <a:pt x="5077" y="12979"/>
                    <a:pt x="5168" y="13010"/>
                    <a:pt x="5168" y="13040"/>
                  </a:cubicBezTo>
                  <a:cubicBezTo>
                    <a:pt x="5198" y="13162"/>
                    <a:pt x="5198" y="13314"/>
                    <a:pt x="5198" y="13405"/>
                  </a:cubicBezTo>
                  <a:lnTo>
                    <a:pt x="5016" y="13648"/>
                  </a:lnTo>
                  <a:cubicBezTo>
                    <a:pt x="5037" y="13645"/>
                    <a:pt x="5059" y="13643"/>
                    <a:pt x="5081" y="13643"/>
                  </a:cubicBezTo>
                  <a:cubicBezTo>
                    <a:pt x="5271" y="13643"/>
                    <a:pt x="5451" y="13761"/>
                    <a:pt x="5532" y="13952"/>
                  </a:cubicBezTo>
                  <a:cubicBezTo>
                    <a:pt x="5563" y="14104"/>
                    <a:pt x="5624" y="14225"/>
                    <a:pt x="5745" y="14317"/>
                  </a:cubicBezTo>
                  <a:cubicBezTo>
                    <a:pt x="5836" y="14408"/>
                    <a:pt x="5897" y="14560"/>
                    <a:pt x="6110" y="14560"/>
                  </a:cubicBezTo>
                  <a:cubicBezTo>
                    <a:pt x="6232" y="14560"/>
                    <a:pt x="6292" y="14377"/>
                    <a:pt x="6384" y="14317"/>
                  </a:cubicBezTo>
                  <a:cubicBezTo>
                    <a:pt x="6505" y="14225"/>
                    <a:pt x="6566" y="14104"/>
                    <a:pt x="6687" y="14073"/>
                  </a:cubicBezTo>
                  <a:lnTo>
                    <a:pt x="6839" y="14225"/>
                  </a:lnTo>
                  <a:cubicBezTo>
                    <a:pt x="6900" y="14210"/>
                    <a:pt x="6953" y="14203"/>
                    <a:pt x="7007" y="14203"/>
                  </a:cubicBezTo>
                  <a:cubicBezTo>
                    <a:pt x="7060" y="14203"/>
                    <a:pt x="7113" y="14210"/>
                    <a:pt x="7174" y="14225"/>
                  </a:cubicBezTo>
                  <a:cubicBezTo>
                    <a:pt x="7356" y="14317"/>
                    <a:pt x="7569" y="14438"/>
                    <a:pt x="7751" y="14560"/>
                  </a:cubicBezTo>
                  <a:lnTo>
                    <a:pt x="8238" y="14560"/>
                  </a:lnTo>
                  <a:cubicBezTo>
                    <a:pt x="8329" y="14651"/>
                    <a:pt x="8450" y="14742"/>
                    <a:pt x="8602" y="14773"/>
                  </a:cubicBezTo>
                  <a:cubicBezTo>
                    <a:pt x="8724" y="14803"/>
                    <a:pt x="8785" y="15016"/>
                    <a:pt x="8906" y="15046"/>
                  </a:cubicBezTo>
                  <a:cubicBezTo>
                    <a:pt x="9092" y="15093"/>
                    <a:pt x="9260" y="15299"/>
                    <a:pt x="9464" y="15299"/>
                  </a:cubicBezTo>
                  <a:cubicBezTo>
                    <a:pt x="9528" y="15299"/>
                    <a:pt x="9594" y="15279"/>
                    <a:pt x="9666" y="15229"/>
                  </a:cubicBezTo>
                  <a:cubicBezTo>
                    <a:pt x="9697" y="15107"/>
                    <a:pt x="9727" y="15016"/>
                    <a:pt x="9757" y="14894"/>
                  </a:cubicBezTo>
                  <a:lnTo>
                    <a:pt x="10001" y="14955"/>
                  </a:lnTo>
                  <a:lnTo>
                    <a:pt x="10122" y="15320"/>
                  </a:lnTo>
                  <a:cubicBezTo>
                    <a:pt x="10305" y="15077"/>
                    <a:pt x="10578" y="14864"/>
                    <a:pt x="10882" y="14773"/>
                  </a:cubicBezTo>
                  <a:cubicBezTo>
                    <a:pt x="11004" y="14894"/>
                    <a:pt x="11064" y="15077"/>
                    <a:pt x="11277" y="15107"/>
                  </a:cubicBezTo>
                  <a:lnTo>
                    <a:pt x="11672" y="14894"/>
                  </a:lnTo>
                  <a:lnTo>
                    <a:pt x="11885" y="15107"/>
                  </a:lnTo>
                  <a:lnTo>
                    <a:pt x="12098" y="14894"/>
                  </a:lnTo>
                  <a:lnTo>
                    <a:pt x="12767" y="15259"/>
                  </a:lnTo>
                  <a:lnTo>
                    <a:pt x="13830" y="15259"/>
                  </a:lnTo>
                  <a:lnTo>
                    <a:pt x="13952" y="14925"/>
                  </a:lnTo>
                  <a:cubicBezTo>
                    <a:pt x="13986" y="14938"/>
                    <a:pt x="14019" y="14943"/>
                    <a:pt x="14051" y="14943"/>
                  </a:cubicBezTo>
                  <a:cubicBezTo>
                    <a:pt x="14107" y="14943"/>
                    <a:pt x="14160" y="14929"/>
                    <a:pt x="14211" y="14929"/>
                  </a:cubicBezTo>
                  <a:cubicBezTo>
                    <a:pt x="14257" y="14929"/>
                    <a:pt x="14302" y="14940"/>
                    <a:pt x="14347" y="14985"/>
                  </a:cubicBezTo>
                  <a:lnTo>
                    <a:pt x="14469" y="15289"/>
                  </a:lnTo>
                  <a:lnTo>
                    <a:pt x="15016" y="15289"/>
                  </a:lnTo>
                  <a:lnTo>
                    <a:pt x="15198" y="15472"/>
                  </a:lnTo>
                  <a:lnTo>
                    <a:pt x="15533" y="15472"/>
                  </a:lnTo>
                  <a:lnTo>
                    <a:pt x="15745" y="15654"/>
                  </a:lnTo>
                  <a:lnTo>
                    <a:pt x="16748" y="15654"/>
                  </a:lnTo>
                  <a:lnTo>
                    <a:pt x="16900" y="15806"/>
                  </a:lnTo>
                  <a:lnTo>
                    <a:pt x="17995" y="15806"/>
                  </a:lnTo>
                  <a:lnTo>
                    <a:pt x="18147" y="15624"/>
                  </a:lnTo>
                  <a:lnTo>
                    <a:pt x="19028" y="15624"/>
                  </a:lnTo>
                  <a:lnTo>
                    <a:pt x="19150" y="15259"/>
                  </a:lnTo>
                  <a:cubicBezTo>
                    <a:pt x="19200" y="15279"/>
                    <a:pt x="19251" y="15283"/>
                    <a:pt x="19301" y="15283"/>
                  </a:cubicBezTo>
                  <a:cubicBezTo>
                    <a:pt x="19325" y="15283"/>
                    <a:pt x="19350" y="15282"/>
                    <a:pt x="19374" y="15282"/>
                  </a:cubicBezTo>
                  <a:cubicBezTo>
                    <a:pt x="19446" y="15282"/>
                    <a:pt x="19514" y="15289"/>
                    <a:pt x="19575" y="15350"/>
                  </a:cubicBezTo>
                  <a:lnTo>
                    <a:pt x="19454" y="15624"/>
                  </a:lnTo>
                  <a:lnTo>
                    <a:pt x="20062" y="15624"/>
                  </a:lnTo>
                  <a:cubicBezTo>
                    <a:pt x="20183" y="15958"/>
                    <a:pt x="20578" y="15684"/>
                    <a:pt x="20730" y="15958"/>
                  </a:cubicBezTo>
                  <a:cubicBezTo>
                    <a:pt x="20943" y="15988"/>
                    <a:pt x="21125" y="15988"/>
                    <a:pt x="21308" y="15988"/>
                  </a:cubicBezTo>
                  <a:cubicBezTo>
                    <a:pt x="21369" y="15988"/>
                    <a:pt x="21399" y="15988"/>
                    <a:pt x="21460" y="15958"/>
                  </a:cubicBezTo>
                  <a:lnTo>
                    <a:pt x="21703" y="15776"/>
                  </a:lnTo>
                  <a:lnTo>
                    <a:pt x="22007" y="15988"/>
                  </a:lnTo>
                  <a:cubicBezTo>
                    <a:pt x="22047" y="15988"/>
                    <a:pt x="22128" y="15961"/>
                    <a:pt x="22196" y="15961"/>
                  </a:cubicBezTo>
                  <a:cubicBezTo>
                    <a:pt x="22230" y="15961"/>
                    <a:pt x="22260" y="15968"/>
                    <a:pt x="22280" y="15988"/>
                  </a:cubicBezTo>
                  <a:cubicBezTo>
                    <a:pt x="22432" y="16171"/>
                    <a:pt x="22706" y="16140"/>
                    <a:pt x="22828" y="16292"/>
                  </a:cubicBezTo>
                  <a:lnTo>
                    <a:pt x="23466" y="15958"/>
                  </a:lnTo>
                  <a:cubicBezTo>
                    <a:pt x="23581" y="16004"/>
                    <a:pt x="23661" y="16172"/>
                    <a:pt x="23785" y="16172"/>
                  </a:cubicBezTo>
                  <a:cubicBezTo>
                    <a:pt x="23825" y="16172"/>
                    <a:pt x="23870" y="16154"/>
                    <a:pt x="23922" y="16110"/>
                  </a:cubicBezTo>
                  <a:cubicBezTo>
                    <a:pt x="23952" y="16019"/>
                    <a:pt x="23983" y="15897"/>
                    <a:pt x="24013" y="15836"/>
                  </a:cubicBezTo>
                  <a:cubicBezTo>
                    <a:pt x="24104" y="15776"/>
                    <a:pt x="24287" y="15867"/>
                    <a:pt x="24287" y="15684"/>
                  </a:cubicBezTo>
                  <a:lnTo>
                    <a:pt x="24135" y="15502"/>
                  </a:lnTo>
                  <a:lnTo>
                    <a:pt x="24378" y="15441"/>
                  </a:lnTo>
                  <a:lnTo>
                    <a:pt x="24530" y="15776"/>
                  </a:lnTo>
                  <a:cubicBezTo>
                    <a:pt x="24712" y="15563"/>
                    <a:pt x="24530" y="15320"/>
                    <a:pt x="24682" y="15107"/>
                  </a:cubicBezTo>
                  <a:lnTo>
                    <a:pt x="24682" y="15107"/>
                  </a:lnTo>
                  <a:cubicBezTo>
                    <a:pt x="24955" y="15198"/>
                    <a:pt x="24682" y="15472"/>
                    <a:pt x="24895" y="15593"/>
                  </a:cubicBezTo>
                  <a:lnTo>
                    <a:pt x="25046" y="15289"/>
                  </a:lnTo>
                  <a:cubicBezTo>
                    <a:pt x="25159" y="15289"/>
                    <a:pt x="25167" y="15445"/>
                    <a:pt x="25288" y="15445"/>
                  </a:cubicBezTo>
                  <a:cubicBezTo>
                    <a:pt x="25298" y="15445"/>
                    <a:pt x="25308" y="15444"/>
                    <a:pt x="25320" y="15441"/>
                  </a:cubicBezTo>
                  <a:lnTo>
                    <a:pt x="25381" y="15289"/>
                  </a:lnTo>
                  <a:cubicBezTo>
                    <a:pt x="25438" y="15258"/>
                    <a:pt x="25491" y="15246"/>
                    <a:pt x="25543" y="15246"/>
                  </a:cubicBezTo>
                  <a:cubicBezTo>
                    <a:pt x="25755" y="15246"/>
                    <a:pt x="25928" y="15462"/>
                    <a:pt x="26146" y="15462"/>
                  </a:cubicBezTo>
                  <a:cubicBezTo>
                    <a:pt x="26183" y="15462"/>
                    <a:pt x="26222" y="15456"/>
                    <a:pt x="26262" y="15441"/>
                  </a:cubicBezTo>
                  <a:lnTo>
                    <a:pt x="26445" y="15259"/>
                  </a:lnTo>
                  <a:lnTo>
                    <a:pt x="26992" y="15593"/>
                  </a:lnTo>
                  <a:cubicBezTo>
                    <a:pt x="27113" y="15441"/>
                    <a:pt x="27113" y="15168"/>
                    <a:pt x="27357" y="15107"/>
                  </a:cubicBezTo>
                  <a:lnTo>
                    <a:pt x="27691" y="15441"/>
                  </a:lnTo>
                  <a:lnTo>
                    <a:pt x="28360" y="15441"/>
                  </a:lnTo>
                  <a:lnTo>
                    <a:pt x="28542" y="15624"/>
                  </a:lnTo>
                  <a:lnTo>
                    <a:pt x="28907" y="15624"/>
                  </a:lnTo>
                  <a:lnTo>
                    <a:pt x="29089" y="15441"/>
                  </a:lnTo>
                  <a:cubicBezTo>
                    <a:pt x="29150" y="15563"/>
                    <a:pt x="29332" y="15624"/>
                    <a:pt x="29332" y="15776"/>
                  </a:cubicBezTo>
                  <a:cubicBezTo>
                    <a:pt x="29271" y="16080"/>
                    <a:pt x="28998" y="16110"/>
                    <a:pt x="28785" y="16262"/>
                  </a:cubicBezTo>
                  <a:lnTo>
                    <a:pt x="28846" y="16475"/>
                  </a:lnTo>
                  <a:cubicBezTo>
                    <a:pt x="28900" y="16499"/>
                    <a:pt x="28949" y="16509"/>
                    <a:pt x="28995" y="16509"/>
                  </a:cubicBezTo>
                  <a:cubicBezTo>
                    <a:pt x="29183" y="16509"/>
                    <a:pt x="29320" y="16347"/>
                    <a:pt x="29515" y="16323"/>
                  </a:cubicBezTo>
                  <a:cubicBezTo>
                    <a:pt x="29727" y="16292"/>
                    <a:pt x="29636" y="16110"/>
                    <a:pt x="29697" y="16019"/>
                  </a:cubicBezTo>
                  <a:cubicBezTo>
                    <a:pt x="29849" y="15806"/>
                    <a:pt x="30123" y="15776"/>
                    <a:pt x="30305" y="15654"/>
                  </a:cubicBezTo>
                  <a:lnTo>
                    <a:pt x="30487" y="15776"/>
                  </a:lnTo>
                  <a:lnTo>
                    <a:pt x="30609" y="15624"/>
                  </a:lnTo>
                  <a:lnTo>
                    <a:pt x="30913" y="15867"/>
                  </a:lnTo>
                  <a:lnTo>
                    <a:pt x="30639" y="16140"/>
                  </a:lnTo>
                  <a:cubicBezTo>
                    <a:pt x="30614" y="16151"/>
                    <a:pt x="30588" y="16154"/>
                    <a:pt x="30561" y="16154"/>
                  </a:cubicBezTo>
                  <a:cubicBezTo>
                    <a:pt x="30509" y="16154"/>
                    <a:pt x="30456" y="16140"/>
                    <a:pt x="30408" y="16140"/>
                  </a:cubicBezTo>
                  <a:cubicBezTo>
                    <a:pt x="30335" y="16140"/>
                    <a:pt x="30275" y="16171"/>
                    <a:pt x="30244" y="16323"/>
                  </a:cubicBezTo>
                  <a:lnTo>
                    <a:pt x="31308" y="16323"/>
                  </a:lnTo>
                  <a:lnTo>
                    <a:pt x="31642" y="16657"/>
                  </a:lnTo>
                  <a:lnTo>
                    <a:pt x="32402" y="16657"/>
                  </a:lnTo>
                  <a:lnTo>
                    <a:pt x="32524" y="16505"/>
                  </a:lnTo>
                  <a:lnTo>
                    <a:pt x="32919" y="16505"/>
                  </a:lnTo>
                  <a:lnTo>
                    <a:pt x="33071" y="16323"/>
                  </a:lnTo>
                  <a:lnTo>
                    <a:pt x="33375" y="16323"/>
                  </a:lnTo>
                  <a:lnTo>
                    <a:pt x="34013" y="16718"/>
                  </a:lnTo>
                  <a:lnTo>
                    <a:pt x="34834" y="16718"/>
                  </a:lnTo>
                  <a:lnTo>
                    <a:pt x="35047" y="16900"/>
                  </a:lnTo>
                  <a:cubicBezTo>
                    <a:pt x="35118" y="16861"/>
                    <a:pt x="35186" y="16846"/>
                    <a:pt x="35251" y="16846"/>
                  </a:cubicBezTo>
                  <a:cubicBezTo>
                    <a:pt x="35488" y="16846"/>
                    <a:pt x="35689" y="17052"/>
                    <a:pt x="35928" y="17052"/>
                  </a:cubicBezTo>
                  <a:cubicBezTo>
                    <a:pt x="35989" y="17083"/>
                    <a:pt x="36080" y="17113"/>
                    <a:pt x="36141" y="17143"/>
                  </a:cubicBezTo>
                  <a:lnTo>
                    <a:pt x="36323" y="17235"/>
                  </a:lnTo>
                  <a:cubicBezTo>
                    <a:pt x="36454" y="17182"/>
                    <a:pt x="36517" y="17040"/>
                    <a:pt x="36649" y="17040"/>
                  </a:cubicBezTo>
                  <a:cubicBezTo>
                    <a:pt x="36670" y="17040"/>
                    <a:pt x="36693" y="17044"/>
                    <a:pt x="36718" y="17052"/>
                  </a:cubicBezTo>
                  <a:lnTo>
                    <a:pt x="37083" y="17387"/>
                  </a:lnTo>
                  <a:lnTo>
                    <a:pt x="37266" y="17235"/>
                  </a:lnTo>
                  <a:lnTo>
                    <a:pt x="37782" y="17235"/>
                  </a:lnTo>
                  <a:lnTo>
                    <a:pt x="37934" y="17052"/>
                  </a:lnTo>
                  <a:lnTo>
                    <a:pt x="38451" y="17052"/>
                  </a:lnTo>
                  <a:cubicBezTo>
                    <a:pt x="38585" y="16952"/>
                    <a:pt x="38645" y="16907"/>
                    <a:pt x="38702" y="16907"/>
                  </a:cubicBezTo>
                  <a:cubicBezTo>
                    <a:pt x="38749" y="16907"/>
                    <a:pt x="38795" y="16937"/>
                    <a:pt x="38877" y="16991"/>
                  </a:cubicBezTo>
                  <a:cubicBezTo>
                    <a:pt x="38755" y="17113"/>
                    <a:pt x="38603" y="17235"/>
                    <a:pt x="38816" y="17417"/>
                  </a:cubicBezTo>
                  <a:lnTo>
                    <a:pt x="39849" y="17417"/>
                  </a:lnTo>
                  <a:cubicBezTo>
                    <a:pt x="40001" y="17295"/>
                    <a:pt x="40062" y="17052"/>
                    <a:pt x="40305" y="17052"/>
                  </a:cubicBezTo>
                  <a:lnTo>
                    <a:pt x="40579" y="17204"/>
                  </a:lnTo>
                  <a:cubicBezTo>
                    <a:pt x="40700" y="17113"/>
                    <a:pt x="40609" y="16991"/>
                    <a:pt x="40639" y="16900"/>
                  </a:cubicBezTo>
                  <a:cubicBezTo>
                    <a:pt x="40579" y="16870"/>
                    <a:pt x="40518" y="16809"/>
                    <a:pt x="40457" y="16779"/>
                  </a:cubicBezTo>
                  <a:cubicBezTo>
                    <a:pt x="40511" y="16743"/>
                    <a:pt x="40546" y="16728"/>
                    <a:pt x="40569" y="16728"/>
                  </a:cubicBezTo>
                  <a:cubicBezTo>
                    <a:pt x="40627" y="16728"/>
                    <a:pt x="40618" y="16814"/>
                    <a:pt x="40639" y="16900"/>
                  </a:cubicBezTo>
                  <a:cubicBezTo>
                    <a:pt x="40731" y="16809"/>
                    <a:pt x="40822" y="16748"/>
                    <a:pt x="40913" y="16688"/>
                  </a:cubicBezTo>
                  <a:lnTo>
                    <a:pt x="41065" y="16870"/>
                  </a:lnTo>
                  <a:lnTo>
                    <a:pt x="41339" y="16870"/>
                  </a:lnTo>
                  <a:lnTo>
                    <a:pt x="41339" y="16627"/>
                  </a:lnTo>
                  <a:cubicBezTo>
                    <a:pt x="41387" y="16546"/>
                    <a:pt x="41435" y="16509"/>
                    <a:pt x="41487" y="16509"/>
                  </a:cubicBezTo>
                  <a:cubicBezTo>
                    <a:pt x="41535" y="16509"/>
                    <a:pt x="41585" y="16539"/>
                    <a:pt x="41643" y="16596"/>
                  </a:cubicBezTo>
                  <a:cubicBezTo>
                    <a:pt x="41612" y="16718"/>
                    <a:pt x="41491" y="16839"/>
                    <a:pt x="41339" y="16870"/>
                  </a:cubicBezTo>
                  <a:cubicBezTo>
                    <a:pt x="41339" y="16931"/>
                    <a:pt x="41369" y="17022"/>
                    <a:pt x="41399" y="17022"/>
                  </a:cubicBezTo>
                  <a:cubicBezTo>
                    <a:pt x="41521" y="17052"/>
                    <a:pt x="41673" y="17052"/>
                    <a:pt x="41764" y="17052"/>
                  </a:cubicBezTo>
                  <a:lnTo>
                    <a:pt x="41946" y="16870"/>
                  </a:lnTo>
                  <a:lnTo>
                    <a:pt x="42129" y="17052"/>
                  </a:lnTo>
                  <a:lnTo>
                    <a:pt x="42311" y="16870"/>
                  </a:lnTo>
                  <a:cubicBezTo>
                    <a:pt x="42332" y="16884"/>
                    <a:pt x="42357" y="16888"/>
                    <a:pt x="42385" y="16888"/>
                  </a:cubicBezTo>
                  <a:cubicBezTo>
                    <a:pt x="42436" y="16888"/>
                    <a:pt x="42496" y="16874"/>
                    <a:pt x="42554" y="16874"/>
                  </a:cubicBezTo>
                  <a:cubicBezTo>
                    <a:pt x="42608" y="16874"/>
                    <a:pt x="42661" y="16886"/>
                    <a:pt x="42706" y="16931"/>
                  </a:cubicBezTo>
                  <a:cubicBezTo>
                    <a:pt x="42554" y="17143"/>
                    <a:pt x="42554" y="17143"/>
                    <a:pt x="42585" y="17387"/>
                  </a:cubicBezTo>
                  <a:lnTo>
                    <a:pt x="43162" y="17387"/>
                  </a:lnTo>
                  <a:lnTo>
                    <a:pt x="43314" y="17235"/>
                  </a:lnTo>
                  <a:lnTo>
                    <a:pt x="43497" y="17387"/>
                  </a:lnTo>
                  <a:lnTo>
                    <a:pt x="44013" y="17387"/>
                  </a:lnTo>
                  <a:lnTo>
                    <a:pt x="44196" y="17569"/>
                  </a:lnTo>
                  <a:lnTo>
                    <a:pt x="44409" y="17387"/>
                  </a:lnTo>
                  <a:lnTo>
                    <a:pt x="44743" y="17387"/>
                  </a:lnTo>
                  <a:lnTo>
                    <a:pt x="44986" y="16900"/>
                  </a:lnTo>
                  <a:lnTo>
                    <a:pt x="44986" y="16596"/>
                  </a:lnTo>
                  <a:cubicBezTo>
                    <a:pt x="45077" y="16566"/>
                    <a:pt x="45168" y="16536"/>
                    <a:pt x="45260" y="16475"/>
                  </a:cubicBezTo>
                  <a:cubicBezTo>
                    <a:pt x="45333" y="16426"/>
                    <a:pt x="45407" y="16337"/>
                    <a:pt x="45513" y="16337"/>
                  </a:cubicBezTo>
                  <a:cubicBezTo>
                    <a:pt x="45538" y="16337"/>
                    <a:pt x="45565" y="16342"/>
                    <a:pt x="45594" y="16353"/>
                  </a:cubicBezTo>
                  <a:lnTo>
                    <a:pt x="45868" y="16566"/>
                  </a:lnTo>
                  <a:lnTo>
                    <a:pt x="45685" y="16809"/>
                  </a:lnTo>
                  <a:cubicBezTo>
                    <a:pt x="45761" y="16855"/>
                    <a:pt x="45822" y="16877"/>
                    <a:pt x="45875" y="16877"/>
                  </a:cubicBezTo>
                  <a:cubicBezTo>
                    <a:pt x="45928" y="16877"/>
                    <a:pt x="45974" y="16855"/>
                    <a:pt x="46020" y="16809"/>
                  </a:cubicBezTo>
                  <a:lnTo>
                    <a:pt x="46050" y="16323"/>
                  </a:lnTo>
                  <a:lnTo>
                    <a:pt x="46354" y="16384"/>
                  </a:lnTo>
                  <a:lnTo>
                    <a:pt x="46415" y="16657"/>
                  </a:lnTo>
                  <a:lnTo>
                    <a:pt x="46688" y="16748"/>
                  </a:lnTo>
                  <a:lnTo>
                    <a:pt x="46779" y="17052"/>
                  </a:lnTo>
                  <a:lnTo>
                    <a:pt x="46962" y="17052"/>
                  </a:lnTo>
                  <a:lnTo>
                    <a:pt x="47296" y="16536"/>
                  </a:lnTo>
                  <a:lnTo>
                    <a:pt x="47509" y="16536"/>
                  </a:lnTo>
                  <a:lnTo>
                    <a:pt x="47691" y="16900"/>
                  </a:lnTo>
                  <a:lnTo>
                    <a:pt x="47904" y="16839"/>
                  </a:lnTo>
                  <a:cubicBezTo>
                    <a:pt x="47934" y="16688"/>
                    <a:pt x="47934" y="16536"/>
                    <a:pt x="47965" y="16232"/>
                  </a:cubicBezTo>
                  <a:cubicBezTo>
                    <a:pt x="48081" y="16482"/>
                    <a:pt x="48209" y="16550"/>
                    <a:pt x="48341" y="16550"/>
                  </a:cubicBezTo>
                  <a:cubicBezTo>
                    <a:pt x="48417" y="16550"/>
                    <a:pt x="48495" y="16527"/>
                    <a:pt x="48573" y="16505"/>
                  </a:cubicBezTo>
                  <a:lnTo>
                    <a:pt x="48725" y="16384"/>
                  </a:lnTo>
                  <a:cubicBezTo>
                    <a:pt x="48846" y="16627"/>
                    <a:pt x="48938" y="16870"/>
                    <a:pt x="49059" y="17083"/>
                  </a:cubicBezTo>
                  <a:cubicBezTo>
                    <a:pt x="49181" y="17295"/>
                    <a:pt x="49454" y="17235"/>
                    <a:pt x="49606" y="17417"/>
                  </a:cubicBezTo>
                  <a:lnTo>
                    <a:pt x="50093" y="17417"/>
                  </a:lnTo>
                  <a:lnTo>
                    <a:pt x="50305" y="17265"/>
                  </a:lnTo>
                  <a:lnTo>
                    <a:pt x="50457" y="17417"/>
                  </a:lnTo>
                  <a:lnTo>
                    <a:pt x="51065" y="17417"/>
                  </a:lnTo>
                  <a:cubicBezTo>
                    <a:pt x="51126" y="17417"/>
                    <a:pt x="51156" y="17387"/>
                    <a:pt x="51217" y="17387"/>
                  </a:cubicBezTo>
                  <a:lnTo>
                    <a:pt x="51339" y="17235"/>
                  </a:lnTo>
                  <a:lnTo>
                    <a:pt x="52220" y="17235"/>
                  </a:lnTo>
                  <a:cubicBezTo>
                    <a:pt x="52220" y="17235"/>
                    <a:pt x="52251" y="17295"/>
                    <a:pt x="52281" y="17295"/>
                  </a:cubicBezTo>
                  <a:cubicBezTo>
                    <a:pt x="52311" y="17387"/>
                    <a:pt x="52342" y="17508"/>
                    <a:pt x="52372" y="17599"/>
                  </a:cubicBezTo>
                  <a:lnTo>
                    <a:pt x="52585" y="17417"/>
                  </a:lnTo>
                  <a:lnTo>
                    <a:pt x="52919" y="17417"/>
                  </a:lnTo>
                  <a:cubicBezTo>
                    <a:pt x="53071" y="17295"/>
                    <a:pt x="53132" y="17143"/>
                    <a:pt x="53284" y="17113"/>
                  </a:cubicBezTo>
                  <a:lnTo>
                    <a:pt x="53618" y="17417"/>
                  </a:lnTo>
                  <a:lnTo>
                    <a:pt x="54318" y="17417"/>
                  </a:lnTo>
                  <a:lnTo>
                    <a:pt x="54500" y="17235"/>
                  </a:lnTo>
                  <a:lnTo>
                    <a:pt x="54834" y="17235"/>
                  </a:lnTo>
                  <a:lnTo>
                    <a:pt x="55077" y="17022"/>
                  </a:lnTo>
                  <a:lnTo>
                    <a:pt x="55321" y="17447"/>
                  </a:lnTo>
                  <a:cubicBezTo>
                    <a:pt x="55685" y="17356"/>
                    <a:pt x="55989" y="17143"/>
                    <a:pt x="56232" y="16870"/>
                  </a:cubicBezTo>
                  <a:lnTo>
                    <a:pt x="56567" y="16870"/>
                  </a:lnTo>
                  <a:lnTo>
                    <a:pt x="56749" y="16718"/>
                  </a:lnTo>
                  <a:lnTo>
                    <a:pt x="56992" y="16961"/>
                  </a:lnTo>
                  <a:lnTo>
                    <a:pt x="57053" y="17235"/>
                  </a:lnTo>
                  <a:lnTo>
                    <a:pt x="57600" y="17235"/>
                  </a:lnTo>
                  <a:lnTo>
                    <a:pt x="57813" y="17052"/>
                  </a:lnTo>
                  <a:cubicBezTo>
                    <a:pt x="57825" y="17044"/>
                    <a:pt x="57840" y="17041"/>
                    <a:pt x="57856" y="17041"/>
                  </a:cubicBezTo>
                  <a:cubicBezTo>
                    <a:pt x="57914" y="17041"/>
                    <a:pt x="57991" y="17081"/>
                    <a:pt x="58062" y="17081"/>
                  </a:cubicBezTo>
                  <a:cubicBezTo>
                    <a:pt x="58120" y="17081"/>
                    <a:pt x="58173" y="17055"/>
                    <a:pt x="58208" y="16961"/>
                  </a:cubicBezTo>
                  <a:lnTo>
                    <a:pt x="58087" y="16839"/>
                  </a:lnTo>
                  <a:lnTo>
                    <a:pt x="58421" y="16505"/>
                  </a:lnTo>
                  <a:cubicBezTo>
                    <a:pt x="58338" y="16402"/>
                    <a:pt x="58284" y="16341"/>
                    <a:pt x="58219" y="16341"/>
                  </a:cubicBezTo>
                  <a:cubicBezTo>
                    <a:pt x="58189" y="16341"/>
                    <a:pt x="58156" y="16354"/>
                    <a:pt x="58117" y="16384"/>
                  </a:cubicBezTo>
                  <a:cubicBezTo>
                    <a:pt x="58008" y="16471"/>
                    <a:pt x="57930" y="16542"/>
                    <a:pt x="57839" y="16542"/>
                  </a:cubicBezTo>
                  <a:cubicBezTo>
                    <a:pt x="57803" y="16542"/>
                    <a:pt x="57765" y="16531"/>
                    <a:pt x="57722" y="16505"/>
                  </a:cubicBezTo>
                  <a:cubicBezTo>
                    <a:pt x="57661" y="16110"/>
                    <a:pt x="57661" y="16110"/>
                    <a:pt x="57783" y="15988"/>
                  </a:cubicBezTo>
                  <a:cubicBezTo>
                    <a:pt x="57832" y="16013"/>
                    <a:pt x="57881" y="16020"/>
                    <a:pt x="57930" y="16020"/>
                  </a:cubicBezTo>
                  <a:cubicBezTo>
                    <a:pt x="57994" y="16020"/>
                    <a:pt x="58058" y="16008"/>
                    <a:pt x="58122" y="16008"/>
                  </a:cubicBezTo>
                  <a:cubicBezTo>
                    <a:pt x="58191" y="16008"/>
                    <a:pt x="58261" y="16022"/>
                    <a:pt x="58330" y="16080"/>
                  </a:cubicBezTo>
                  <a:lnTo>
                    <a:pt x="58543" y="16201"/>
                  </a:lnTo>
                  <a:cubicBezTo>
                    <a:pt x="58725" y="16140"/>
                    <a:pt x="58877" y="16049"/>
                    <a:pt x="59059" y="15928"/>
                  </a:cubicBezTo>
                  <a:cubicBezTo>
                    <a:pt x="59181" y="15776"/>
                    <a:pt x="59363" y="15624"/>
                    <a:pt x="59576" y="15532"/>
                  </a:cubicBezTo>
                  <a:lnTo>
                    <a:pt x="59424" y="15380"/>
                  </a:lnTo>
                  <a:lnTo>
                    <a:pt x="59576" y="15168"/>
                  </a:lnTo>
                  <a:lnTo>
                    <a:pt x="59424" y="15046"/>
                  </a:lnTo>
                  <a:cubicBezTo>
                    <a:pt x="59515" y="14894"/>
                    <a:pt x="59606" y="14742"/>
                    <a:pt x="59789" y="14742"/>
                  </a:cubicBezTo>
                  <a:lnTo>
                    <a:pt x="60123" y="14955"/>
                  </a:lnTo>
                  <a:lnTo>
                    <a:pt x="60366" y="14773"/>
                  </a:lnTo>
                  <a:cubicBezTo>
                    <a:pt x="60427" y="14773"/>
                    <a:pt x="60495" y="14757"/>
                    <a:pt x="60568" y="14757"/>
                  </a:cubicBezTo>
                  <a:cubicBezTo>
                    <a:pt x="60640" y="14757"/>
                    <a:pt x="60716" y="14773"/>
                    <a:pt x="60792" y="14833"/>
                  </a:cubicBezTo>
                  <a:cubicBezTo>
                    <a:pt x="60792" y="14925"/>
                    <a:pt x="60792" y="15046"/>
                    <a:pt x="60792" y="15137"/>
                  </a:cubicBezTo>
                  <a:cubicBezTo>
                    <a:pt x="60822" y="15259"/>
                    <a:pt x="60549" y="15289"/>
                    <a:pt x="60731" y="15472"/>
                  </a:cubicBezTo>
                  <a:lnTo>
                    <a:pt x="60944" y="15411"/>
                  </a:lnTo>
                  <a:cubicBezTo>
                    <a:pt x="61035" y="15137"/>
                    <a:pt x="60883" y="14833"/>
                    <a:pt x="61065" y="14560"/>
                  </a:cubicBezTo>
                  <a:cubicBezTo>
                    <a:pt x="61141" y="14674"/>
                    <a:pt x="61217" y="14764"/>
                    <a:pt x="61308" y="14764"/>
                  </a:cubicBezTo>
                  <a:cubicBezTo>
                    <a:pt x="61362" y="14764"/>
                    <a:pt x="61422" y="14731"/>
                    <a:pt x="61491" y="14651"/>
                  </a:cubicBezTo>
                  <a:cubicBezTo>
                    <a:pt x="61491" y="14590"/>
                    <a:pt x="61491" y="14499"/>
                    <a:pt x="61491" y="14438"/>
                  </a:cubicBezTo>
                  <a:cubicBezTo>
                    <a:pt x="61430" y="14377"/>
                    <a:pt x="61369" y="14347"/>
                    <a:pt x="61309" y="14286"/>
                  </a:cubicBezTo>
                  <a:cubicBezTo>
                    <a:pt x="61348" y="14255"/>
                    <a:pt x="61377" y="14242"/>
                    <a:pt x="61399" y="14242"/>
                  </a:cubicBezTo>
                  <a:cubicBezTo>
                    <a:pt x="61463" y="14242"/>
                    <a:pt x="61468" y="14348"/>
                    <a:pt x="61491" y="14438"/>
                  </a:cubicBezTo>
                  <a:cubicBezTo>
                    <a:pt x="61643" y="14408"/>
                    <a:pt x="61764" y="14408"/>
                    <a:pt x="61916" y="14408"/>
                  </a:cubicBezTo>
                  <a:lnTo>
                    <a:pt x="62129" y="14195"/>
                  </a:lnTo>
                  <a:cubicBezTo>
                    <a:pt x="62251" y="14317"/>
                    <a:pt x="62342" y="14469"/>
                    <a:pt x="62433" y="14590"/>
                  </a:cubicBezTo>
                  <a:lnTo>
                    <a:pt x="63284" y="14590"/>
                  </a:lnTo>
                  <a:lnTo>
                    <a:pt x="63467" y="14773"/>
                  </a:lnTo>
                  <a:cubicBezTo>
                    <a:pt x="63527" y="14651"/>
                    <a:pt x="63649" y="14590"/>
                    <a:pt x="63771" y="14560"/>
                  </a:cubicBezTo>
                  <a:cubicBezTo>
                    <a:pt x="63953" y="14499"/>
                    <a:pt x="64044" y="14347"/>
                    <a:pt x="64075" y="14165"/>
                  </a:cubicBezTo>
                  <a:cubicBezTo>
                    <a:pt x="64075" y="14043"/>
                    <a:pt x="64196" y="13952"/>
                    <a:pt x="64257" y="13830"/>
                  </a:cubicBezTo>
                  <a:cubicBezTo>
                    <a:pt x="63923" y="13587"/>
                    <a:pt x="63527" y="13526"/>
                    <a:pt x="63315" y="13192"/>
                  </a:cubicBezTo>
                  <a:lnTo>
                    <a:pt x="62859" y="13162"/>
                  </a:lnTo>
                  <a:lnTo>
                    <a:pt x="62433" y="12949"/>
                  </a:lnTo>
                  <a:lnTo>
                    <a:pt x="62220" y="13162"/>
                  </a:lnTo>
                  <a:lnTo>
                    <a:pt x="61521" y="13162"/>
                  </a:lnTo>
                  <a:lnTo>
                    <a:pt x="61278" y="12918"/>
                  </a:lnTo>
                  <a:cubicBezTo>
                    <a:pt x="61278" y="12766"/>
                    <a:pt x="61248" y="12614"/>
                    <a:pt x="61339" y="12463"/>
                  </a:cubicBezTo>
                  <a:lnTo>
                    <a:pt x="61886" y="12432"/>
                  </a:lnTo>
                  <a:lnTo>
                    <a:pt x="62160" y="12189"/>
                  </a:lnTo>
                  <a:lnTo>
                    <a:pt x="62160" y="11672"/>
                  </a:lnTo>
                  <a:lnTo>
                    <a:pt x="62342" y="11459"/>
                  </a:lnTo>
                  <a:lnTo>
                    <a:pt x="62251" y="11216"/>
                  </a:lnTo>
                  <a:lnTo>
                    <a:pt x="62068" y="11399"/>
                  </a:lnTo>
                  <a:lnTo>
                    <a:pt x="61309" y="11399"/>
                  </a:lnTo>
                  <a:lnTo>
                    <a:pt x="61035" y="11763"/>
                  </a:lnTo>
                  <a:cubicBezTo>
                    <a:pt x="60883" y="11551"/>
                    <a:pt x="60609" y="11459"/>
                    <a:pt x="60579" y="11186"/>
                  </a:cubicBezTo>
                  <a:cubicBezTo>
                    <a:pt x="60609" y="11034"/>
                    <a:pt x="60761" y="10973"/>
                    <a:pt x="60822" y="10852"/>
                  </a:cubicBezTo>
                  <a:cubicBezTo>
                    <a:pt x="60924" y="10852"/>
                    <a:pt x="61025" y="10865"/>
                    <a:pt x="61126" y="10865"/>
                  </a:cubicBezTo>
                  <a:cubicBezTo>
                    <a:pt x="61177" y="10865"/>
                    <a:pt x="61228" y="10862"/>
                    <a:pt x="61278" y="10852"/>
                  </a:cubicBezTo>
                  <a:cubicBezTo>
                    <a:pt x="61354" y="10852"/>
                    <a:pt x="61438" y="10867"/>
                    <a:pt x="61525" y="10867"/>
                  </a:cubicBezTo>
                  <a:cubicBezTo>
                    <a:pt x="61613" y="10867"/>
                    <a:pt x="61704" y="10852"/>
                    <a:pt x="61795" y="10791"/>
                  </a:cubicBezTo>
                  <a:lnTo>
                    <a:pt x="61734" y="10517"/>
                  </a:lnTo>
                  <a:lnTo>
                    <a:pt x="61521" y="10517"/>
                  </a:lnTo>
                  <a:cubicBezTo>
                    <a:pt x="61400" y="10304"/>
                    <a:pt x="61157" y="10244"/>
                    <a:pt x="61096" y="10000"/>
                  </a:cubicBezTo>
                  <a:cubicBezTo>
                    <a:pt x="61065" y="9970"/>
                    <a:pt x="61005" y="9909"/>
                    <a:pt x="60944" y="9879"/>
                  </a:cubicBezTo>
                  <a:cubicBezTo>
                    <a:pt x="60988" y="9843"/>
                    <a:pt x="61020" y="9829"/>
                    <a:pt x="61042" y="9829"/>
                  </a:cubicBezTo>
                  <a:cubicBezTo>
                    <a:pt x="61096" y="9829"/>
                    <a:pt x="61096" y="9915"/>
                    <a:pt x="61096" y="10000"/>
                  </a:cubicBezTo>
                  <a:cubicBezTo>
                    <a:pt x="61278" y="10000"/>
                    <a:pt x="61309" y="9879"/>
                    <a:pt x="61278" y="9757"/>
                  </a:cubicBezTo>
                  <a:cubicBezTo>
                    <a:pt x="61248" y="9605"/>
                    <a:pt x="61035" y="9575"/>
                    <a:pt x="61096" y="9362"/>
                  </a:cubicBezTo>
                  <a:cubicBezTo>
                    <a:pt x="61278" y="9149"/>
                    <a:pt x="61491" y="8967"/>
                    <a:pt x="61734" y="8845"/>
                  </a:cubicBezTo>
                  <a:cubicBezTo>
                    <a:pt x="61977" y="8785"/>
                    <a:pt x="62038" y="8481"/>
                    <a:pt x="62129" y="8268"/>
                  </a:cubicBezTo>
                  <a:cubicBezTo>
                    <a:pt x="61977" y="8207"/>
                    <a:pt x="61825" y="8116"/>
                    <a:pt x="61704" y="8055"/>
                  </a:cubicBezTo>
                  <a:cubicBezTo>
                    <a:pt x="61552" y="7964"/>
                    <a:pt x="61339" y="7994"/>
                    <a:pt x="61217" y="7903"/>
                  </a:cubicBezTo>
                  <a:cubicBezTo>
                    <a:pt x="61126" y="7782"/>
                    <a:pt x="60913" y="7812"/>
                    <a:pt x="60731" y="7782"/>
                  </a:cubicBezTo>
                  <a:cubicBezTo>
                    <a:pt x="60792" y="7751"/>
                    <a:pt x="60822" y="7690"/>
                    <a:pt x="60822" y="7690"/>
                  </a:cubicBezTo>
                  <a:lnTo>
                    <a:pt x="61521" y="7690"/>
                  </a:lnTo>
                  <a:cubicBezTo>
                    <a:pt x="61620" y="7740"/>
                    <a:pt x="61658" y="7829"/>
                    <a:pt x="61718" y="7829"/>
                  </a:cubicBezTo>
                  <a:cubicBezTo>
                    <a:pt x="61732" y="7829"/>
                    <a:pt x="61747" y="7824"/>
                    <a:pt x="61764" y="7812"/>
                  </a:cubicBezTo>
                  <a:lnTo>
                    <a:pt x="61886" y="7690"/>
                  </a:lnTo>
                  <a:lnTo>
                    <a:pt x="62950" y="7690"/>
                  </a:lnTo>
                  <a:lnTo>
                    <a:pt x="63132" y="7842"/>
                  </a:lnTo>
                  <a:cubicBezTo>
                    <a:pt x="63168" y="7860"/>
                    <a:pt x="63198" y="7867"/>
                    <a:pt x="63226" y="7867"/>
                  </a:cubicBezTo>
                  <a:cubicBezTo>
                    <a:pt x="63339" y="7867"/>
                    <a:pt x="63393" y="7739"/>
                    <a:pt x="63467" y="7690"/>
                  </a:cubicBezTo>
                  <a:lnTo>
                    <a:pt x="64166" y="7690"/>
                  </a:lnTo>
                  <a:lnTo>
                    <a:pt x="64318" y="7812"/>
                  </a:lnTo>
                  <a:lnTo>
                    <a:pt x="64622" y="7660"/>
                  </a:lnTo>
                  <a:lnTo>
                    <a:pt x="64865" y="7842"/>
                  </a:lnTo>
                  <a:lnTo>
                    <a:pt x="65017" y="7690"/>
                  </a:lnTo>
                  <a:lnTo>
                    <a:pt x="65199" y="7842"/>
                  </a:lnTo>
                  <a:lnTo>
                    <a:pt x="65382" y="7690"/>
                  </a:lnTo>
                  <a:lnTo>
                    <a:pt x="65564" y="7842"/>
                  </a:lnTo>
                  <a:lnTo>
                    <a:pt x="65686" y="7690"/>
                  </a:lnTo>
                  <a:cubicBezTo>
                    <a:pt x="65814" y="7776"/>
                    <a:pt x="65943" y="7862"/>
                    <a:pt x="66094" y="7862"/>
                  </a:cubicBezTo>
                  <a:cubicBezTo>
                    <a:pt x="66156" y="7862"/>
                    <a:pt x="66222" y="7848"/>
                    <a:pt x="66293" y="7812"/>
                  </a:cubicBezTo>
                  <a:lnTo>
                    <a:pt x="66415" y="7690"/>
                  </a:lnTo>
                  <a:lnTo>
                    <a:pt x="68148" y="7690"/>
                  </a:lnTo>
                  <a:cubicBezTo>
                    <a:pt x="68250" y="7614"/>
                    <a:pt x="68309" y="7494"/>
                    <a:pt x="68434" y="7494"/>
                  </a:cubicBezTo>
                  <a:cubicBezTo>
                    <a:pt x="68457" y="7494"/>
                    <a:pt x="68483" y="7498"/>
                    <a:pt x="68512" y="7508"/>
                  </a:cubicBezTo>
                  <a:lnTo>
                    <a:pt x="68695" y="7660"/>
                  </a:lnTo>
                  <a:cubicBezTo>
                    <a:pt x="68847" y="7478"/>
                    <a:pt x="69090" y="7478"/>
                    <a:pt x="69242" y="7295"/>
                  </a:cubicBezTo>
                  <a:cubicBezTo>
                    <a:pt x="69363" y="7143"/>
                    <a:pt x="69546" y="7022"/>
                    <a:pt x="69728" y="6991"/>
                  </a:cubicBezTo>
                  <a:cubicBezTo>
                    <a:pt x="70002" y="6961"/>
                    <a:pt x="70093" y="6718"/>
                    <a:pt x="70275" y="6596"/>
                  </a:cubicBezTo>
                  <a:lnTo>
                    <a:pt x="71066" y="6596"/>
                  </a:lnTo>
                  <a:lnTo>
                    <a:pt x="71552" y="6353"/>
                  </a:lnTo>
                  <a:lnTo>
                    <a:pt x="71370" y="6171"/>
                  </a:lnTo>
                  <a:cubicBezTo>
                    <a:pt x="71339" y="6019"/>
                    <a:pt x="71461" y="5867"/>
                    <a:pt x="71309" y="5745"/>
                  </a:cubicBezTo>
                  <a:lnTo>
                    <a:pt x="70762" y="5715"/>
                  </a:lnTo>
                  <a:cubicBezTo>
                    <a:pt x="70640" y="5624"/>
                    <a:pt x="70640" y="5472"/>
                    <a:pt x="70762" y="5380"/>
                  </a:cubicBezTo>
                  <a:cubicBezTo>
                    <a:pt x="71309" y="5380"/>
                    <a:pt x="71309" y="5380"/>
                    <a:pt x="71339" y="5259"/>
                  </a:cubicBezTo>
                  <a:cubicBezTo>
                    <a:pt x="71275" y="5206"/>
                    <a:pt x="71201" y="5193"/>
                    <a:pt x="71122" y="5193"/>
                  </a:cubicBezTo>
                  <a:cubicBezTo>
                    <a:pt x="71055" y="5193"/>
                    <a:pt x="70985" y="5203"/>
                    <a:pt x="70918" y="5203"/>
                  </a:cubicBezTo>
                  <a:cubicBezTo>
                    <a:pt x="70839" y="5203"/>
                    <a:pt x="70765" y="5190"/>
                    <a:pt x="70701" y="5137"/>
                  </a:cubicBezTo>
                  <a:lnTo>
                    <a:pt x="70579" y="5016"/>
                  </a:lnTo>
                  <a:cubicBezTo>
                    <a:pt x="70559" y="5011"/>
                    <a:pt x="70538" y="5009"/>
                    <a:pt x="70516" y="5009"/>
                  </a:cubicBezTo>
                  <a:cubicBezTo>
                    <a:pt x="70472" y="5009"/>
                    <a:pt x="70426" y="5016"/>
                    <a:pt x="70378" y="5016"/>
                  </a:cubicBezTo>
                  <a:cubicBezTo>
                    <a:pt x="70306" y="5016"/>
                    <a:pt x="70230" y="5000"/>
                    <a:pt x="70154" y="4924"/>
                  </a:cubicBezTo>
                  <a:lnTo>
                    <a:pt x="70488" y="4772"/>
                  </a:lnTo>
                  <a:lnTo>
                    <a:pt x="70093" y="4499"/>
                  </a:lnTo>
                  <a:cubicBezTo>
                    <a:pt x="70065" y="4488"/>
                    <a:pt x="70035" y="4484"/>
                    <a:pt x="70004" y="4484"/>
                  </a:cubicBezTo>
                  <a:cubicBezTo>
                    <a:pt x="69928" y="4484"/>
                    <a:pt x="69847" y="4508"/>
                    <a:pt x="69782" y="4508"/>
                  </a:cubicBezTo>
                  <a:cubicBezTo>
                    <a:pt x="69731" y="4508"/>
                    <a:pt x="69689" y="4493"/>
                    <a:pt x="69667" y="4438"/>
                  </a:cubicBezTo>
                  <a:lnTo>
                    <a:pt x="69576" y="4134"/>
                  </a:lnTo>
                  <a:lnTo>
                    <a:pt x="69151" y="4134"/>
                  </a:lnTo>
                  <a:cubicBezTo>
                    <a:pt x="69090" y="4043"/>
                    <a:pt x="68999" y="3921"/>
                    <a:pt x="68907" y="3830"/>
                  </a:cubicBezTo>
                  <a:cubicBezTo>
                    <a:pt x="68816" y="3769"/>
                    <a:pt x="68695" y="3769"/>
                    <a:pt x="68634" y="3709"/>
                  </a:cubicBezTo>
                  <a:cubicBezTo>
                    <a:pt x="68512" y="3587"/>
                    <a:pt x="68360" y="3648"/>
                    <a:pt x="68239" y="3587"/>
                  </a:cubicBezTo>
                  <a:cubicBezTo>
                    <a:pt x="68056" y="3496"/>
                    <a:pt x="67783" y="3435"/>
                    <a:pt x="67692" y="3283"/>
                  </a:cubicBezTo>
                  <a:cubicBezTo>
                    <a:pt x="67570" y="3131"/>
                    <a:pt x="67388" y="3101"/>
                    <a:pt x="67266" y="3009"/>
                  </a:cubicBezTo>
                  <a:cubicBezTo>
                    <a:pt x="67023" y="2858"/>
                    <a:pt x="66749" y="2827"/>
                    <a:pt x="66628" y="2554"/>
                  </a:cubicBezTo>
                  <a:lnTo>
                    <a:pt x="66415" y="2706"/>
                  </a:lnTo>
                  <a:lnTo>
                    <a:pt x="65929" y="2189"/>
                  </a:lnTo>
                  <a:lnTo>
                    <a:pt x="65777" y="2189"/>
                  </a:lnTo>
                  <a:lnTo>
                    <a:pt x="65412" y="1824"/>
                  </a:lnTo>
                  <a:lnTo>
                    <a:pt x="64956" y="1824"/>
                  </a:lnTo>
                  <a:lnTo>
                    <a:pt x="64257" y="1459"/>
                  </a:lnTo>
                  <a:lnTo>
                    <a:pt x="64014" y="1611"/>
                  </a:lnTo>
                  <a:lnTo>
                    <a:pt x="63831" y="1429"/>
                  </a:lnTo>
                  <a:lnTo>
                    <a:pt x="62768" y="1429"/>
                  </a:lnTo>
                  <a:lnTo>
                    <a:pt x="62646" y="1277"/>
                  </a:lnTo>
                  <a:lnTo>
                    <a:pt x="61886" y="1277"/>
                  </a:lnTo>
                  <a:cubicBezTo>
                    <a:pt x="61886" y="1247"/>
                    <a:pt x="61886" y="1186"/>
                    <a:pt x="61916" y="1155"/>
                  </a:cubicBezTo>
                  <a:cubicBezTo>
                    <a:pt x="62068" y="1064"/>
                    <a:pt x="62220" y="1034"/>
                    <a:pt x="62403" y="943"/>
                  </a:cubicBezTo>
                  <a:cubicBezTo>
                    <a:pt x="62444" y="951"/>
                    <a:pt x="62484" y="955"/>
                    <a:pt x="62525" y="955"/>
                  </a:cubicBezTo>
                  <a:cubicBezTo>
                    <a:pt x="62636" y="955"/>
                    <a:pt x="62747" y="926"/>
                    <a:pt x="62859" y="882"/>
                  </a:cubicBezTo>
                  <a:cubicBezTo>
                    <a:pt x="62950" y="608"/>
                    <a:pt x="62737" y="517"/>
                    <a:pt x="62524" y="395"/>
                  </a:cubicBezTo>
                  <a:lnTo>
                    <a:pt x="62281" y="578"/>
                  </a:lnTo>
                  <a:lnTo>
                    <a:pt x="62129" y="426"/>
                  </a:lnTo>
                  <a:lnTo>
                    <a:pt x="61430" y="426"/>
                  </a:lnTo>
                  <a:lnTo>
                    <a:pt x="61157" y="213"/>
                  </a:lnTo>
                  <a:lnTo>
                    <a:pt x="60336" y="213"/>
                  </a:lnTo>
                  <a:lnTo>
                    <a:pt x="60184" y="61"/>
                  </a:lnTo>
                  <a:lnTo>
                    <a:pt x="59850" y="395"/>
                  </a:lnTo>
                  <a:lnTo>
                    <a:pt x="59272" y="92"/>
                  </a:lnTo>
                  <a:cubicBezTo>
                    <a:pt x="58903" y="322"/>
                    <a:pt x="58814" y="378"/>
                    <a:pt x="58619" y="378"/>
                  </a:cubicBezTo>
                  <a:cubicBezTo>
                    <a:pt x="58558" y="378"/>
                    <a:pt x="58486" y="372"/>
                    <a:pt x="58391" y="365"/>
                  </a:cubicBezTo>
                  <a:lnTo>
                    <a:pt x="58269" y="244"/>
                  </a:lnTo>
                  <a:lnTo>
                    <a:pt x="57935" y="244"/>
                  </a:lnTo>
                  <a:lnTo>
                    <a:pt x="57752" y="61"/>
                  </a:lnTo>
                  <a:lnTo>
                    <a:pt x="54287" y="61"/>
                  </a:lnTo>
                  <a:lnTo>
                    <a:pt x="54105" y="244"/>
                  </a:lnTo>
                  <a:lnTo>
                    <a:pt x="53406" y="244"/>
                  </a:lnTo>
                  <a:lnTo>
                    <a:pt x="53254" y="92"/>
                  </a:lnTo>
                  <a:lnTo>
                    <a:pt x="52950" y="274"/>
                  </a:lnTo>
                  <a:cubicBezTo>
                    <a:pt x="52819" y="195"/>
                    <a:pt x="52756" y="49"/>
                    <a:pt x="52604" y="49"/>
                  </a:cubicBezTo>
                  <a:cubicBezTo>
                    <a:pt x="52580" y="49"/>
                    <a:pt x="52554" y="53"/>
                    <a:pt x="52524" y="61"/>
                  </a:cubicBezTo>
                  <a:lnTo>
                    <a:pt x="52372" y="244"/>
                  </a:lnTo>
                  <a:lnTo>
                    <a:pt x="52190" y="61"/>
                  </a:lnTo>
                  <a:lnTo>
                    <a:pt x="51855" y="61"/>
                  </a:lnTo>
                  <a:lnTo>
                    <a:pt x="51612" y="274"/>
                  </a:lnTo>
                  <a:lnTo>
                    <a:pt x="51308" y="92"/>
                  </a:lnTo>
                  <a:lnTo>
                    <a:pt x="51156" y="213"/>
                  </a:lnTo>
                  <a:lnTo>
                    <a:pt x="50792" y="213"/>
                  </a:lnTo>
                  <a:lnTo>
                    <a:pt x="50579" y="61"/>
                  </a:lnTo>
                  <a:lnTo>
                    <a:pt x="50275" y="92"/>
                  </a:lnTo>
                  <a:lnTo>
                    <a:pt x="50093" y="244"/>
                  </a:lnTo>
                  <a:lnTo>
                    <a:pt x="49758" y="244"/>
                  </a:lnTo>
                  <a:lnTo>
                    <a:pt x="49576" y="61"/>
                  </a:lnTo>
                  <a:lnTo>
                    <a:pt x="49272" y="61"/>
                  </a:lnTo>
                  <a:lnTo>
                    <a:pt x="49059" y="244"/>
                  </a:lnTo>
                  <a:cubicBezTo>
                    <a:pt x="48877" y="244"/>
                    <a:pt x="48694" y="213"/>
                    <a:pt x="48542" y="92"/>
                  </a:cubicBezTo>
                  <a:lnTo>
                    <a:pt x="48421" y="213"/>
                  </a:lnTo>
                  <a:lnTo>
                    <a:pt x="47661" y="213"/>
                  </a:lnTo>
                  <a:lnTo>
                    <a:pt x="47539" y="61"/>
                  </a:lnTo>
                  <a:lnTo>
                    <a:pt x="47327" y="244"/>
                  </a:lnTo>
                  <a:lnTo>
                    <a:pt x="46992" y="244"/>
                  </a:lnTo>
                  <a:lnTo>
                    <a:pt x="46810" y="61"/>
                  </a:lnTo>
                  <a:lnTo>
                    <a:pt x="46627" y="244"/>
                  </a:lnTo>
                  <a:lnTo>
                    <a:pt x="46171" y="244"/>
                  </a:lnTo>
                  <a:lnTo>
                    <a:pt x="45868" y="426"/>
                  </a:lnTo>
                  <a:lnTo>
                    <a:pt x="45685" y="335"/>
                  </a:lnTo>
                  <a:lnTo>
                    <a:pt x="45533" y="213"/>
                  </a:lnTo>
                  <a:lnTo>
                    <a:pt x="44378" y="213"/>
                  </a:lnTo>
                  <a:cubicBezTo>
                    <a:pt x="44317" y="152"/>
                    <a:pt x="44257" y="92"/>
                    <a:pt x="44226" y="92"/>
                  </a:cubicBezTo>
                  <a:cubicBezTo>
                    <a:pt x="44226" y="85"/>
                    <a:pt x="44225" y="83"/>
                    <a:pt x="44223" y="83"/>
                  </a:cubicBezTo>
                  <a:cubicBezTo>
                    <a:pt x="44214" y="83"/>
                    <a:pt x="44190" y="122"/>
                    <a:pt x="44165" y="122"/>
                  </a:cubicBezTo>
                  <a:lnTo>
                    <a:pt x="44044" y="244"/>
                  </a:lnTo>
                  <a:cubicBezTo>
                    <a:pt x="44015" y="239"/>
                    <a:pt x="43985" y="237"/>
                    <a:pt x="43954" y="237"/>
                  </a:cubicBezTo>
                  <a:cubicBezTo>
                    <a:pt x="43877" y="237"/>
                    <a:pt x="43797" y="248"/>
                    <a:pt x="43721" y="248"/>
                  </a:cubicBezTo>
                  <a:cubicBezTo>
                    <a:pt x="43640" y="248"/>
                    <a:pt x="43562" y="235"/>
                    <a:pt x="43497" y="183"/>
                  </a:cubicBezTo>
                  <a:lnTo>
                    <a:pt x="432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2" name="Google Shape;8612;p15"/>
            <p:cNvSpPr/>
            <p:nvPr/>
          </p:nvSpPr>
          <p:spPr>
            <a:xfrm>
              <a:off x="3999705" y="3308027"/>
              <a:ext cx="10907" cy="12643"/>
            </a:xfrm>
            <a:custGeom>
              <a:avLst/>
              <a:gdLst/>
              <a:ahLst/>
              <a:cxnLst/>
              <a:rect l="l" t="t" r="r" b="b"/>
              <a:pathLst>
                <a:path w="761" h="882" extrusionOk="0">
                  <a:moveTo>
                    <a:pt x="123" y="0"/>
                  </a:moveTo>
                  <a:cubicBezTo>
                    <a:pt x="1" y="274"/>
                    <a:pt x="92" y="486"/>
                    <a:pt x="62" y="730"/>
                  </a:cubicBezTo>
                  <a:cubicBezTo>
                    <a:pt x="183" y="730"/>
                    <a:pt x="244" y="790"/>
                    <a:pt x="244" y="881"/>
                  </a:cubicBezTo>
                  <a:cubicBezTo>
                    <a:pt x="305" y="851"/>
                    <a:pt x="396" y="821"/>
                    <a:pt x="427" y="790"/>
                  </a:cubicBezTo>
                  <a:cubicBezTo>
                    <a:pt x="427" y="699"/>
                    <a:pt x="427" y="638"/>
                    <a:pt x="427" y="578"/>
                  </a:cubicBezTo>
                  <a:cubicBezTo>
                    <a:pt x="366" y="517"/>
                    <a:pt x="305" y="486"/>
                    <a:pt x="244" y="426"/>
                  </a:cubicBezTo>
                  <a:cubicBezTo>
                    <a:pt x="291" y="394"/>
                    <a:pt x="325" y="381"/>
                    <a:pt x="348" y="381"/>
                  </a:cubicBezTo>
                  <a:cubicBezTo>
                    <a:pt x="415" y="381"/>
                    <a:pt x="404" y="488"/>
                    <a:pt x="427" y="578"/>
                  </a:cubicBezTo>
                  <a:cubicBezTo>
                    <a:pt x="518" y="517"/>
                    <a:pt x="639" y="578"/>
                    <a:pt x="730" y="486"/>
                  </a:cubicBezTo>
                  <a:lnTo>
                    <a:pt x="761" y="304"/>
                  </a:lnTo>
                  <a:lnTo>
                    <a:pt x="487" y="30"/>
                  </a:lnTo>
                  <a:lnTo>
                    <a:pt x="305" y="152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3" name="Google Shape;8613;p15"/>
            <p:cNvSpPr/>
            <p:nvPr/>
          </p:nvSpPr>
          <p:spPr>
            <a:xfrm>
              <a:off x="4010168" y="3287786"/>
              <a:ext cx="10463" cy="5863"/>
            </a:xfrm>
            <a:custGeom>
              <a:avLst/>
              <a:gdLst/>
              <a:ahLst/>
              <a:cxnLst/>
              <a:rect l="l" t="t" r="r" b="b"/>
              <a:pathLst>
                <a:path w="730" h="409" extrusionOk="0">
                  <a:moveTo>
                    <a:pt x="227" y="0"/>
                  </a:moveTo>
                  <a:cubicBezTo>
                    <a:pt x="217" y="0"/>
                    <a:pt x="203" y="4"/>
                    <a:pt x="183" y="14"/>
                  </a:cubicBezTo>
                  <a:cubicBezTo>
                    <a:pt x="122" y="14"/>
                    <a:pt x="92" y="44"/>
                    <a:pt x="0" y="75"/>
                  </a:cubicBezTo>
                  <a:lnTo>
                    <a:pt x="61" y="379"/>
                  </a:lnTo>
                  <a:cubicBezTo>
                    <a:pt x="304" y="348"/>
                    <a:pt x="517" y="409"/>
                    <a:pt x="730" y="257"/>
                  </a:cubicBezTo>
                  <a:cubicBezTo>
                    <a:pt x="578" y="166"/>
                    <a:pt x="365" y="166"/>
                    <a:pt x="274" y="14"/>
                  </a:cubicBezTo>
                  <a:cubicBezTo>
                    <a:pt x="254" y="14"/>
                    <a:pt x="247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4" name="Google Shape;8614;p15"/>
            <p:cNvSpPr/>
            <p:nvPr/>
          </p:nvSpPr>
          <p:spPr>
            <a:xfrm>
              <a:off x="3462996" y="3361612"/>
              <a:ext cx="5676" cy="7426"/>
            </a:xfrm>
            <a:custGeom>
              <a:avLst/>
              <a:gdLst/>
              <a:ahLst/>
              <a:cxnLst/>
              <a:rect l="l" t="t" r="r" b="b"/>
              <a:pathLst>
                <a:path w="396" h="518" extrusionOk="0">
                  <a:moveTo>
                    <a:pt x="244" y="1"/>
                  </a:moveTo>
                  <a:cubicBezTo>
                    <a:pt x="0" y="274"/>
                    <a:pt x="0" y="274"/>
                    <a:pt x="31" y="517"/>
                  </a:cubicBezTo>
                  <a:lnTo>
                    <a:pt x="304" y="487"/>
                  </a:lnTo>
                  <a:cubicBezTo>
                    <a:pt x="304" y="305"/>
                    <a:pt x="396" y="122"/>
                    <a:pt x="2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5" name="Google Shape;8615;p15"/>
            <p:cNvSpPr/>
            <p:nvPr/>
          </p:nvSpPr>
          <p:spPr>
            <a:xfrm>
              <a:off x="3995793" y="3318263"/>
              <a:ext cx="7424" cy="5462"/>
            </a:xfrm>
            <a:custGeom>
              <a:avLst/>
              <a:gdLst/>
              <a:ahLst/>
              <a:cxnLst/>
              <a:rect l="l" t="t" r="r" b="b"/>
              <a:pathLst>
                <a:path w="518" h="381" extrusionOk="0">
                  <a:moveTo>
                    <a:pt x="168" y="0"/>
                  </a:moveTo>
                  <a:cubicBezTo>
                    <a:pt x="114" y="0"/>
                    <a:pt x="61" y="16"/>
                    <a:pt x="0" y="76"/>
                  </a:cubicBezTo>
                  <a:lnTo>
                    <a:pt x="31" y="380"/>
                  </a:lnTo>
                  <a:cubicBezTo>
                    <a:pt x="152" y="350"/>
                    <a:pt x="304" y="350"/>
                    <a:pt x="456" y="319"/>
                  </a:cubicBezTo>
                  <a:cubicBezTo>
                    <a:pt x="487" y="319"/>
                    <a:pt x="487" y="228"/>
                    <a:pt x="517" y="198"/>
                  </a:cubicBezTo>
                  <a:cubicBezTo>
                    <a:pt x="396" y="198"/>
                    <a:pt x="335" y="137"/>
                    <a:pt x="335" y="16"/>
                  </a:cubicBezTo>
                  <a:cubicBezTo>
                    <a:pt x="274" y="16"/>
                    <a:pt x="221" y="0"/>
                    <a:pt x="1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6" name="Google Shape;8616;p15"/>
            <p:cNvSpPr/>
            <p:nvPr/>
          </p:nvSpPr>
          <p:spPr>
            <a:xfrm>
              <a:off x="3791469" y="3379917"/>
              <a:ext cx="5246" cy="7426"/>
            </a:xfrm>
            <a:custGeom>
              <a:avLst/>
              <a:gdLst/>
              <a:ahLst/>
              <a:cxnLst/>
              <a:rect l="l" t="t" r="r" b="b"/>
              <a:pathLst>
                <a:path w="366" h="518" extrusionOk="0">
                  <a:moveTo>
                    <a:pt x="1" y="0"/>
                  </a:moveTo>
                  <a:lnTo>
                    <a:pt x="1" y="517"/>
                  </a:lnTo>
                  <a:cubicBezTo>
                    <a:pt x="122" y="426"/>
                    <a:pt x="153" y="456"/>
                    <a:pt x="183" y="365"/>
                  </a:cubicBezTo>
                  <a:cubicBezTo>
                    <a:pt x="214" y="274"/>
                    <a:pt x="366" y="365"/>
                    <a:pt x="335" y="213"/>
                  </a:cubicBezTo>
                  <a:cubicBezTo>
                    <a:pt x="244" y="152"/>
                    <a:pt x="183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7" name="Google Shape;8617;p15"/>
            <p:cNvSpPr/>
            <p:nvPr/>
          </p:nvSpPr>
          <p:spPr>
            <a:xfrm>
              <a:off x="3995363" y="3283185"/>
              <a:ext cx="6106" cy="4802"/>
            </a:xfrm>
            <a:custGeom>
              <a:avLst/>
              <a:gdLst/>
              <a:ahLst/>
              <a:cxnLst/>
              <a:rect l="l" t="t" r="r" b="b"/>
              <a:pathLst>
                <a:path w="426" h="335" extrusionOk="0">
                  <a:moveTo>
                    <a:pt x="243" y="0"/>
                  </a:moveTo>
                  <a:lnTo>
                    <a:pt x="0" y="244"/>
                  </a:lnTo>
                  <a:cubicBezTo>
                    <a:pt x="46" y="304"/>
                    <a:pt x="114" y="335"/>
                    <a:pt x="182" y="335"/>
                  </a:cubicBezTo>
                  <a:cubicBezTo>
                    <a:pt x="251" y="335"/>
                    <a:pt x="319" y="304"/>
                    <a:pt x="365" y="244"/>
                  </a:cubicBezTo>
                  <a:cubicBezTo>
                    <a:pt x="334" y="152"/>
                    <a:pt x="426" y="31"/>
                    <a:pt x="2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8" name="Google Shape;8618;p15"/>
            <p:cNvSpPr/>
            <p:nvPr/>
          </p:nvSpPr>
          <p:spPr>
            <a:xfrm>
              <a:off x="4045455" y="3298437"/>
              <a:ext cx="2193" cy="4372"/>
            </a:xfrm>
            <a:custGeom>
              <a:avLst/>
              <a:gdLst/>
              <a:ahLst/>
              <a:cxnLst/>
              <a:rect l="l" t="t" r="r" b="b"/>
              <a:pathLst>
                <a:path w="153" h="305" extrusionOk="0">
                  <a:moveTo>
                    <a:pt x="122" y="0"/>
                  </a:moveTo>
                  <a:cubicBezTo>
                    <a:pt x="61" y="31"/>
                    <a:pt x="1" y="31"/>
                    <a:pt x="1" y="61"/>
                  </a:cubicBezTo>
                  <a:cubicBezTo>
                    <a:pt x="1" y="152"/>
                    <a:pt x="1" y="213"/>
                    <a:pt x="31" y="304"/>
                  </a:cubicBezTo>
                  <a:lnTo>
                    <a:pt x="122" y="304"/>
                  </a:lnTo>
                  <a:cubicBezTo>
                    <a:pt x="152" y="213"/>
                    <a:pt x="152" y="152"/>
                    <a:pt x="152" y="61"/>
                  </a:cubicBezTo>
                  <a:cubicBezTo>
                    <a:pt x="152" y="31"/>
                    <a:pt x="152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19" name="Google Shape;8619;p15"/>
            <p:cNvSpPr/>
            <p:nvPr/>
          </p:nvSpPr>
          <p:spPr>
            <a:xfrm>
              <a:off x="4030649" y="3302953"/>
              <a:ext cx="5231" cy="2967"/>
            </a:xfrm>
            <a:custGeom>
              <a:avLst/>
              <a:gdLst/>
              <a:ahLst/>
              <a:cxnLst/>
              <a:rect l="l" t="t" r="r" b="b"/>
              <a:pathLst>
                <a:path w="365" h="207" extrusionOk="0">
                  <a:moveTo>
                    <a:pt x="129" y="0"/>
                  </a:moveTo>
                  <a:cubicBezTo>
                    <a:pt x="72" y="0"/>
                    <a:pt x="29" y="40"/>
                    <a:pt x="0" y="141"/>
                  </a:cubicBezTo>
                  <a:cubicBezTo>
                    <a:pt x="56" y="184"/>
                    <a:pt x="106" y="206"/>
                    <a:pt x="159" y="206"/>
                  </a:cubicBezTo>
                  <a:cubicBezTo>
                    <a:pt x="219" y="206"/>
                    <a:pt x="283" y="176"/>
                    <a:pt x="365" y="111"/>
                  </a:cubicBezTo>
                  <a:cubicBezTo>
                    <a:pt x="270" y="47"/>
                    <a:pt x="191" y="0"/>
                    <a:pt x="1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0" name="Google Shape;8620;p15"/>
            <p:cNvSpPr/>
            <p:nvPr/>
          </p:nvSpPr>
          <p:spPr>
            <a:xfrm>
              <a:off x="3983596" y="3321087"/>
              <a:ext cx="4371" cy="2193"/>
            </a:xfrm>
            <a:custGeom>
              <a:avLst/>
              <a:gdLst/>
              <a:ahLst/>
              <a:cxnLst/>
              <a:rect l="l" t="t" r="r" b="b"/>
              <a:pathLst>
                <a:path w="305" h="153" extrusionOk="0">
                  <a:moveTo>
                    <a:pt x="213" y="1"/>
                  </a:moveTo>
                  <a:cubicBezTo>
                    <a:pt x="152" y="1"/>
                    <a:pt x="61" y="1"/>
                    <a:pt x="0" y="31"/>
                  </a:cubicBezTo>
                  <a:lnTo>
                    <a:pt x="0" y="122"/>
                  </a:lnTo>
                  <a:cubicBezTo>
                    <a:pt x="61" y="153"/>
                    <a:pt x="152" y="153"/>
                    <a:pt x="213" y="153"/>
                  </a:cubicBezTo>
                  <a:cubicBezTo>
                    <a:pt x="243" y="153"/>
                    <a:pt x="304" y="153"/>
                    <a:pt x="274" y="92"/>
                  </a:cubicBezTo>
                  <a:cubicBezTo>
                    <a:pt x="274" y="62"/>
                    <a:pt x="243" y="1"/>
                    <a:pt x="2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1" name="Google Shape;8621;p15"/>
            <p:cNvSpPr/>
            <p:nvPr/>
          </p:nvSpPr>
          <p:spPr>
            <a:xfrm>
              <a:off x="4104705" y="3245283"/>
              <a:ext cx="2623" cy="1749"/>
            </a:xfrm>
            <a:custGeom>
              <a:avLst/>
              <a:gdLst/>
              <a:ahLst/>
              <a:cxnLst/>
              <a:rect l="l" t="t" r="r" b="b"/>
              <a:pathLst>
                <a:path w="183" h="122" extrusionOk="0">
                  <a:moveTo>
                    <a:pt x="61" y="0"/>
                  </a:moveTo>
                  <a:cubicBezTo>
                    <a:pt x="61" y="0"/>
                    <a:pt x="31" y="30"/>
                    <a:pt x="0" y="61"/>
                  </a:cubicBezTo>
                  <a:lnTo>
                    <a:pt x="122" y="122"/>
                  </a:lnTo>
                  <a:lnTo>
                    <a:pt x="183" y="61"/>
                  </a:lnTo>
                  <a:cubicBezTo>
                    <a:pt x="152" y="30"/>
                    <a:pt x="122" y="0"/>
                    <a:pt x="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2" name="Google Shape;8622;p15"/>
            <p:cNvSpPr/>
            <p:nvPr/>
          </p:nvSpPr>
          <p:spPr>
            <a:xfrm>
              <a:off x="4005811" y="3280132"/>
              <a:ext cx="1763" cy="2638"/>
            </a:xfrm>
            <a:custGeom>
              <a:avLst/>
              <a:gdLst/>
              <a:ahLst/>
              <a:cxnLst/>
              <a:rect l="l" t="t" r="r" b="b"/>
              <a:pathLst>
                <a:path w="123" h="184" extrusionOk="0">
                  <a:moveTo>
                    <a:pt x="61" y="1"/>
                  </a:moveTo>
                  <a:cubicBezTo>
                    <a:pt x="31" y="62"/>
                    <a:pt x="31" y="92"/>
                    <a:pt x="1" y="122"/>
                  </a:cubicBezTo>
                  <a:cubicBezTo>
                    <a:pt x="1" y="153"/>
                    <a:pt x="31" y="183"/>
                    <a:pt x="61" y="183"/>
                  </a:cubicBezTo>
                  <a:lnTo>
                    <a:pt x="122" y="62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3" name="Google Shape;8623;p15"/>
            <p:cNvSpPr/>
            <p:nvPr/>
          </p:nvSpPr>
          <p:spPr>
            <a:xfrm>
              <a:off x="3998401" y="3295384"/>
              <a:ext cx="1763" cy="2623"/>
            </a:xfrm>
            <a:custGeom>
              <a:avLst/>
              <a:gdLst/>
              <a:ahLst/>
              <a:cxnLst/>
              <a:rect l="l" t="t" r="r" b="b"/>
              <a:pathLst>
                <a:path w="123" h="183" extrusionOk="0">
                  <a:moveTo>
                    <a:pt x="62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31" y="122"/>
                    <a:pt x="31" y="153"/>
                    <a:pt x="62" y="183"/>
                  </a:cubicBezTo>
                  <a:lnTo>
                    <a:pt x="122" y="122"/>
                  </a:lnTo>
                  <a:cubicBezTo>
                    <a:pt x="92" y="92"/>
                    <a:pt x="92" y="61"/>
                    <a:pt x="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4" name="Google Shape;8624;p15"/>
            <p:cNvSpPr/>
            <p:nvPr/>
          </p:nvSpPr>
          <p:spPr>
            <a:xfrm>
              <a:off x="4013221" y="3313690"/>
              <a:ext cx="2193" cy="1749"/>
            </a:xfrm>
            <a:custGeom>
              <a:avLst/>
              <a:gdLst/>
              <a:ahLst/>
              <a:cxnLst/>
              <a:rect l="l" t="t" r="r" b="b"/>
              <a:pathLst>
                <a:path w="153" h="122" extrusionOk="0">
                  <a:moveTo>
                    <a:pt x="91" y="0"/>
                  </a:moveTo>
                  <a:cubicBezTo>
                    <a:pt x="61" y="31"/>
                    <a:pt x="31" y="31"/>
                    <a:pt x="0" y="61"/>
                  </a:cubicBezTo>
                  <a:lnTo>
                    <a:pt x="61" y="122"/>
                  </a:lnTo>
                  <a:lnTo>
                    <a:pt x="152" y="61"/>
                  </a:lnTo>
                  <a:cubicBezTo>
                    <a:pt x="152" y="31"/>
                    <a:pt x="91" y="0"/>
                    <a:pt x="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5" name="Google Shape;8625;p15"/>
            <p:cNvSpPr/>
            <p:nvPr/>
          </p:nvSpPr>
          <p:spPr>
            <a:xfrm>
              <a:off x="3966167" y="336161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61" y="1"/>
                  </a:moveTo>
                  <a:cubicBezTo>
                    <a:pt x="31" y="31"/>
                    <a:pt x="1" y="61"/>
                    <a:pt x="1" y="61"/>
                  </a:cubicBezTo>
                  <a:cubicBezTo>
                    <a:pt x="1" y="92"/>
                    <a:pt x="31" y="122"/>
                    <a:pt x="61" y="183"/>
                  </a:cubicBezTo>
                  <a:cubicBezTo>
                    <a:pt x="61" y="153"/>
                    <a:pt x="92" y="122"/>
                    <a:pt x="92" y="122"/>
                  </a:cubicBezTo>
                  <a:cubicBezTo>
                    <a:pt x="92" y="61"/>
                    <a:pt x="61" y="3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6" name="Google Shape;8626;p15"/>
            <p:cNvSpPr/>
            <p:nvPr/>
          </p:nvSpPr>
          <p:spPr>
            <a:xfrm>
              <a:off x="3530517" y="3371632"/>
              <a:ext cx="1319" cy="2638"/>
            </a:xfrm>
            <a:custGeom>
              <a:avLst/>
              <a:gdLst/>
              <a:ahLst/>
              <a:cxnLst/>
              <a:rect l="l" t="t" r="r" b="b"/>
              <a:pathLst>
                <a:path w="92" h="184" extrusionOk="0">
                  <a:moveTo>
                    <a:pt x="31" y="1"/>
                  </a:moveTo>
                  <a:cubicBezTo>
                    <a:pt x="31" y="31"/>
                    <a:pt x="1" y="62"/>
                    <a:pt x="1" y="62"/>
                  </a:cubicBezTo>
                  <a:cubicBezTo>
                    <a:pt x="1" y="92"/>
                    <a:pt x="31" y="122"/>
                    <a:pt x="31" y="183"/>
                  </a:cubicBezTo>
                  <a:cubicBezTo>
                    <a:pt x="62" y="153"/>
                    <a:pt x="92" y="122"/>
                    <a:pt x="92" y="122"/>
                  </a:cubicBezTo>
                  <a:cubicBezTo>
                    <a:pt x="92" y="62"/>
                    <a:pt x="62" y="31"/>
                    <a:pt x="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7" name="Google Shape;8627;p15"/>
            <p:cNvSpPr/>
            <p:nvPr/>
          </p:nvSpPr>
          <p:spPr>
            <a:xfrm>
              <a:off x="3778842" y="3384705"/>
              <a:ext cx="2623" cy="1763"/>
            </a:xfrm>
            <a:custGeom>
              <a:avLst/>
              <a:gdLst/>
              <a:ahLst/>
              <a:cxnLst/>
              <a:rect l="l" t="t" r="r" b="b"/>
              <a:pathLst>
                <a:path w="183" h="123" extrusionOk="0">
                  <a:moveTo>
                    <a:pt x="61" y="1"/>
                  </a:moveTo>
                  <a:lnTo>
                    <a:pt x="0" y="61"/>
                  </a:lnTo>
                  <a:cubicBezTo>
                    <a:pt x="31" y="92"/>
                    <a:pt x="61" y="92"/>
                    <a:pt x="122" y="122"/>
                  </a:cubicBezTo>
                  <a:cubicBezTo>
                    <a:pt x="122" y="122"/>
                    <a:pt x="152" y="92"/>
                    <a:pt x="183" y="6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8" name="Google Shape;8628;p15"/>
            <p:cNvSpPr/>
            <p:nvPr/>
          </p:nvSpPr>
          <p:spPr>
            <a:xfrm>
              <a:off x="3796270" y="3383831"/>
              <a:ext cx="2193" cy="2652"/>
            </a:xfrm>
            <a:custGeom>
              <a:avLst/>
              <a:gdLst/>
              <a:ahLst/>
              <a:cxnLst/>
              <a:rect l="l" t="t" r="r" b="b"/>
              <a:pathLst>
                <a:path w="153" h="185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93"/>
                    <a:pt x="11" y="185"/>
                    <a:pt x="70" y="185"/>
                  </a:cubicBezTo>
                  <a:cubicBezTo>
                    <a:pt x="89" y="185"/>
                    <a:pt x="115" y="175"/>
                    <a:pt x="152" y="1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29" name="Google Shape;8629;p15"/>
            <p:cNvSpPr/>
            <p:nvPr/>
          </p:nvSpPr>
          <p:spPr>
            <a:xfrm>
              <a:off x="3764466" y="3386884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lnTo>
                    <a:pt x="0" y="122"/>
                  </a:lnTo>
                  <a:lnTo>
                    <a:pt x="61" y="183"/>
                  </a:lnTo>
                  <a:cubicBezTo>
                    <a:pt x="61" y="122"/>
                    <a:pt x="91" y="92"/>
                    <a:pt x="91" y="61"/>
                  </a:cubicBezTo>
                  <a:cubicBezTo>
                    <a:pt x="122" y="31"/>
                    <a:pt x="61" y="1"/>
                    <a:pt x="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0" name="Google Shape;8630;p15"/>
            <p:cNvSpPr/>
            <p:nvPr/>
          </p:nvSpPr>
          <p:spPr>
            <a:xfrm>
              <a:off x="3170671" y="3325889"/>
              <a:ext cx="3941" cy="2193"/>
            </a:xfrm>
            <a:custGeom>
              <a:avLst/>
              <a:gdLst/>
              <a:ahLst/>
              <a:cxnLst/>
              <a:rect l="l" t="t" r="r" b="b"/>
              <a:pathLst>
                <a:path w="275" h="153" extrusionOk="0">
                  <a:moveTo>
                    <a:pt x="275" y="0"/>
                  </a:moveTo>
                  <a:cubicBezTo>
                    <a:pt x="123" y="31"/>
                    <a:pt x="1" y="0"/>
                    <a:pt x="123" y="152"/>
                  </a:cubicBez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1" name="Google Shape;8631;p15"/>
            <p:cNvSpPr/>
            <p:nvPr/>
          </p:nvSpPr>
          <p:spPr>
            <a:xfrm>
              <a:off x="4013221" y="3153338"/>
              <a:ext cx="1749" cy="2623"/>
            </a:xfrm>
            <a:custGeom>
              <a:avLst/>
              <a:gdLst/>
              <a:ahLst/>
              <a:cxnLst/>
              <a:rect l="l" t="t" r="r" b="b"/>
              <a:pathLst>
                <a:path w="122" h="183" extrusionOk="0">
                  <a:moveTo>
                    <a:pt x="61" y="1"/>
                  </a:moveTo>
                  <a:cubicBezTo>
                    <a:pt x="31" y="61"/>
                    <a:pt x="31" y="92"/>
                    <a:pt x="0" y="122"/>
                  </a:cubicBezTo>
                  <a:cubicBezTo>
                    <a:pt x="0" y="153"/>
                    <a:pt x="61" y="183"/>
                    <a:pt x="61" y="183"/>
                  </a:cubicBezTo>
                  <a:lnTo>
                    <a:pt x="122" y="6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8632" name="Google Shape;8632;p15"/>
          <p:cNvGrpSpPr/>
          <p:nvPr/>
        </p:nvGrpSpPr>
        <p:grpSpPr>
          <a:xfrm rot="-1353390">
            <a:off x="7957969" y="4415272"/>
            <a:ext cx="5075540" cy="4936933"/>
            <a:chOff x="5801000" y="1169925"/>
            <a:chExt cx="1516000" cy="1474600"/>
          </a:xfrm>
        </p:grpSpPr>
        <p:sp>
          <p:nvSpPr>
            <p:cNvPr id="8633" name="Google Shape;8633;p15"/>
            <p:cNvSpPr/>
            <p:nvPr/>
          </p:nvSpPr>
          <p:spPr>
            <a:xfrm>
              <a:off x="6518075" y="1993525"/>
              <a:ext cx="520025" cy="417950"/>
            </a:xfrm>
            <a:custGeom>
              <a:avLst/>
              <a:gdLst/>
              <a:ahLst/>
              <a:cxnLst/>
              <a:rect l="l" t="t" r="r" b="b"/>
              <a:pathLst>
                <a:path w="20801" h="16718" extrusionOk="0">
                  <a:moveTo>
                    <a:pt x="16193" y="4966"/>
                  </a:moveTo>
                  <a:cubicBezTo>
                    <a:pt x="18383" y="7013"/>
                    <a:pt x="20800" y="9466"/>
                    <a:pt x="20646" y="11371"/>
                  </a:cubicBezTo>
                  <a:cubicBezTo>
                    <a:pt x="20229" y="16276"/>
                    <a:pt x="14538" y="16717"/>
                    <a:pt x="10942" y="15645"/>
                  </a:cubicBezTo>
                  <a:lnTo>
                    <a:pt x="7406" y="14610"/>
                  </a:lnTo>
                  <a:lnTo>
                    <a:pt x="5394" y="13931"/>
                  </a:lnTo>
                  <a:cubicBezTo>
                    <a:pt x="3715" y="13348"/>
                    <a:pt x="3227" y="11728"/>
                    <a:pt x="2429" y="10252"/>
                  </a:cubicBezTo>
                  <a:cubicBezTo>
                    <a:pt x="0" y="5799"/>
                    <a:pt x="2881" y="525"/>
                    <a:pt x="7084" y="394"/>
                  </a:cubicBezTo>
                  <a:cubicBezTo>
                    <a:pt x="8144" y="358"/>
                    <a:pt x="9096" y="1"/>
                    <a:pt x="10168" y="120"/>
                  </a:cubicBezTo>
                  <a:cubicBezTo>
                    <a:pt x="11811" y="298"/>
                    <a:pt x="13490" y="834"/>
                    <a:pt x="14704" y="2715"/>
                  </a:cubicBezTo>
                  <a:cubicBezTo>
                    <a:pt x="14728" y="2739"/>
                    <a:pt x="14740" y="2775"/>
                    <a:pt x="14764" y="2799"/>
                  </a:cubicBezTo>
                  <a:cubicBezTo>
                    <a:pt x="15466" y="3311"/>
                    <a:pt x="15502" y="4311"/>
                    <a:pt x="16193" y="49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4" name="Google Shape;8634;p15"/>
            <p:cNvSpPr/>
            <p:nvPr/>
          </p:nvSpPr>
          <p:spPr>
            <a:xfrm>
              <a:off x="6505275" y="1966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77"/>
                    <a:pt x="48" y="941"/>
                    <a:pt x="36" y="905"/>
                  </a:cubicBezTo>
                  <a:cubicBezTo>
                    <a:pt x="0" y="715"/>
                    <a:pt x="72" y="512"/>
                    <a:pt x="226" y="369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1"/>
                    <a:pt x="1167" y="1203"/>
                  </a:cubicBezTo>
                  <a:cubicBezTo>
                    <a:pt x="1036" y="1358"/>
                    <a:pt x="893" y="1512"/>
                    <a:pt x="631" y="1500"/>
                  </a:cubicBezTo>
                  <a:cubicBezTo>
                    <a:pt x="345" y="1512"/>
                    <a:pt x="107" y="1298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5" name="Google Shape;8635;p15"/>
            <p:cNvSpPr/>
            <p:nvPr/>
          </p:nvSpPr>
          <p:spPr>
            <a:xfrm>
              <a:off x="6454375" y="1759575"/>
              <a:ext cx="26500" cy="25625"/>
            </a:xfrm>
            <a:custGeom>
              <a:avLst/>
              <a:gdLst/>
              <a:ahLst/>
              <a:cxnLst/>
              <a:rect l="l" t="t" r="r" b="b"/>
              <a:pathLst>
                <a:path w="1060" h="1025" extrusionOk="0">
                  <a:moveTo>
                    <a:pt x="60" y="679"/>
                  </a:moveTo>
                  <a:cubicBezTo>
                    <a:pt x="60" y="655"/>
                    <a:pt x="36" y="631"/>
                    <a:pt x="24" y="608"/>
                  </a:cubicBezTo>
                  <a:cubicBezTo>
                    <a:pt x="0" y="477"/>
                    <a:pt x="60" y="334"/>
                    <a:pt x="155" y="250"/>
                  </a:cubicBezTo>
                  <a:cubicBezTo>
                    <a:pt x="274" y="119"/>
                    <a:pt x="417" y="0"/>
                    <a:pt x="619" y="60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8" y="1024"/>
                    <a:pt x="72" y="870"/>
                    <a:pt x="60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6" name="Google Shape;8636;p15"/>
            <p:cNvSpPr/>
            <p:nvPr/>
          </p:nvSpPr>
          <p:spPr>
            <a:xfrm>
              <a:off x="6470750" y="1861075"/>
              <a:ext cx="38100" cy="42875"/>
            </a:xfrm>
            <a:custGeom>
              <a:avLst/>
              <a:gdLst/>
              <a:ahLst/>
              <a:cxnLst/>
              <a:rect l="l" t="t" r="r" b="b"/>
              <a:pathLst>
                <a:path w="1524" h="1715" extrusionOk="0">
                  <a:moveTo>
                    <a:pt x="786" y="1655"/>
                  </a:moveTo>
                  <a:lnTo>
                    <a:pt x="679" y="1655"/>
                  </a:lnTo>
                  <a:cubicBezTo>
                    <a:pt x="476" y="1620"/>
                    <a:pt x="310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298"/>
                    <a:pt x="1322" y="679"/>
                  </a:cubicBezTo>
                  <a:cubicBezTo>
                    <a:pt x="1417" y="858"/>
                    <a:pt x="1524" y="1048"/>
                    <a:pt x="1429" y="1286"/>
                  </a:cubicBezTo>
                  <a:cubicBezTo>
                    <a:pt x="1345" y="1560"/>
                    <a:pt x="1072" y="1715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7" name="Google Shape;8637;p15"/>
            <p:cNvSpPr/>
            <p:nvPr/>
          </p:nvSpPr>
          <p:spPr>
            <a:xfrm>
              <a:off x="6506450" y="1681000"/>
              <a:ext cx="18475" cy="22050"/>
            </a:xfrm>
            <a:custGeom>
              <a:avLst/>
              <a:gdLst/>
              <a:ahLst/>
              <a:cxnLst/>
              <a:rect l="l" t="t" r="r" b="b"/>
              <a:pathLst>
                <a:path w="739" h="882" extrusionOk="0">
                  <a:moveTo>
                    <a:pt x="382" y="845"/>
                  </a:moveTo>
                  <a:lnTo>
                    <a:pt x="322" y="845"/>
                  </a:lnTo>
                  <a:cubicBezTo>
                    <a:pt x="215" y="822"/>
                    <a:pt x="132" y="762"/>
                    <a:pt x="96" y="667"/>
                  </a:cubicBezTo>
                  <a:cubicBezTo>
                    <a:pt x="13" y="548"/>
                    <a:pt x="1" y="405"/>
                    <a:pt x="72" y="286"/>
                  </a:cubicBezTo>
                  <a:cubicBezTo>
                    <a:pt x="275" y="0"/>
                    <a:pt x="548" y="155"/>
                    <a:pt x="656" y="345"/>
                  </a:cubicBezTo>
                  <a:cubicBezTo>
                    <a:pt x="715" y="441"/>
                    <a:pt x="739" y="548"/>
                    <a:pt x="715" y="655"/>
                  </a:cubicBezTo>
                  <a:cubicBezTo>
                    <a:pt x="668" y="798"/>
                    <a:pt x="525" y="881"/>
                    <a:pt x="382" y="8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8" name="Google Shape;8638;p15"/>
            <p:cNvSpPr/>
            <p:nvPr/>
          </p:nvSpPr>
          <p:spPr>
            <a:xfrm>
              <a:off x="6574925" y="1919425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2" y="1012"/>
                  </a:moveTo>
                  <a:cubicBezTo>
                    <a:pt x="72" y="964"/>
                    <a:pt x="36" y="941"/>
                    <a:pt x="24" y="893"/>
                  </a:cubicBezTo>
                  <a:cubicBezTo>
                    <a:pt x="0" y="703"/>
                    <a:pt x="72" y="500"/>
                    <a:pt x="226" y="369"/>
                  </a:cubicBezTo>
                  <a:cubicBezTo>
                    <a:pt x="405" y="167"/>
                    <a:pt x="607" y="0"/>
                    <a:pt x="905" y="83"/>
                  </a:cubicBezTo>
                  <a:cubicBezTo>
                    <a:pt x="1560" y="262"/>
                    <a:pt x="1453" y="869"/>
                    <a:pt x="1155" y="1203"/>
                  </a:cubicBezTo>
                  <a:cubicBezTo>
                    <a:pt x="1024" y="1345"/>
                    <a:pt x="881" y="1512"/>
                    <a:pt x="631" y="1500"/>
                  </a:cubicBezTo>
                  <a:cubicBezTo>
                    <a:pt x="345" y="1512"/>
                    <a:pt x="95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39" name="Google Shape;8639;p15"/>
            <p:cNvSpPr/>
            <p:nvPr/>
          </p:nvSpPr>
          <p:spPr>
            <a:xfrm>
              <a:off x="6414775" y="1956025"/>
              <a:ext cx="39025" cy="37525"/>
            </a:xfrm>
            <a:custGeom>
              <a:avLst/>
              <a:gdLst/>
              <a:ahLst/>
              <a:cxnLst/>
              <a:rect l="l" t="t" r="r" b="b"/>
              <a:pathLst>
                <a:path w="1561" h="1501" extrusionOk="0">
                  <a:moveTo>
                    <a:pt x="84" y="1013"/>
                  </a:moveTo>
                  <a:cubicBezTo>
                    <a:pt x="84" y="965"/>
                    <a:pt x="48" y="941"/>
                    <a:pt x="36" y="893"/>
                  </a:cubicBezTo>
                  <a:cubicBezTo>
                    <a:pt x="1" y="703"/>
                    <a:pt x="84" y="501"/>
                    <a:pt x="227" y="370"/>
                  </a:cubicBezTo>
                  <a:cubicBezTo>
                    <a:pt x="417" y="167"/>
                    <a:pt x="620" y="1"/>
                    <a:pt x="917" y="84"/>
                  </a:cubicBezTo>
                  <a:cubicBezTo>
                    <a:pt x="1560" y="262"/>
                    <a:pt x="1453" y="870"/>
                    <a:pt x="1167" y="1203"/>
                  </a:cubicBezTo>
                  <a:cubicBezTo>
                    <a:pt x="1036" y="1346"/>
                    <a:pt x="894" y="1501"/>
                    <a:pt x="632" y="1501"/>
                  </a:cubicBezTo>
                  <a:cubicBezTo>
                    <a:pt x="346" y="1501"/>
                    <a:pt x="108" y="1286"/>
                    <a:pt x="84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0" name="Google Shape;8640;p15"/>
            <p:cNvSpPr/>
            <p:nvPr/>
          </p:nvSpPr>
          <p:spPr>
            <a:xfrm>
              <a:off x="6475200" y="2059600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48" y="941"/>
                    <a:pt x="36" y="906"/>
                  </a:cubicBezTo>
                  <a:cubicBezTo>
                    <a:pt x="1" y="703"/>
                    <a:pt x="72" y="513"/>
                    <a:pt x="227" y="370"/>
                  </a:cubicBezTo>
                  <a:cubicBezTo>
                    <a:pt x="405" y="179"/>
                    <a:pt x="620" y="1"/>
                    <a:pt x="905" y="84"/>
                  </a:cubicBezTo>
                  <a:cubicBezTo>
                    <a:pt x="1560" y="275"/>
                    <a:pt x="1453" y="882"/>
                    <a:pt x="1167" y="1203"/>
                  </a:cubicBezTo>
                  <a:cubicBezTo>
                    <a:pt x="1025" y="1358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1" name="Google Shape;8641;p15"/>
            <p:cNvSpPr/>
            <p:nvPr/>
          </p:nvSpPr>
          <p:spPr>
            <a:xfrm>
              <a:off x="6766025" y="1902150"/>
              <a:ext cx="39000" cy="37825"/>
            </a:xfrm>
            <a:custGeom>
              <a:avLst/>
              <a:gdLst/>
              <a:ahLst/>
              <a:cxnLst/>
              <a:rect l="l" t="t" r="r" b="b"/>
              <a:pathLst>
                <a:path w="1560" h="1513" extrusionOk="0">
                  <a:moveTo>
                    <a:pt x="71" y="1013"/>
                  </a:moveTo>
                  <a:cubicBezTo>
                    <a:pt x="71" y="977"/>
                    <a:pt x="48" y="941"/>
                    <a:pt x="36" y="905"/>
                  </a:cubicBezTo>
                  <a:cubicBezTo>
                    <a:pt x="0" y="703"/>
                    <a:pt x="71" y="501"/>
                    <a:pt x="226" y="370"/>
                  </a:cubicBezTo>
                  <a:cubicBezTo>
                    <a:pt x="405" y="179"/>
                    <a:pt x="619" y="0"/>
                    <a:pt x="905" y="84"/>
                  </a:cubicBezTo>
                  <a:cubicBezTo>
                    <a:pt x="1560" y="274"/>
                    <a:pt x="1453" y="882"/>
                    <a:pt x="1167" y="1203"/>
                  </a:cubicBezTo>
                  <a:cubicBezTo>
                    <a:pt x="1036" y="1358"/>
                    <a:pt x="881" y="1513"/>
                    <a:pt x="631" y="1501"/>
                  </a:cubicBezTo>
                  <a:cubicBezTo>
                    <a:pt x="345" y="1513"/>
                    <a:pt x="95" y="1298"/>
                    <a:pt x="71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2" name="Google Shape;8642;p15"/>
            <p:cNvSpPr/>
            <p:nvPr/>
          </p:nvSpPr>
          <p:spPr>
            <a:xfrm>
              <a:off x="6617775" y="1789625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5" y="906"/>
                  </a:cubicBezTo>
                  <a:cubicBezTo>
                    <a:pt x="1" y="703"/>
                    <a:pt x="72" y="501"/>
                    <a:pt x="215" y="370"/>
                  </a:cubicBezTo>
                  <a:cubicBezTo>
                    <a:pt x="406" y="168"/>
                    <a:pt x="608" y="1"/>
                    <a:pt x="906" y="84"/>
                  </a:cubicBezTo>
                  <a:cubicBezTo>
                    <a:pt x="1549" y="275"/>
                    <a:pt x="1441" y="870"/>
                    <a:pt x="1156" y="1203"/>
                  </a:cubicBezTo>
                  <a:cubicBezTo>
                    <a:pt x="1025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3" name="Google Shape;8643;p15"/>
            <p:cNvSpPr/>
            <p:nvPr/>
          </p:nvSpPr>
          <p:spPr>
            <a:xfrm>
              <a:off x="6593375" y="1917625"/>
              <a:ext cx="38125" cy="42900"/>
            </a:xfrm>
            <a:custGeom>
              <a:avLst/>
              <a:gdLst/>
              <a:ahLst/>
              <a:cxnLst/>
              <a:rect l="l" t="t" r="r" b="b"/>
              <a:pathLst>
                <a:path w="1525" h="1716" extrusionOk="0">
                  <a:moveTo>
                    <a:pt x="786" y="1644"/>
                  </a:moveTo>
                  <a:cubicBezTo>
                    <a:pt x="750" y="1644"/>
                    <a:pt x="715" y="1656"/>
                    <a:pt x="667" y="1644"/>
                  </a:cubicBezTo>
                  <a:cubicBezTo>
                    <a:pt x="465" y="1620"/>
                    <a:pt x="298" y="1477"/>
                    <a:pt x="227" y="1286"/>
                  </a:cubicBezTo>
                  <a:cubicBezTo>
                    <a:pt x="96" y="1060"/>
                    <a:pt x="0" y="798"/>
                    <a:pt x="179" y="548"/>
                  </a:cubicBezTo>
                  <a:cubicBezTo>
                    <a:pt x="560" y="1"/>
                    <a:pt x="1108" y="298"/>
                    <a:pt x="1322" y="679"/>
                  </a:cubicBezTo>
                  <a:cubicBezTo>
                    <a:pt x="1417" y="858"/>
                    <a:pt x="1524" y="1036"/>
                    <a:pt x="1429" y="1286"/>
                  </a:cubicBezTo>
                  <a:cubicBezTo>
                    <a:pt x="1346" y="1548"/>
                    <a:pt x="1060" y="1715"/>
                    <a:pt x="786" y="16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4" name="Google Shape;8644;p15"/>
            <p:cNvSpPr/>
            <p:nvPr/>
          </p:nvSpPr>
          <p:spPr>
            <a:xfrm>
              <a:off x="6397800" y="2042050"/>
              <a:ext cx="37850" cy="42875"/>
            </a:xfrm>
            <a:custGeom>
              <a:avLst/>
              <a:gdLst/>
              <a:ahLst/>
              <a:cxnLst/>
              <a:rect l="l" t="t" r="r" b="b"/>
              <a:pathLst>
                <a:path w="1514" h="1715" extrusionOk="0">
                  <a:moveTo>
                    <a:pt x="775" y="1643"/>
                  </a:moveTo>
                  <a:cubicBezTo>
                    <a:pt x="739" y="1643"/>
                    <a:pt x="703" y="1655"/>
                    <a:pt x="656" y="1643"/>
                  </a:cubicBezTo>
                  <a:cubicBezTo>
                    <a:pt x="465" y="1608"/>
                    <a:pt x="299" y="1477"/>
                    <a:pt x="215" y="1286"/>
                  </a:cubicBezTo>
                  <a:cubicBezTo>
                    <a:pt x="96" y="1048"/>
                    <a:pt x="1" y="798"/>
                    <a:pt x="168" y="548"/>
                  </a:cubicBezTo>
                  <a:cubicBezTo>
                    <a:pt x="561" y="0"/>
                    <a:pt x="1096" y="298"/>
                    <a:pt x="1311" y="679"/>
                  </a:cubicBezTo>
                  <a:cubicBezTo>
                    <a:pt x="1418" y="846"/>
                    <a:pt x="1513" y="1036"/>
                    <a:pt x="1430" y="1274"/>
                  </a:cubicBezTo>
                  <a:cubicBezTo>
                    <a:pt x="1334" y="1560"/>
                    <a:pt x="1049" y="1715"/>
                    <a:pt x="775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5" name="Google Shape;8645;p15"/>
            <p:cNvSpPr/>
            <p:nvPr/>
          </p:nvSpPr>
          <p:spPr>
            <a:xfrm>
              <a:off x="6337400" y="1952150"/>
              <a:ext cx="37825" cy="42900"/>
            </a:xfrm>
            <a:custGeom>
              <a:avLst/>
              <a:gdLst/>
              <a:ahLst/>
              <a:cxnLst/>
              <a:rect l="l" t="t" r="r" b="b"/>
              <a:pathLst>
                <a:path w="1513" h="1716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77"/>
                    <a:pt x="226" y="1299"/>
                  </a:cubicBezTo>
                  <a:cubicBezTo>
                    <a:pt x="95" y="1060"/>
                    <a:pt x="0" y="810"/>
                    <a:pt x="179" y="548"/>
                  </a:cubicBezTo>
                  <a:cubicBezTo>
                    <a:pt x="560" y="1"/>
                    <a:pt x="1095" y="298"/>
                    <a:pt x="1322" y="679"/>
                  </a:cubicBezTo>
                  <a:cubicBezTo>
                    <a:pt x="1417" y="858"/>
                    <a:pt x="1512" y="1037"/>
                    <a:pt x="1429" y="1287"/>
                  </a:cubicBezTo>
                  <a:cubicBezTo>
                    <a:pt x="1345" y="1560"/>
                    <a:pt x="1060" y="1715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6" name="Google Shape;8646;p15"/>
            <p:cNvSpPr/>
            <p:nvPr/>
          </p:nvSpPr>
          <p:spPr>
            <a:xfrm>
              <a:off x="6689525" y="1839650"/>
              <a:ext cx="38125" cy="43175"/>
            </a:xfrm>
            <a:custGeom>
              <a:avLst/>
              <a:gdLst/>
              <a:ahLst/>
              <a:cxnLst/>
              <a:rect l="l" t="t" r="r" b="b"/>
              <a:pathLst>
                <a:path w="1525" h="1727" extrusionOk="0">
                  <a:moveTo>
                    <a:pt x="786" y="1655"/>
                  </a:moveTo>
                  <a:cubicBezTo>
                    <a:pt x="750" y="1655"/>
                    <a:pt x="714" y="1667"/>
                    <a:pt x="679" y="1655"/>
                  </a:cubicBezTo>
                  <a:cubicBezTo>
                    <a:pt x="476" y="1619"/>
                    <a:pt x="310" y="1488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72" y="0"/>
                    <a:pt x="1107" y="310"/>
                    <a:pt x="1322" y="691"/>
                  </a:cubicBezTo>
                  <a:cubicBezTo>
                    <a:pt x="1417" y="857"/>
                    <a:pt x="1524" y="1048"/>
                    <a:pt x="1429" y="1286"/>
                  </a:cubicBezTo>
                  <a:cubicBezTo>
                    <a:pt x="1346" y="1560"/>
                    <a:pt x="1072" y="1727"/>
                    <a:pt x="786" y="16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7" name="Google Shape;8647;p15"/>
            <p:cNvSpPr/>
            <p:nvPr/>
          </p:nvSpPr>
          <p:spPr>
            <a:xfrm>
              <a:off x="6385025" y="1853925"/>
              <a:ext cx="37825" cy="43200"/>
            </a:xfrm>
            <a:custGeom>
              <a:avLst/>
              <a:gdLst/>
              <a:ahLst/>
              <a:cxnLst/>
              <a:rect l="l" t="t" r="r" b="b"/>
              <a:pathLst>
                <a:path w="1513" h="1728" extrusionOk="0">
                  <a:moveTo>
                    <a:pt x="786" y="1656"/>
                  </a:moveTo>
                  <a:lnTo>
                    <a:pt x="667" y="1656"/>
                  </a:lnTo>
                  <a:cubicBezTo>
                    <a:pt x="464" y="1620"/>
                    <a:pt x="298" y="1489"/>
                    <a:pt x="226" y="1298"/>
                  </a:cubicBezTo>
                  <a:cubicBezTo>
                    <a:pt x="95" y="1060"/>
                    <a:pt x="0" y="810"/>
                    <a:pt x="179" y="560"/>
                  </a:cubicBezTo>
                  <a:cubicBezTo>
                    <a:pt x="560" y="1"/>
                    <a:pt x="1095" y="298"/>
                    <a:pt x="1310" y="679"/>
                  </a:cubicBezTo>
                  <a:cubicBezTo>
                    <a:pt x="1417" y="858"/>
                    <a:pt x="1512" y="1048"/>
                    <a:pt x="1429" y="1287"/>
                  </a:cubicBezTo>
                  <a:cubicBezTo>
                    <a:pt x="1345" y="1560"/>
                    <a:pt x="1060" y="1727"/>
                    <a:pt x="786" y="16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8" name="Google Shape;8648;p15"/>
            <p:cNvSpPr/>
            <p:nvPr/>
          </p:nvSpPr>
          <p:spPr>
            <a:xfrm>
              <a:off x="6679700" y="1906025"/>
              <a:ext cx="37825" cy="42875"/>
            </a:xfrm>
            <a:custGeom>
              <a:avLst/>
              <a:gdLst/>
              <a:ahLst/>
              <a:cxnLst/>
              <a:rect l="l" t="t" r="r" b="b"/>
              <a:pathLst>
                <a:path w="1513" h="1715" extrusionOk="0">
                  <a:moveTo>
                    <a:pt x="774" y="1643"/>
                  </a:moveTo>
                  <a:lnTo>
                    <a:pt x="667" y="1643"/>
                  </a:lnTo>
                  <a:cubicBezTo>
                    <a:pt x="465" y="1608"/>
                    <a:pt x="298" y="1477"/>
                    <a:pt x="215" y="1286"/>
                  </a:cubicBezTo>
                  <a:cubicBezTo>
                    <a:pt x="84" y="1060"/>
                    <a:pt x="0" y="798"/>
                    <a:pt x="167" y="548"/>
                  </a:cubicBezTo>
                  <a:cubicBezTo>
                    <a:pt x="560" y="0"/>
                    <a:pt x="1096" y="298"/>
                    <a:pt x="1310" y="679"/>
                  </a:cubicBezTo>
                  <a:cubicBezTo>
                    <a:pt x="1405" y="858"/>
                    <a:pt x="1512" y="1036"/>
                    <a:pt x="1417" y="1286"/>
                  </a:cubicBezTo>
                  <a:cubicBezTo>
                    <a:pt x="1334" y="1548"/>
                    <a:pt x="1060" y="1715"/>
                    <a:pt x="774" y="16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49" name="Google Shape;8649;p15"/>
            <p:cNvSpPr/>
            <p:nvPr/>
          </p:nvSpPr>
          <p:spPr>
            <a:xfrm>
              <a:off x="6351375" y="209385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79"/>
                  </a:moveTo>
                  <a:cubicBezTo>
                    <a:pt x="36" y="655"/>
                    <a:pt x="24" y="631"/>
                    <a:pt x="24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4" y="119"/>
                    <a:pt x="417" y="0"/>
                    <a:pt x="608" y="60"/>
                  </a:cubicBezTo>
                  <a:cubicBezTo>
                    <a:pt x="1060" y="179"/>
                    <a:pt x="977" y="583"/>
                    <a:pt x="786" y="810"/>
                  </a:cubicBezTo>
                  <a:cubicBezTo>
                    <a:pt x="703" y="929"/>
                    <a:pt x="572" y="1012"/>
                    <a:pt x="417" y="1012"/>
                  </a:cubicBezTo>
                  <a:cubicBezTo>
                    <a:pt x="227" y="1024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0" name="Google Shape;8650;p15"/>
            <p:cNvSpPr/>
            <p:nvPr/>
          </p:nvSpPr>
          <p:spPr>
            <a:xfrm>
              <a:off x="6269225" y="1906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48" y="692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46"/>
                    <a:pt x="155" y="251"/>
                  </a:cubicBezTo>
                  <a:cubicBezTo>
                    <a:pt x="274" y="120"/>
                    <a:pt x="417" y="1"/>
                    <a:pt x="608" y="61"/>
                  </a:cubicBezTo>
                  <a:cubicBezTo>
                    <a:pt x="1060" y="180"/>
                    <a:pt x="977" y="596"/>
                    <a:pt x="786" y="811"/>
                  </a:cubicBezTo>
                  <a:cubicBezTo>
                    <a:pt x="703" y="942"/>
                    <a:pt x="572" y="1013"/>
                    <a:pt x="429" y="1013"/>
                  </a:cubicBezTo>
                  <a:cubicBezTo>
                    <a:pt x="227" y="1025"/>
                    <a:pt x="72" y="882"/>
                    <a:pt x="48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1" name="Google Shape;8651;p15"/>
            <p:cNvSpPr/>
            <p:nvPr/>
          </p:nvSpPr>
          <p:spPr>
            <a:xfrm>
              <a:off x="6591000" y="173545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7" y="596"/>
                  </a:moveTo>
                  <a:cubicBezTo>
                    <a:pt x="1096" y="608"/>
                    <a:pt x="1096" y="644"/>
                    <a:pt x="1084" y="668"/>
                  </a:cubicBezTo>
                  <a:cubicBezTo>
                    <a:pt x="1012" y="787"/>
                    <a:pt x="893" y="858"/>
                    <a:pt x="762" y="870"/>
                  </a:cubicBezTo>
                  <a:cubicBezTo>
                    <a:pt x="584" y="906"/>
                    <a:pt x="405" y="918"/>
                    <a:pt x="274" y="751"/>
                  </a:cubicBezTo>
                  <a:cubicBezTo>
                    <a:pt x="0" y="394"/>
                    <a:pt x="298" y="108"/>
                    <a:pt x="595" y="49"/>
                  </a:cubicBezTo>
                  <a:cubicBezTo>
                    <a:pt x="726" y="1"/>
                    <a:pt x="881" y="13"/>
                    <a:pt x="1000" y="96"/>
                  </a:cubicBezTo>
                  <a:cubicBezTo>
                    <a:pt x="1155" y="215"/>
                    <a:pt x="1203" y="430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2" name="Google Shape;8652;p15"/>
            <p:cNvSpPr/>
            <p:nvPr/>
          </p:nvSpPr>
          <p:spPr>
            <a:xfrm>
              <a:off x="6575225" y="18426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6"/>
                  </a:moveTo>
                  <a:cubicBezTo>
                    <a:pt x="1084" y="619"/>
                    <a:pt x="1084" y="643"/>
                    <a:pt x="1072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29"/>
                    <a:pt x="1095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3" name="Google Shape;8653;p15"/>
            <p:cNvSpPr/>
            <p:nvPr/>
          </p:nvSpPr>
          <p:spPr>
            <a:xfrm>
              <a:off x="6353750" y="18342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20"/>
                    <a:pt x="1096" y="644"/>
                    <a:pt x="1084" y="668"/>
                  </a:cubicBezTo>
                  <a:cubicBezTo>
                    <a:pt x="1013" y="787"/>
                    <a:pt x="894" y="870"/>
                    <a:pt x="763" y="882"/>
                  </a:cubicBezTo>
                  <a:cubicBezTo>
                    <a:pt x="584" y="906"/>
                    <a:pt x="406" y="918"/>
                    <a:pt x="275" y="751"/>
                  </a:cubicBezTo>
                  <a:cubicBezTo>
                    <a:pt x="1" y="394"/>
                    <a:pt x="299" y="108"/>
                    <a:pt x="596" y="48"/>
                  </a:cubicBezTo>
                  <a:cubicBezTo>
                    <a:pt x="727" y="1"/>
                    <a:pt x="882" y="13"/>
                    <a:pt x="1001" y="96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4" name="Google Shape;8654;p15"/>
            <p:cNvSpPr/>
            <p:nvPr/>
          </p:nvSpPr>
          <p:spPr>
            <a:xfrm>
              <a:off x="6399600" y="17384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905" y="869"/>
                    <a:pt x="762" y="881"/>
                  </a:cubicBezTo>
                  <a:cubicBezTo>
                    <a:pt x="584" y="905"/>
                    <a:pt x="405" y="917"/>
                    <a:pt x="286" y="750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1" y="95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5" name="Google Shape;8655;p15"/>
            <p:cNvSpPr/>
            <p:nvPr/>
          </p:nvSpPr>
          <p:spPr>
            <a:xfrm>
              <a:off x="6279050" y="203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2" y="668"/>
                  </a:cubicBezTo>
                  <a:cubicBezTo>
                    <a:pt x="1012" y="787"/>
                    <a:pt x="893" y="870"/>
                    <a:pt x="762" y="882"/>
                  </a:cubicBezTo>
                  <a:cubicBezTo>
                    <a:pt x="584" y="918"/>
                    <a:pt x="393" y="918"/>
                    <a:pt x="274" y="763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25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6" name="Google Shape;8656;p15"/>
            <p:cNvSpPr/>
            <p:nvPr/>
          </p:nvSpPr>
          <p:spPr>
            <a:xfrm>
              <a:off x="6521925" y="17720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98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393"/>
                    <a:pt x="299" y="120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7" name="Google Shape;8657;p15"/>
            <p:cNvSpPr/>
            <p:nvPr/>
          </p:nvSpPr>
          <p:spPr>
            <a:xfrm>
              <a:off x="6202250" y="19119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3" y="786"/>
                    <a:pt x="894" y="870"/>
                    <a:pt x="763" y="881"/>
                  </a:cubicBezTo>
                  <a:cubicBezTo>
                    <a:pt x="584" y="905"/>
                    <a:pt x="393" y="917"/>
                    <a:pt x="274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8" name="Google Shape;8658;p15"/>
            <p:cNvSpPr/>
            <p:nvPr/>
          </p:nvSpPr>
          <p:spPr>
            <a:xfrm>
              <a:off x="6159100" y="1998875"/>
              <a:ext cx="67000" cy="52125"/>
            </a:xfrm>
            <a:custGeom>
              <a:avLst/>
              <a:gdLst/>
              <a:ahLst/>
              <a:cxnLst/>
              <a:rect l="l" t="t" r="r" b="b"/>
              <a:pathLst>
                <a:path w="2680" h="2085" extrusionOk="0">
                  <a:moveTo>
                    <a:pt x="2489" y="1346"/>
                  </a:moveTo>
                  <a:cubicBezTo>
                    <a:pt x="2465" y="1406"/>
                    <a:pt x="2465" y="1465"/>
                    <a:pt x="2441" y="1513"/>
                  </a:cubicBezTo>
                  <a:cubicBezTo>
                    <a:pt x="2310" y="1811"/>
                    <a:pt x="2012" y="1930"/>
                    <a:pt x="1715" y="1989"/>
                  </a:cubicBezTo>
                  <a:cubicBezTo>
                    <a:pt x="1322" y="2073"/>
                    <a:pt x="905" y="2085"/>
                    <a:pt x="631" y="1715"/>
                  </a:cubicBezTo>
                  <a:cubicBezTo>
                    <a:pt x="0" y="906"/>
                    <a:pt x="679" y="263"/>
                    <a:pt x="1334" y="120"/>
                  </a:cubicBezTo>
                  <a:cubicBezTo>
                    <a:pt x="1631" y="61"/>
                    <a:pt x="1953" y="1"/>
                    <a:pt x="2262" y="239"/>
                  </a:cubicBezTo>
                  <a:cubicBezTo>
                    <a:pt x="2679" y="572"/>
                    <a:pt x="2667" y="989"/>
                    <a:pt x="2489" y="1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59" name="Google Shape;8659;p15"/>
            <p:cNvSpPr/>
            <p:nvPr/>
          </p:nvSpPr>
          <p:spPr>
            <a:xfrm>
              <a:off x="6693975" y="1690825"/>
              <a:ext cx="60150" cy="47050"/>
            </a:xfrm>
            <a:custGeom>
              <a:avLst/>
              <a:gdLst/>
              <a:ahLst/>
              <a:cxnLst/>
              <a:rect l="l" t="t" r="r" b="b"/>
              <a:pathLst>
                <a:path w="2406" h="1882" extrusionOk="0">
                  <a:moveTo>
                    <a:pt x="2239" y="1226"/>
                  </a:moveTo>
                  <a:cubicBezTo>
                    <a:pt x="2215" y="1262"/>
                    <a:pt x="2215" y="1322"/>
                    <a:pt x="2191" y="1369"/>
                  </a:cubicBezTo>
                  <a:cubicBezTo>
                    <a:pt x="2084" y="1643"/>
                    <a:pt x="1810" y="1738"/>
                    <a:pt x="1537" y="1798"/>
                  </a:cubicBezTo>
                  <a:cubicBezTo>
                    <a:pt x="1179" y="1869"/>
                    <a:pt x="810" y="1881"/>
                    <a:pt x="560" y="1548"/>
                  </a:cubicBezTo>
                  <a:cubicBezTo>
                    <a:pt x="1" y="822"/>
                    <a:pt x="608" y="238"/>
                    <a:pt x="1191" y="119"/>
                  </a:cubicBezTo>
                  <a:cubicBezTo>
                    <a:pt x="1465" y="60"/>
                    <a:pt x="1751" y="0"/>
                    <a:pt x="2037" y="226"/>
                  </a:cubicBezTo>
                  <a:cubicBezTo>
                    <a:pt x="2406" y="524"/>
                    <a:pt x="2406" y="893"/>
                    <a:pt x="2239" y="12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0" name="Google Shape;8660;p15"/>
            <p:cNvSpPr/>
            <p:nvPr/>
          </p:nvSpPr>
          <p:spPr>
            <a:xfrm>
              <a:off x="6584450" y="163932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107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2" y="798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5"/>
                    <a:pt x="1203" y="441"/>
                    <a:pt x="1107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1" name="Google Shape;8661;p15"/>
            <p:cNvSpPr/>
            <p:nvPr/>
          </p:nvSpPr>
          <p:spPr>
            <a:xfrm>
              <a:off x="6317750" y="17691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20"/>
                    <a:pt x="1084" y="643"/>
                    <a:pt x="1072" y="667"/>
                  </a:cubicBezTo>
                  <a:cubicBezTo>
                    <a:pt x="1012" y="786"/>
                    <a:pt x="893" y="870"/>
                    <a:pt x="750" y="881"/>
                  </a:cubicBezTo>
                  <a:cubicBezTo>
                    <a:pt x="572" y="917"/>
                    <a:pt x="393" y="917"/>
                    <a:pt x="274" y="762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6" y="0"/>
                    <a:pt x="881" y="24"/>
                    <a:pt x="1000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2" name="Google Shape;8662;p15"/>
            <p:cNvSpPr/>
            <p:nvPr/>
          </p:nvSpPr>
          <p:spPr>
            <a:xfrm>
              <a:off x="6265350" y="18357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84"/>
                  </a:moveTo>
                  <a:cubicBezTo>
                    <a:pt x="1084" y="608"/>
                    <a:pt x="1084" y="643"/>
                    <a:pt x="1072" y="667"/>
                  </a:cubicBezTo>
                  <a:cubicBezTo>
                    <a:pt x="1013" y="786"/>
                    <a:pt x="894" y="858"/>
                    <a:pt x="751" y="870"/>
                  </a:cubicBezTo>
                  <a:cubicBezTo>
                    <a:pt x="572" y="905"/>
                    <a:pt x="394" y="917"/>
                    <a:pt x="275" y="750"/>
                  </a:cubicBezTo>
                  <a:cubicBezTo>
                    <a:pt x="1" y="393"/>
                    <a:pt x="298" y="108"/>
                    <a:pt x="584" y="48"/>
                  </a:cubicBezTo>
                  <a:cubicBezTo>
                    <a:pt x="727" y="0"/>
                    <a:pt x="870" y="12"/>
                    <a:pt x="989" y="96"/>
                  </a:cubicBezTo>
                  <a:cubicBezTo>
                    <a:pt x="1156" y="203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3" name="Google Shape;8663;p15"/>
            <p:cNvSpPr/>
            <p:nvPr/>
          </p:nvSpPr>
          <p:spPr>
            <a:xfrm>
              <a:off x="6366250" y="21795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2"/>
                  </a:moveTo>
                  <a:cubicBezTo>
                    <a:pt x="72" y="964"/>
                    <a:pt x="49" y="941"/>
                    <a:pt x="37" y="905"/>
                  </a:cubicBezTo>
                  <a:cubicBezTo>
                    <a:pt x="1" y="703"/>
                    <a:pt x="72" y="500"/>
                    <a:pt x="227" y="369"/>
                  </a:cubicBezTo>
                  <a:cubicBezTo>
                    <a:pt x="406" y="167"/>
                    <a:pt x="620" y="0"/>
                    <a:pt x="906" y="83"/>
                  </a:cubicBezTo>
                  <a:cubicBezTo>
                    <a:pt x="1561" y="262"/>
                    <a:pt x="1453" y="869"/>
                    <a:pt x="1168" y="1203"/>
                  </a:cubicBezTo>
                  <a:cubicBezTo>
                    <a:pt x="1037" y="1345"/>
                    <a:pt x="882" y="1512"/>
                    <a:pt x="632" y="1500"/>
                  </a:cubicBezTo>
                  <a:cubicBezTo>
                    <a:pt x="346" y="1500"/>
                    <a:pt x="108" y="1286"/>
                    <a:pt x="72" y="10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4" name="Google Shape;8664;p15"/>
            <p:cNvSpPr/>
            <p:nvPr/>
          </p:nvSpPr>
          <p:spPr>
            <a:xfrm>
              <a:off x="6282025" y="208937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65"/>
                    <a:pt x="36" y="941"/>
                    <a:pt x="24" y="905"/>
                  </a:cubicBezTo>
                  <a:cubicBezTo>
                    <a:pt x="0" y="703"/>
                    <a:pt x="72" y="501"/>
                    <a:pt x="227" y="370"/>
                  </a:cubicBezTo>
                  <a:cubicBezTo>
                    <a:pt x="405" y="167"/>
                    <a:pt x="608" y="0"/>
                    <a:pt x="905" y="84"/>
                  </a:cubicBezTo>
                  <a:cubicBezTo>
                    <a:pt x="1560" y="262"/>
                    <a:pt x="1453" y="870"/>
                    <a:pt x="1155" y="1203"/>
                  </a:cubicBezTo>
                  <a:cubicBezTo>
                    <a:pt x="1024" y="1346"/>
                    <a:pt x="882" y="1513"/>
                    <a:pt x="620" y="1501"/>
                  </a:cubicBezTo>
                  <a:cubicBezTo>
                    <a:pt x="334" y="1501"/>
                    <a:pt x="96" y="1286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5" name="Google Shape;8665;p15"/>
            <p:cNvSpPr/>
            <p:nvPr/>
          </p:nvSpPr>
          <p:spPr>
            <a:xfrm>
              <a:off x="6471925" y="2247125"/>
              <a:ext cx="55975" cy="53900"/>
            </a:xfrm>
            <a:custGeom>
              <a:avLst/>
              <a:gdLst/>
              <a:ahLst/>
              <a:cxnLst/>
              <a:rect l="l" t="t" r="r" b="b"/>
              <a:pathLst>
                <a:path w="2239" h="2156" extrusionOk="0">
                  <a:moveTo>
                    <a:pt x="132" y="1430"/>
                  </a:moveTo>
                  <a:cubicBezTo>
                    <a:pt x="120" y="1382"/>
                    <a:pt x="96" y="1334"/>
                    <a:pt x="72" y="1287"/>
                  </a:cubicBezTo>
                  <a:cubicBezTo>
                    <a:pt x="1" y="989"/>
                    <a:pt x="155" y="739"/>
                    <a:pt x="346" y="525"/>
                  </a:cubicBezTo>
                  <a:cubicBezTo>
                    <a:pt x="608" y="239"/>
                    <a:pt x="906" y="1"/>
                    <a:pt x="1322" y="120"/>
                  </a:cubicBezTo>
                  <a:cubicBezTo>
                    <a:pt x="2239" y="382"/>
                    <a:pt x="2096" y="1239"/>
                    <a:pt x="1679" y="1703"/>
                  </a:cubicBezTo>
                  <a:cubicBezTo>
                    <a:pt x="1489" y="1918"/>
                    <a:pt x="1287" y="2156"/>
                    <a:pt x="917" y="2132"/>
                  </a:cubicBezTo>
                  <a:cubicBezTo>
                    <a:pt x="429" y="2108"/>
                    <a:pt x="203" y="1799"/>
                    <a:pt x="132" y="1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6" name="Google Shape;8666;p15"/>
            <p:cNvSpPr/>
            <p:nvPr/>
          </p:nvSpPr>
          <p:spPr>
            <a:xfrm>
              <a:off x="6218925" y="178962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48" y="334"/>
                    <a:pt x="155" y="251"/>
                  </a:cubicBezTo>
                  <a:cubicBezTo>
                    <a:pt x="274" y="120"/>
                    <a:pt x="417" y="1"/>
                    <a:pt x="619" y="60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13"/>
                    <a:pt x="429" y="1013"/>
                  </a:cubicBezTo>
                  <a:cubicBezTo>
                    <a:pt x="238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7" name="Google Shape;8667;p15"/>
            <p:cNvSpPr/>
            <p:nvPr/>
          </p:nvSpPr>
          <p:spPr>
            <a:xfrm>
              <a:off x="6112950" y="1862275"/>
              <a:ext cx="26525" cy="25600"/>
            </a:xfrm>
            <a:custGeom>
              <a:avLst/>
              <a:gdLst/>
              <a:ahLst/>
              <a:cxnLst/>
              <a:rect l="l" t="t" r="r" b="b"/>
              <a:pathLst>
                <a:path w="1061" h="1024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76"/>
                    <a:pt x="48" y="333"/>
                    <a:pt x="155" y="250"/>
                  </a:cubicBezTo>
                  <a:cubicBezTo>
                    <a:pt x="275" y="119"/>
                    <a:pt x="417" y="0"/>
                    <a:pt x="620" y="60"/>
                  </a:cubicBezTo>
                  <a:cubicBezTo>
                    <a:pt x="1060" y="179"/>
                    <a:pt x="977" y="583"/>
                    <a:pt x="787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39" y="1024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8" name="Google Shape;8668;p15"/>
            <p:cNvSpPr/>
            <p:nvPr/>
          </p:nvSpPr>
          <p:spPr>
            <a:xfrm>
              <a:off x="7100275" y="2433475"/>
              <a:ext cx="216725" cy="187250"/>
            </a:xfrm>
            <a:custGeom>
              <a:avLst/>
              <a:gdLst/>
              <a:ahLst/>
              <a:cxnLst/>
              <a:rect l="l" t="t" r="r" b="b"/>
              <a:pathLst>
                <a:path w="8669" h="7490" extrusionOk="0">
                  <a:moveTo>
                    <a:pt x="2382" y="595"/>
                  </a:moveTo>
                  <a:cubicBezTo>
                    <a:pt x="3299" y="0"/>
                    <a:pt x="4085" y="131"/>
                    <a:pt x="4954" y="179"/>
                  </a:cubicBezTo>
                  <a:cubicBezTo>
                    <a:pt x="6109" y="250"/>
                    <a:pt x="7228" y="155"/>
                    <a:pt x="8014" y="1298"/>
                  </a:cubicBezTo>
                  <a:cubicBezTo>
                    <a:pt x="8668" y="2238"/>
                    <a:pt x="8252" y="3370"/>
                    <a:pt x="8049" y="4513"/>
                  </a:cubicBezTo>
                  <a:cubicBezTo>
                    <a:pt x="7764" y="6156"/>
                    <a:pt x="6454" y="7489"/>
                    <a:pt x="3966" y="7108"/>
                  </a:cubicBezTo>
                  <a:cubicBezTo>
                    <a:pt x="1441" y="6727"/>
                    <a:pt x="1" y="5334"/>
                    <a:pt x="632" y="3167"/>
                  </a:cubicBezTo>
                  <a:cubicBezTo>
                    <a:pt x="679" y="3024"/>
                    <a:pt x="644" y="2858"/>
                    <a:pt x="691" y="2703"/>
                  </a:cubicBezTo>
                  <a:cubicBezTo>
                    <a:pt x="918" y="1786"/>
                    <a:pt x="1620" y="1107"/>
                    <a:pt x="2382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69" name="Google Shape;8669;p15"/>
            <p:cNvSpPr/>
            <p:nvPr/>
          </p:nvSpPr>
          <p:spPr>
            <a:xfrm>
              <a:off x="7038375" y="2500425"/>
              <a:ext cx="39300" cy="44675"/>
            </a:xfrm>
            <a:custGeom>
              <a:avLst/>
              <a:gdLst/>
              <a:ahLst/>
              <a:cxnLst/>
              <a:rect l="l" t="t" r="r" b="b"/>
              <a:pathLst>
                <a:path w="1572" h="1787" extrusionOk="0">
                  <a:moveTo>
                    <a:pt x="810" y="1715"/>
                  </a:moveTo>
                  <a:cubicBezTo>
                    <a:pt x="762" y="1715"/>
                    <a:pt x="727" y="1715"/>
                    <a:pt x="691" y="1715"/>
                  </a:cubicBezTo>
                  <a:cubicBezTo>
                    <a:pt x="476" y="1680"/>
                    <a:pt x="310" y="1537"/>
                    <a:pt x="226" y="1346"/>
                  </a:cubicBezTo>
                  <a:cubicBezTo>
                    <a:pt x="95" y="1096"/>
                    <a:pt x="0" y="834"/>
                    <a:pt x="179" y="572"/>
                  </a:cubicBezTo>
                  <a:cubicBezTo>
                    <a:pt x="584" y="1"/>
                    <a:pt x="1143" y="311"/>
                    <a:pt x="1369" y="703"/>
                  </a:cubicBezTo>
                  <a:cubicBezTo>
                    <a:pt x="1477" y="894"/>
                    <a:pt x="1572" y="1084"/>
                    <a:pt x="1489" y="1334"/>
                  </a:cubicBezTo>
                  <a:cubicBezTo>
                    <a:pt x="1393" y="1620"/>
                    <a:pt x="1096" y="1787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0" name="Google Shape;8670;p15"/>
            <p:cNvSpPr/>
            <p:nvPr/>
          </p:nvSpPr>
          <p:spPr>
            <a:xfrm>
              <a:off x="7072600" y="2320350"/>
              <a:ext cx="39325" cy="44975"/>
            </a:xfrm>
            <a:custGeom>
              <a:avLst/>
              <a:gdLst/>
              <a:ahLst/>
              <a:cxnLst/>
              <a:rect l="l" t="t" r="r" b="b"/>
              <a:pathLst>
                <a:path w="1573" h="1799" extrusionOk="0">
                  <a:moveTo>
                    <a:pt x="810" y="1727"/>
                  </a:moveTo>
                  <a:cubicBezTo>
                    <a:pt x="762" y="1727"/>
                    <a:pt x="727" y="1727"/>
                    <a:pt x="679" y="1727"/>
                  </a:cubicBezTo>
                  <a:cubicBezTo>
                    <a:pt x="477" y="1679"/>
                    <a:pt x="310" y="1549"/>
                    <a:pt x="227" y="1346"/>
                  </a:cubicBezTo>
                  <a:cubicBezTo>
                    <a:pt x="96" y="1108"/>
                    <a:pt x="0" y="846"/>
                    <a:pt x="179" y="584"/>
                  </a:cubicBezTo>
                  <a:cubicBezTo>
                    <a:pt x="584" y="1"/>
                    <a:pt x="1143" y="310"/>
                    <a:pt x="1370" y="715"/>
                  </a:cubicBezTo>
                  <a:cubicBezTo>
                    <a:pt x="1477" y="894"/>
                    <a:pt x="1572" y="1096"/>
                    <a:pt x="1489" y="1346"/>
                  </a:cubicBezTo>
                  <a:cubicBezTo>
                    <a:pt x="1393" y="1632"/>
                    <a:pt x="1096" y="1799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1" name="Google Shape;8671;p15"/>
            <p:cNvSpPr/>
            <p:nvPr/>
          </p:nvSpPr>
          <p:spPr>
            <a:xfrm>
              <a:off x="6906500" y="2448950"/>
              <a:ext cx="69675" cy="78000"/>
            </a:xfrm>
            <a:custGeom>
              <a:avLst/>
              <a:gdLst/>
              <a:ahLst/>
              <a:cxnLst/>
              <a:rect l="l" t="t" r="r" b="b"/>
              <a:pathLst>
                <a:path w="2787" h="3120" extrusionOk="0">
                  <a:moveTo>
                    <a:pt x="1430" y="3048"/>
                  </a:moveTo>
                  <a:cubicBezTo>
                    <a:pt x="1358" y="3036"/>
                    <a:pt x="1287" y="3060"/>
                    <a:pt x="1215" y="3048"/>
                  </a:cubicBezTo>
                  <a:cubicBezTo>
                    <a:pt x="834" y="3012"/>
                    <a:pt x="584" y="2715"/>
                    <a:pt x="406" y="2381"/>
                  </a:cubicBezTo>
                  <a:cubicBezTo>
                    <a:pt x="167" y="1953"/>
                    <a:pt x="1" y="1488"/>
                    <a:pt x="322" y="1024"/>
                  </a:cubicBezTo>
                  <a:cubicBezTo>
                    <a:pt x="1037" y="0"/>
                    <a:pt x="2025" y="560"/>
                    <a:pt x="2418" y="1250"/>
                  </a:cubicBezTo>
                  <a:cubicBezTo>
                    <a:pt x="2608" y="1584"/>
                    <a:pt x="2787" y="1929"/>
                    <a:pt x="2620" y="2370"/>
                  </a:cubicBezTo>
                  <a:cubicBezTo>
                    <a:pt x="2406" y="2977"/>
                    <a:pt x="1918" y="3120"/>
                    <a:pt x="1430" y="30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2" name="Google Shape;8672;p15"/>
            <p:cNvSpPr/>
            <p:nvPr/>
          </p:nvSpPr>
          <p:spPr>
            <a:xfrm>
              <a:off x="7062475" y="2406675"/>
              <a:ext cx="39625" cy="44975"/>
            </a:xfrm>
            <a:custGeom>
              <a:avLst/>
              <a:gdLst/>
              <a:ahLst/>
              <a:cxnLst/>
              <a:rect l="l" t="t" r="r" b="b"/>
              <a:pathLst>
                <a:path w="1585" h="1799" extrusionOk="0">
                  <a:moveTo>
                    <a:pt x="810" y="1727"/>
                  </a:moveTo>
                  <a:lnTo>
                    <a:pt x="691" y="1727"/>
                  </a:lnTo>
                  <a:cubicBezTo>
                    <a:pt x="489" y="1679"/>
                    <a:pt x="310" y="1548"/>
                    <a:pt x="239" y="1346"/>
                  </a:cubicBezTo>
                  <a:cubicBezTo>
                    <a:pt x="96" y="1108"/>
                    <a:pt x="1" y="846"/>
                    <a:pt x="179" y="584"/>
                  </a:cubicBezTo>
                  <a:cubicBezTo>
                    <a:pt x="584" y="1"/>
                    <a:pt x="1144" y="322"/>
                    <a:pt x="1370" y="715"/>
                  </a:cubicBezTo>
                  <a:cubicBezTo>
                    <a:pt x="1477" y="893"/>
                    <a:pt x="1584" y="1096"/>
                    <a:pt x="1489" y="1346"/>
                  </a:cubicBezTo>
                  <a:cubicBezTo>
                    <a:pt x="1406" y="1632"/>
                    <a:pt x="1108" y="1798"/>
                    <a:pt x="810" y="1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3" name="Google Shape;8673;p15"/>
            <p:cNvSpPr/>
            <p:nvPr/>
          </p:nvSpPr>
          <p:spPr>
            <a:xfrm>
              <a:off x="7145225" y="2324825"/>
              <a:ext cx="39325" cy="44675"/>
            </a:xfrm>
            <a:custGeom>
              <a:avLst/>
              <a:gdLst/>
              <a:ahLst/>
              <a:cxnLst/>
              <a:rect l="l" t="t" r="r" b="b"/>
              <a:pathLst>
                <a:path w="1573" h="1787" extrusionOk="0">
                  <a:moveTo>
                    <a:pt x="810" y="1715"/>
                  </a:moveTo>
                  <a:cubicBezTo>
                    <a:pt x="763" y="1715"/>
                    <a:pt x="727" y="1727"/>
                    <a:pt x="679" y="1715"/>
                  </a:cubicBezTo>
                  <a:cubicBezTo>
                    <a:pt x="477" y="1679"/>
                    <a:pt x="310" y="1536"/>
                    <a:pt x="227" y="1346"/>
                  </a:cubicBezTo>
                  <a:cubicBezTo>
                    <a:pt x="96" y="1096"/>
                    <a:pt x="1" y="834"/>
                    <a:pt x="179" y="572"/>
                  </a:cubicBezTo>
                  <a:cubicBezTo>
                    <a:pt x="584" y="0"/>
                    <a:pt x="1144" y="310"/>
                    <a:pt x="1370" y="703"/>
                  </a:cubicBezTo>
                  <a:cubicBezTo>
                    <a:pt x="1477" y="893"/>
                    <a:pt x="1572" y="1084"/>
                    <a:pt x="1489" y="1334"/>
                  </a:cubicBezTo>
                  <a:cubicBezTo>
                    <a:pt x="1394" y="1620"/>
                    <a:pt x="1096" y="1786"/>
                    <a:pt x="810" y="1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4" name="Google Shape;8674;p15"/>
            <p:cNvSpPr/>
            <p:nvPr/>
          </p:nvSpPr>
          <p:spPr>
            <a:xfrm>
              <a:off x="7149700" y="2257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20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19" y="60"/>
                  </a:cubicBezTo>
                  <a:cubicBezTo>
                    <a:pt x="762" y="0"/>
                    <a:pt x="917" y="24"/>
                    <a:pt x="1048" y="108"/>
                  </a:cubicBezTo>
                  <a:cubicBezTo>
                    <a:pt x="1203" y="227"/>
                    <a:pt x="1250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5" name="Google Shape;8675;p15"/>
            <p:cNvSpPr/>
            <p:nvPr/>
          </p:nvSpPr>
          <p:spPr>
            <a:xfrm>
              <a:off x="7061875" y="2237900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79"/>
                    <a:pt x="1120" y="703"/>
                  </a:cubicBezTo>
                  <a:cubicBezTo>
                    <a:pt x="1060" y="822"/>
                    <a:pt x="930" y="906"/>
                    <a:pt x="787" y="917"/>
                  </a:cubicBezTo>
                  <a:cubicBezTo>
                    <a:pt x="608" y="953"/>
                    <a:pt x="418" y="965"/>
                    <a:pt x="287" y="787"/>
                  </a:cubicBezTo>
                  <a:cubicBezTo>
                    <a:pt x="1" y="417"/>
                    <a:pt x="310" y="120"/>
                    <a:pt x="608" y="60"/>
                  </a:cubicBezTo>
                  <a:cubicBezTo>
                    <a:pt x="751" y="1"/>
                    <a:pt x="918" y="25"/>
                    <a:pt x="1037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6" name="Google Shape;8676;p15"/>
            <p:cNvSpPr/>
            <p:nvPr/>
          </p:nvSpPr>
          <p:spPr>
            <a:xfrm>
              <a:off x="7055325" y="2095025"/>
              <a:ext cx="31300" cy="23850"/>
            </a:xfrm>
            <a:custGeom>
              <a:avLst/>
              <a:gdLst/>
              <a:ahLst/>
              <a:cxnLst/>
              <a:rect l="l" t="t" r="r" b="b"/>
              <a:pathLst>
                <a:path w="1252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61" y="822"/>
                    <a:pt x="930" y="906"/>
                    <a:pt x="787" y="917"/>
                  </a:cubicBezTo>
                  <a:cubicBezTo>
                    <a:pt x="608" y="953"/>
                    <a:pt x="418" y="953"/>
                    <a:pt x="287" y="787"/>
                  </a:cubicBezTo>
                  <a:cubicBezTo>
                    <a:pt x="1" y="417"/>
                    <a:pt x="322" y="120"/>
                    <a:pt x="620" y="48"/>
                  </a:cubicBezTo>
                  <a:cubicBezTo>
                    <a:pt x="763" y="1"/>
                    <a:pt x="918" y="25"/>
                    <a:pt x="1049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7" name="Google Shape;8677;p15"/>
            <p:cNvSpPr/>
            <p:nvPr/>
          </p:nvSpPr>
          <p:spPr>
            <a:xfrm>
              <a:off x="6967825" y="2111100"/>
              <a:ext cx="31575" cy="24150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1143" y="620"/>
                  </a:moveTo>
                  <a:cubicBezTo>
                    <a:pt x="1132" y="644"/>
                    <a:pt x="1132" y="667"/>
                    <a:pt x="1120" y="703"/>
                  </a:cubicBezTo>
                  <a:cubicBezTo>
                    <a:pt x="1060" y="822"/>
                    <a:pt x="929" y="906"/>
                    <a:pt x="786" y="917"/>
                  </a:cubicBezTo>
                  <a:cubicBezTo>
                    <a:pt x="608" y="953"/>
                    <a:pt x="417" y="965"/>
                    <a:pt x="286" y="786"/>
                  </a:cubicBezTo>
                  <a:cubicBezTo>
                    <a:pt x="0" y="417"/>
                    <a:pt x="310" y="120"/>
                    <a:pt x="620" y="48"/>
                  </a:cubicBezTo>
                  <a:cubicBezTo>
                    <a:pt x="762" y="1"/>
                    <a:pt x="917" y="13"/>
                    <a:pt x="1036" y="108"/>
                  </a:cubicBezTo>
                  <a:cubicBezTo>
                    <a:pt x="1215" y="215"/>
                    <a:pt x="1263" y="453"/>
                    <a:pt x="1143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8" name="Google Shape;8678;p15"/>
            <p:cNvSpPr/>
            <p:nvPr/>
          </p:nvSpPr>
          <p:spPr>
            <a:xfrm>
              <a:off x="7001450" y="2447750"/>
              <a:ext cx="31275" cy="23850"/>
            </a:xfrm>
            <a:custGeom>
              <a:avLst/>
              <a:gdLst/>
              <a:ahLst/>
              <a:cxnLst/>
              <a:rect l="l" t="t" r="r" b="b"/>
              <a:pathLst>
                <a:path w="1251" h="954" extrusionOk="0">
                  <a:moveTo>
                    <a:pt x="1144" y="620"/>
                  </a:moveTo>
                  <a:cubicBezTo>
                    <a:pt x="1132" y="644"/>
                    <a:pt x="1132" y="667"/>
                    <a:pt x="1120" y="691"/>
                  </a:cubicBezTo>
                  <a:cubicBezTo>
                    <a:pt x="1049" y="822"/>
                    <a:pt x="930" y="905"/>
                    <a:pt x="787" y="917"/>
                  </a:cubicBezTo>
                  <a:cubicBezTo>
                    <a:pt x="596" y="953"/>
                    <a:pt x="418" y="953"/>
                    <a:pt x="287" y="786"/>
                  </a:cubicBezTo>
                  <a:cubicBezTo>
                    <a:pt x="1" y="417"/>
                    <a:pt x="310" y="120"/>
                    <a:pt x="608" y="48"/>
                  </a:cubicBezTo>
                  <a:cubicBezTo>
                    <a:pt x="751" y="1"/>
                    <a:pt x="906" y="24"/>
                    <a:pt x="1037" y="108"/>
                  </a:cubicBezTo>
                  <a:cubicBezTo>
                    <a:pt x="1203" y="227"/>
                    <a:pt x="1251" y="441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79" name="Google Shape;8679;p15"/>
            <p:cNvSpPr/>
            <p:nvPr/>
          </p:nvSpPr>
          <p:spPr>
            <a:xfrm>
              <a:off x="6843400" y="2456375"/>
              <a:ext cx="31275" cy="24150"/>
            </a:xfrm>
            <a:custGeom>
              <a:avLst/>
              <a:gdLst/>
              <a:ahLst/>
              <a:cxnLst/>
              <a:rect l="l" t="t" r="r" b="b"/>
              <a:pathLst>
                <a:path w="1251" h="966" extrusionOk="0">
                  <a:moveTo>
                    <a:pt x="1144" y="620"/>
                  </a:moveTo>
                  <a:cubicBezTo>
                    <a:pt x="1132" y="644"/>
                    <a:pt x="1132" y="680"/>
                    <a:pt x="1120" y="703"/>
                  </a:cubicBezTo>
                  <a:cubicBezTo>
                    <a:pt x="1048" y="822"/>
                    <a:pt x="929" y="906"/>
                    <a:pt x="786" y="918"/>
                  </a:cubicBezTo>
                  <a:cubicBezTo>
                    <a:pt x="596" y="953"/>
                    <a:pt x="417" y="965"/>
                    <a:pt x="286" y="799"/>
                  </a:cubicBezTo>
                  <a:cubicBezTo>
                    <a:pt x="1" y="418"/>
                    <a:pt x="310" y="120"/>
                    <a:pt x="608" y="60"/>
                  </a:cubicBezTo>
                  <a:cubicBezTo>
                    <a:pt x="751" y="1"/>
                    <a:pt x="917" y="25"/>
                    <a:pt x="1036" y="108"/>
                  </a:cubicBezTo>
                  <a:cubicBezTo>
                    <a:pt x="1203" y="227"/>
                    <a:pt x="1251" y="453"/>
                    <a:pt x="1144" y="6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0" name="Google Shape;8680;p15"/>
            <p:cNvSpPr/>
            <p:nvPr/>
          </p:nvSpPr>
          <p:spPr>
            <a:xfrm>
              <a:off x="6720775" y="241085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48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48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1" name="Google Shape;8681;p15"/>
            <p:cNvSpPr/>
            <p:nvPr/>
          </p:nvSpPr>
          <p:spPr>
            <a:xfrm>
              <a:off x="7048500" y="2620400"/>
              <a:ext cx="31275" cy="24125"/>
            </a:xfrm>
            <a:custGeom>
              <a:avLst/>
              <a:gdLst/>
              <a:ahLst/>
              <a:cxnLst/>
              <a:rect l="l" t="t" r="r" b="b"/>
              <a:pathLst>
                <a:path w="1251" h="965" extrusionOk="0">
                  <a:moveTo>
                    <a:pt x="1143" y="619"/>
                  </a:moveTo>
                  <a:cubicBezTo>
                    <a:pt x="1131" y="643"/>
                    <a:pt x="1131" y="679"/>
                    <a:pt x="1119" y="703"/>
                  </a:cubicBezTo>
                  <a:cubicBezTo>
                    <a:pt x="1060" y="822"/>
                    <a:pt x="929" y="905"/>
                    <a:pt x="786" y="917"/>
                  </a:cubicBezTo>
                  <a:cubicBezTo>
                    <a:pt x="607" y="953"/>
                    <a:pt x="417" y="965"/>
                    <a:pt x="286" y="798"/>
                  </a:cubicBezTo>
                  <a:cubicBezTo>
                    <a:pt x="0" y="417"/>
                    <a:pt x="310" y="119"/>
                    <a:pt x="607" y="60"/>
                  </a:cubicBezTo>
                  <a:cubicBezTo>
                    <a:pt x="750" y="0"/>
                    <a:pt x="917" y="24"/>
                    <a:pt x="1036" y="107"/>
                  </a:cubicBezTo>
                  <a:cubicBezTo>
                    <a:pt x="1203" y="226"/>
                    <a:pt x="1250" y="453"/>
                    <a:pt x="1143" y="6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2" name="Google Shape;8682;p15"/>
            <p:cNvSpPr/>
            <p:nvPr/>
          </p:nvSpPr>
          <p:spPr>
            <a:xfrm>
              <a:off x="6482950" y="16080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84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405" y="929"/>
                    <a:pt x="274" y="762"/>
                  </a:cubicBezTo>
                  <a:cubicBezTo>
                    <a:pt x="0" y="405"/>
                    <a:pt x="298" y="119"/>
                    <a:pt x="584" y="60"/>
                  </a:cubicBezTo>
                  <a:cubicBezTo>
                    <a:pt x="726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3" name="Google Shape;8683;p15"/>
            <p:cNvSpPr/>
            <p:nvPr/>
          </p:nvSpPr>
          <p:spPr>
            <a:xfrm>
              <a:off x="6279350" y="1604500"/>
              <a:ext cx="79500" cy="61625"/>
            </a:xfrm>
            <a:custGeom>
              <a:avLst/>
              <a:gdLst/>
              <a:ahLst/>
              <a:cxnLst/>
              <a:rect l="l" t="t" r="r" b="b"/>
              <a:pathLst>
                <a:path w="3180" h="2465" extrusionOk="0">
                  <a:moveTo>
                    <a:pt x="2941" y="1596"/>
                  </a:moveTo>
                  <a:cubicBezTo>
                    <a:pt x="2917" y="1655"/>
                    <a:pt x="2917" y="1727"/>
                    <a:pt x="2882" y="1798"/>
                  </a:cubicBezTo>
                  <a:cubicBezTo>
                    <a:pt x="2739" y="2143"/>
                    <a:pt x="2393" y="2286"/>
                    <a:pt x="2036" y="2358"/>
                  </a:cubicBezTo>
                  <a:cubicBezTo>
                    <a:pt x="1560" y="2441"/>
                    <a:pt x="1084" y="2465"/>
                    <a:pt x="738" y="2036"/>
                  </a:cubicBezTo>
                  <a:cubicBezTo>
                    <a:pt x="0" y="1060"/>
                    <a:pt x="810" y="310"/>
                    <a:pt x="1584" y="143"/>
                  </a:cubicBezTo>
                  <a:cubicBezTo>
                    <a:pt x="1941" y="72"/>
                    <a:pt x="2310" y="0"/>
                    <a:pt x="2679" y="286"/>
                  </a:cubicBezTo>
                  <a:cubicBezTo>
                    <a:pt x="3179" y="667"/>
                    <a:pt x="3167" y="1167"/>
                    <a:pt x="2941" y="1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4" name="Google Shape;8684;p15"/>
            <p:cNvSpPr/>
            <p:nvPr/>
          </p:nvSpPr>
          <p:spPr>
            <a:xfrm>
              <a:off x="6123975" y="1700050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6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4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4" y="60"/>
                  </a:cubicBezTo>
                  <a:cubicBezTo>
                    <a:pt x="727" y="0"/>
                    <a:pt x="881" y="24"/>
                    <a:pt x="1000" y="107"/>
                  </a:cubicBezTo>
                  <a:cubicBezTo>
                    <a:pt x="1155" y="214"/>
                    <a:pt x="1203" y="429"/>
                    <a:pt x="1096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5" name="Google Shape;8685;p15"/>
            <p:cNvSpPr/>
            <p:nvPr/>
          </p:nvSpPr>
          <p:spPr>
            <a:xfrm>
              <a:off x="5987050" y="183965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108" y="595"/>
                  </a:moveTo>
                  <a:cubicBezTo>
                    <a:pt x="1096" y="619"/>
                    <a:pt x="1096" y="643"/>
                    <a:pt x="1084" y="667"/>
                  </a:cubicBezTo>
                  <a:cubicBezTo>
                    <a:pt x="1024" y="786"/>
                    <a:pt x="893" y="869"/>
                    <a:pt x="762" y="881"/>
                  </a:cubicBezTo>
                  <a:cubicBezTo>
                    <a:pt x="584" y="917"/>
                    <a:pt x="405" y="917"/>
                    <a:pt x="274" y="762"/>
                  </a:cubicBezTo>
                  <a:cubicBezTo>
                    <a:pt x="0" y="393"/>
                    <a:pt x="310" y="107"/>
                    <a:pt x="596" y="48"/>
                  </a:cubicBezTo>
                  <a:cubicBezTo>
                    <a:pt x="727" y="0"/>
                    <a:pt x="881" y="12"/>
                    <a:pt x="1000" y="107"/>
                  </a:cubicBezTo>
                  <a:cubicBezTo>
                    <a:pt x="1167" y="214"/>
                    <a:pt x="1203" y="429"/>
                    <a:pt x="1108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6" name="Google Shape;8686;p15"/>
            <p:cNvSpPr/>
            <p:nvPr/>
          </p:nvSpPr>
          <p:spPr>
            <a:xfrm>
              <a:off x="6063250" y="19813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8"/>
                    <a:pt x="1084" y="632"/>
                    <a:pt x="1072" y="655"/>
                  </a:cubicBezTo>
                  <a:cubicBezTo>
                    <a:pt x="1012" y="786"/>
                    <a:pt x="893" y="858"/>
                    <a:pt x="750" y="870"/>
                  </a:cubicBezTo>
                  <a:cubicBezTo>
                    <a:pt x="584" y="905"/>
                    <a:pt x="393" y="917"/>
                    <a:pt x="274" y="751"/>
                  </a:cubicBezTo>
                  <a:cubicBezTo>
                    <a:pt x="0" y="393"/>
                    <a:pt x="298" y="108"/>
                    <a:pt x="584" y="48"/>
                  </a:cubicBezTo>
                  <a:cubicBezTo>
                    <a:pt x="727" y="1"/>
                    <a:pt x="870" y="12"/>
                    <a:pt x="1000" y="96"/>
                  </a:cubicBezTo>
                  <a:cubicBezTo>
                    <a:pt x="1155" y="203"/>
                    <a:pt x="1203" y="417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7" name="Google Shape;8687;p15"/>
            <p:cNvSpPr/>
            <p:nvPr/>
          </p:nvSpPr>
          <p:spPr>
            <a:xfrm>
              <a:off x="5876925" y="1925675"/>
              <a:ext cx="30075" cy="23225"/>
            </a:xfrm>
            <a:custGeom>
              <a:avLst/>
              <a:gdLst/>
              <a:ahLst/>
              <a:cxnLst/>
              <a:rect l="l" t="t" r="r" b="b"/>
              <a:pathLst>
                <a:path w="1203" h="929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50" y="881"/>
                  </a:cubicBezTo>
                  <a:cubicBezTo>
                    <a:pt x="572" y="917"/>
                    <a:pt x="393" y="929"/>
                    <a:pt x="274" y="762"/>
                  </a:cubicBezTo>
                  <a:cubicBezTo>
                    <a:pt x="0" y="393"/>
                    <a:pt x="298" y="119"/>
                    <a:pt x="583" y="48"/>
                  </a:cubicBezTo>
                  <a:cubicBezTo>
                    <a:pt x="726" y="0"/>
                    <a:pt x="869" y="24"/>
                    <a:pt x="988" y="107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8" name="Google Shape;8688;p15"/>
            <p:cNvSpPr/>
            <p:nvPr/>
          </p:nvSpPr>
          <p:spPr>
            <a:xfrm>
              <a:off x="6233500" y="1577400"/>
              <a:ext cx="26225" cy="25625"/>
            </a:xfrm>
            <a:custGeom>
              <a:avLst/>
              <a:gdLst/>
              <a:ahLst/>
              <a:cxnLst/>
              <a:rect l="l" t="t" r="r" b="b"/>
              <a:pathLst>
                <a:path w="1049" h="1025" extrusionOk="0">
                  <a:moveTo>
                    <a:pt x="48" y="691"/>
                  </a:moveTo>
                  <a:cubicBezTo>
                    <a:pt x="48" y="656"/>
                    <a:pt x="25" y="644"/>
                    <a:pt x="25" y="608"/>
                  </a:cubicBezTo>
                  <a:cubicBezTo>
                    <a:pt x="1" y="477"/>
                    <a:pt x="48" y="346"/>
                    <a:pt x="156" y="251"/>
                  </a:cubicBezTo>
                  <a:cubicBezTo>
                    <a:pt x="275" y="120"/>
                    <a:pt x="417" y="1"/>
                    <a:pt x="608" y="60"/>
                  </a:cubicBezTo>
                  <a:cubicBezTo>
                    <a:pt x="1048" y="191"/>
                    <a:pt x="977" y="596"/>
                    <a:pt x="787" y="810"/>
                  </a:cubicBezTo>
                  <a:cubicBezTo>
                    <a:pt x="703" y="941"/>
                    <a:pt x="572" y="1013"/>
                    <a:pt x="429" y="1025"/>
                  </a:cubicBezTo>
                  <a:cubicBezTo>
                    <a:pt x="227" y="1025"/>
                    <a:pt x="60" y="882"/>
                    <a:pt x="48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89" name="Google Shape;8689;p15"/>
            <p:cNvSpPr/>
            <p:nvPr/>
          </p:nvSpPr>
          <p:spPr>
            <a:xfrm>
              <a:off x="6050150" y="1703900"/>
              <a:ext cx="26525" cy="25625"/>
            </a:xfrm>
            <a:custGeom>
              <a:avLst/>
              <a:gdLst/>
              <a:ahLst/>
              <a:cxnLst/>
              <a:rect l="l" t="t" r="r" b="b"/>
              <a:pathLst>
                <a:path w="1061" h="1025" extrusionOk="0">
                  <a:moveTo>
                    <a:pt x="60" y="691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77"/>
                    <a:pt x="60" y="346"/>
                    <a:pt x="155" y="251"/>
                  </a:cubicBezTo>
                  <a:cubicBezTo>
                    <a:pt x="286" y="120"/>
                    <a:pt x="417" y="1"/>
                    <a:pt x="620" y="60"/>
                  </a:cubicBezTo>
                  <a:cubicBezTo>
                    <a:pt x="1060" y="191"/>
                    <a:pt x="989" y="596"/>
                    <a:pt x="786" y="811"/>
                  </a:cubicBezTo>
                  <a:cubicBezTo>
                    <a:pt x="715" y="942"/>
                    <a:pt x="572" y="1013"/>
                    <a:pt x="429" y="1013"/>
                  </a:cubicBezTo>
                  <a:cubicBezTo>
                    <a:pt x="239" y="1025"/>
                    <a:pt x="72" y="882"/>
                    <a:pt x="60" y="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0" name="Google Shape;8690;p15"/>
            <p:cNvSpPr/>
            <p:nvPr/>
          </p:nvSpPr>
          <p:spPr>
            <a:xfrm>
              <a:off x="6116825" y="2138775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80"/>
                  </a:moveTo>
                  <a:cubicBezTo>
                    <a:pt x="48" y="656"/>
                    <a:pt x="24" y="632"/>
                    <a:pt x="24" y="608"/>
                  </a:cubicBezTo>
                  <a:cubicBezTo>
                    <a:pt x="0" y="465"/>
                    <a:pt x="48" y="334"/>
                    <a:pt x="155" y="251"/>
                  </a:cubicBezTo>
                  <a:cubicBezTo>
                    <a:pt x="274" y="108"/>
                    <a:pt x="405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17" y="1013"/>
                  </a:cubicBezTo>
                  <a:cubicBezTo>
                    <a:pt x="227" y="1013"/>
                    <a:pt x="60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1" name="Google Shape;8691;p15"/>
            <p:cNvSpPr/>
            <p:nvPr/>
          </p:nvSpPr>
          <p:spPr>
            <a:xfrm>
              <a:off x="6371325" y="1477100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36" y="631"/>
                    <a:pt x="24" y="608"/>
                  </a:cubicBezTo>
                  <a:cubicBezTo>
                    <a:pt x="0" y="477"/>
                    <a:pt x="48" y="334"/>
                    <a:pt x="155" y="250"/>
                  </a:cubicBezTo>
                  <a:cubicBezTo>
                    <a:pt x="274" y="108"/>
                    <a:pt x="417" y="0"/>
                    <a:pt x="608" y="60"/>
                  </a:cubicBezTo>
                  <a:cubicBezTo>
                    <a:pt x="1060" y="179"/>
                    <a:pt x="977" y="584"/>
                    <a:pt x="786" y="810"/>
                  </a:cubicBezTo>
                  <a:cubicBezTo>
                    <a:pt x="703" y="929"/>
                    <a:pt x="572" y="1012"/>
                    <a:pt x="429" y="1012"/>
                  </a:cubicBezTo>
                  <a:cubicBezTo>
                    <a:pt x="227" y="1012"/>
                    <a:pt x="72" y="870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2" name="Google Shape;8692;p15"/>
            <p:cNvSpPr/>
            <p:nvPr/>
          </p:nvSpPr>
          <p:spPr>
            <a:xfrm>
              <a:off x="6518075" y="1353575"/>
              <a:ext cx="26500" cy="25325"/>
            </a:xfrm>
            <a:custGeom>
              <a:avLst/>
              <a:gdLst/>
              <a:ahLst/>
              <a:cxnLst/>
              <a:rect l="l" t="t" r="r" b="b"/>
              <a:pathLst>
                <a:path w="1060" h="1013" extrusionOk="0">
                  <a:moveTo>
                    <a:pt x="48" y="679"/>
                  </a:moveTo>
                  <a:cubicBezTo>
                    <a:pt x="48" y="655"/>
                    <a:pt x="24" y="631"/>
                    <a:pt x="24" y="608"/>
                  </a:cubicBezTo>
                  <a:cubicBezTo>
                    <a:pt x="0" y="465"/>
                    <a:pt x="48" y="334"/>
                    <a:pt x="155" y="250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60" y="179"/>
                    <a:pt x="976" y="584"/>
                    <a:pt x="786" y="810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3" name="Google Shape;8693;p15"/>
            <p:cNvSpPr/>
            <p:nvPr/>
          </p:nvSpPr>
          <p:spPr>
            <a:xfrm>
              <a:off x="6218925" y="1433925"/>
              <a:ext cx="26500" cy="25350"/>
            </a:xfrm>
            <a:custGeom>
              <a:avLst/>
              <a:gdLst/>
              <a:ahLst/>
              <a:cxnLst/>
              <a:rect l="l" t="t" r="r" b="b"/>
              <a:pathLst>
                <a:path w="1060" h="1014" extrusionOk="0">
                  <a:moveTo>
                    <a:pt x="48" y="680"/>
                  </a:moveTo>
                  <a:cubicBezTo>
                    <a:pt x="48" y="656"/>
                    <a:pt x="36" y="632"/>
                    <a:pt x="24" y="608"/>
                  </a:cubicBezTo>
                  <a:cubicBezTo>
                    <a:pt x="0" y="465"/>
                    <a:pt x="48" y="334"/>
                    <a:pt x="155" y="239"/>
                  </a:cubicBezTo>
                  <a:cubicBezTo>
                    <a:pt x="274" y="108"/>
                    <a:pt x="417" y="1"/>
                    <a:pt x="608" y="49"/>
                  </a:cubicBezTo>
                  <a:cubicBezTo>
                    <a:pt x="1060" y="180"/>
                    <a:pt x="977" y="584"/>
                    <a:pt x="786" y="811"/>
                  </a:cubicBezTo>
                  <a:cubicBezTo>
                    <a:pt x="703" y="930"/>
                    <a:pt x="572" y="1001"/>
                    <a:pt x="429" y="1013"/>
                  </a:cubicBezTo>
                  <a:cubicBezTo>
                    <a:pt x="227" y="1013"/>
                    <a:pt x="72" y="870"/>
                    <a:pt x="48" y="68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4" name="Google Shape;8694;p15"/>
            <p:cNvSpPr/>
            <p:nvPr/>
          </p:nvSpPr>
          <p:spPr>
            <a:xfrm>
              <a:off x="6149875" y="1563125"/>
              <a:ext cx="26200" cy="25325"/>
            </a:xfrm>
            <a:custGeom>
              <a:avLst/>
              <a:gdLst/>
              <a:ahLst/>
              <a:cxnLst/>
              <a:rect l="l" t="t" r="r" b="b"/>
              <a:pathLst>
                <a:path w="1048" h="1013" extrusionOk="0">
                  <a:moveTo>
                    <a:pt x="48" y="679"/>
                  </a:moveTo>
                  <a:cubicBezTo>
                    <a:pt x="48" y="655"/>
                    <a:pt x="24" y="631"/>
                    <a:pt x="12" y="608"/>
                  </a:cubicBezTo>
                  <a:cubicBezTo>
                    <a:pt x="0" y="465"/>
                    <a:pt x="48" y="334"/>
                    <a:pt x="155" y="238"/>
                  </a:cubicBezTo>
                  <a:cubicBezTo>
                    <a:pt x="274" y="107"/>
                    <a:pt x="405" y="0"/>
                    <a:pt x="607" y="48"/>
                  </a:cubicBezTo>
                  <a:cubicBezTo>
                    <a:pt x="1048" y="179"/>
                    <a:pt x="976" y="584"/>
                    <a:pt x="786" y="798"/>
                  </a:cubicBezTo>
                  <a:cubicBezTo>
                    <a:pt x="703" y="929"/>
                    <a:pt x="560" y="1000"/>
                    <a:pt x="417" y="1012"/>
                  </a:cubicBezTo>
                  <a:cubicBezTo>
                    <a:pt x="226" y="1012"/>
                    <a:pt x="60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5" name="Google Shape;8695;p15"/>
            <p:cNvSpPr/>
            <p:nvPr/>
          </p:nvSpPr>
          <p:spPr>
            <a:xfrm>
              <a:off x="5881075" y="1712850"/>
              <a:ext cx="26525" cy="25325"/>
            </a:xfrm>
            <a:custGeom>
              <a:avLst/>
              <a:gdLst/>
              <a:ahLst/>
              <a:cxnLst/>
              <a:rect l="l" t="t" r="r" b="b"/>
              <a:pathLst>
                <a:path w="1061" h="1013" extrusionOk="0">
                  <a:moveTo>
                    <a:pt x="48" y="679"/>
                  </a:moveTo>
                  <a:cubicBezTo>
                    <a:pt x="48" y="655"/>
                    <a:pt x="36" y="631"/>
                    <a:pt x="25" y="607"/>
                  </a:cubicBezTo>
                  <a:cubicBezTo>
                    <a:pt x="1" y="464"/>
                    <a:pt x="48" y="333"/>
                    <a:pt x="156" y="250"/>
                  </a:cubicBezTo>
                  <a:cubicBezTo>
                    <a:pt x="275" y="107"/>
                    <a:pt x="417" y="0"/>
                    <a:pt x="620" y="48"/>
                  </a:cubicBezTo>
                  <a:cubicBezTo>
                    <a:pt x="1060" y="179"/>
                    <a:pt x="977" y="584"/>
                    <a:pt x="787" y="810"/>
                  </a:cubicBezTo>
                  <a:cubicBezTo>
                    <a:pt x="703" y="929"/>
                    <a:pt x="572" y="1000"/>
                    <a:pt x="429" y="1012"/>
                  </a:cubicBezTo>
                  <a:cubicBezTo>
                    <a:pt x="239" y="1012"/>
                    <a:pt x="72" y="869"/>
                    <a:pt x="48" y="6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6" name="Google Shape;8696;p15"/>
            <p:cNvSpPr/>
            <p:nvPr/>
          </p:nvSpPr>
          <p:spPr>
            <a:xfrm>
              <a:off x="6796075" y="1792600"/>
              <a:ext cx="38725" cy="37850"/>
            </a:xfrm>
            <a:custGeom>
              <a:avLst/>
              <a:gdLst/>
              <a:ahLst/>
              <a:cxnLst/>
              <a:rect l="l" t="t" r="r" b="b"/>
              <a:pathLst>
                <a:path w="1549" h="1514" extrusionOk="0">
                  <a:moveTo>
                    <a:pt x="72" y="1013"/>
                  </a:moveTo>
                  <a:cubicBezTo>
                    <a:pt x="72" y="977"/>
                    <a:pt x="36" y="942"/>
                    <a:pt x="24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5" y="180"/>
                    <a:pt x="608" y="1"/>
                    <a:pt x="905" y="84"/>
                  </a:cubicBezTo>
                  <a:cubicBezTo>
                    <a:pt x="1548" y="275"/>
                    <a:pt x="1453" y="882"/>
                    <a:pt x="1155" y="1204"/>
                  </a:cubicBezTo>
                  <a:cubicBezTo>
                    <a:pt x="1024" y="1358"/>
                    <a:pt x="882" y="1513"/>
                    <a:pt x="620" y="1501"/>
                  </a:cubicBezTo>
                  <a:cubicBezTo>
                    <a:pt x="334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7" name="Google Shape;8697;p15"/>
            <p:cNvSpPr/>
            <p:nvPr/>
          </p:nvSpPr>
          <p:spPr>
            <a:xfrm>
              <a:off x="6271600" y="2272725"/>
              <a:ext cx="39025" cy="37825"/>
            </a:xfrm>
            <a:custGeom>
              <a:avLst/>
              <a:gdLst/>
              <a:ahLst/>
              <a:cxnLst/>
              <a:rect l="l" t="t" r="r" b="b"/>
              <a:pathLst>
                <a:path w="1561" h="1513" extrusionOk="0">
                  <a:moveTo>
                    <a:pt x="72" y="1013"/>
                  </a:moveTo>
                  <a:cubicBezTo>
                    <a:pt x="72" y="977"/>
                    <a:pt x="36" y="941"/>
                    <a:pt x="36" y="906"/>
                  </a:cubicBezTo>
                  <a:cubicBezTo>
                    <a:pt x="1" y="703"/>
                    <a:pt x="72" y="501"/>
                    <a:pt x="227" y="370"/>
                  </a:cubicBezTo>
                  <a:cubicBezTo>
                    <a:pt x="406" y="167"/>
                    <a:pt x="608" y="1"/>
                    <a:pt x="906" y="84"/>
                  </a:cubicBezTo>
                  <a:cubicBezTo>
                    <a:pt x="1560" y="275"/>
                    <a:pt x="1453" y="870"/>
                    <a:pt x="1168" y="1203"/>
                  </a:cubicBezTo>
                  <a:cubicBezTo>
                    <a:pt x="1025" y="1346"/>
                    <a:pt x="882" y="1513"/>
                    <a:pt x="632" y="1501"/>
                  </a:cubicBezTo>
                  <a:cubicBezTo>
                    <a:pt x="346" y="1513"/>
                    <a:pt x="96" y="1299"/>
                    <a:pt x="72" y="10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8" name="Google Shape;8698;p15"/>
            <p:cNvSpPr/>
            <p:nvPr/>
          </p:nvSpPr>
          <p:spPr>
            <a:xfrm>
              <a:off x="6857400" y="1565500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108" y="596"/>
                  </a:moveTo>
                  <a:cubicBezTo>
                    <a:pt x="1096" y="620"/>
                    <a:pt x="1084" y="643"/>
                    <a:pt x="1084" y="667"/>
                  </a:cubicBezTo>
                  <a:cubicBezTo>
                    <a:pt x="1012" y="786"/>
                    <a:pt x="893" y="870"/>
                    <a:pt x="762" y="882"/>
                  </a:cubicBezTo>
                  <a:cubicBezTo>
                    <a:pt x="584" y="917"/>
                    <a:pt x="405" y="917"/>
                    <a:pt x="274" y="763"/>
                  </a:cubicBezTo>
                  <a:cubicBezTo>
                    <a:pt x="0" y="393"/>
                    <a:pt x="298" y="108"/>
                    <a:pt x="596" y="48"/>
                  </a:cubicBezTo>
                  <a:cubicBezTo>
                    <a:pt x="727" y="1"/>
                    <a:pt x="881" y="24"/>
                    <a:pt x="1000" y="108"/>
                  </a:cubicBezTo>
                  <a:cubicBezTo>
                    <a:pt x="1155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99" name="Google Shape;8699;p15"/>
            <p:cNvSpPr/>
            <p:nvPr/>
          </p:nvSpPr>
          <p:spPr>
            <a:xfrm>
              <a:off x="6716000" y="1505375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20"/>
                    <a:pt x="1096" y="643"/>
                    <a:pt x="1084" y="667"/>
                  </a:cubicBezTo>
                  <a:cubicBezTo>
                    <a:pt x="1013" y="786"/>
                    <a:pt x="894" y="870"/>
                    <a:pt x="763" y="882"/>
                  </a:cubicBezTo>
                  <a:cubicBezTo>
                    <a:pt x="584" y="917"/>
                    <a:pt x="406" y="929"/>
                    <a:pt x="275" y="762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0" name="Google Shape;8700;p15"/>
            <p:cNvSpPr/>
            <p:nvPr/>
          </p:nvSpPr>
          <p:spPr>
            <a:xfrm>
              <a:off x="6604975" y="1461625"/>
              <a:ext cx="30100" cy="23225"/>
            </a:xfrm>
            <a:custGeom>
              <a:avLst/>
              <a:gdLst/>
              <a:ahLst/>
              <a:cxnLst/>
              <a:rect l="l" t="t" r="r" b="b"/>
              <a:pathLst>
                <a:path w="1204" h="929" extrusionOk="0">
                  <a:moveTo>
                    <a:pt x="1096" y="596"/>
                  </a:moveTo>
                  <a:cubicBezTo>
                    <a:pt x="1084" y="619"/>
                    <a:pt x="1084" y="655"/>
                    <a:pt x="1072" y="679"/>
                  </a:cubicBezTo>
                  <a:cubicBezTo>
                    <a:pt x="1013" y="798"/>
                    <a:pt x="894" y="869"/>
                    <a:pt x="751" y="881"/>
                  </a:cubicBezTo>
                  <a:cubicBezTo>
                    <a:pt x="584" y="917"/>
                    <a:pt x="394" y="929"/>
                    <a:pt x="275" y="762"/>
                  </a:cubicBezTo>
                  <a:cubicBezTo>
                    <a:pt x="1" y="405"/>
                    <a:pt x="298" y="119"/>
                    <a:pt x="584" y="60"/>
                  </a:cubicBezTo>
                  <a:cubicBezTo>
                    <a:pt x="727" y="0"/>
                    <a:pt x="882" y="24"/>
                    <a:pt x="1001" y="107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1" name="Google Shape;8701;p15"/>
            <p:cNvSpPr/>
            <p:nvPr/>
          </p:nvSpPr>
          <p:spPr>
            <a:xfrm>
              <a:off x="6448125" y="2162000"/>
              <a:ext cx="18475" cy="21750"/>
            </a:xfrm>
            <a:custGeom>
              <a:avLst/>
              <a:gdLst/>
              <a:ahLst/>
              <a:cxnLst/>
              <a:rect l="l" t="t" r="r" b="b"/>
              <a:pathLst>
                <a:path w="739" h="870" extrusionOk="0">
                  <a:moveTo>
                    <a:pt x="381" y="834"/>
                  </a:moveTo>
                  <a:lnTo>
                    <a:pt x="322" y="834"/>
                  </a:lnTo>
                  <a:cubicBezTo>
                    <a:pt x="214" y="822"/>
                    <a:pt x="131" y="751"/>
                    <a:pt x="95" y="655"/>
                  </a:cubicBezTo>
                  <a:cubicBezTo>
                    <a:pt x="12" y="548"/>
                    <a:pt x="0" y="394"/>
                    <a:pt x="72" y="286"/>
                  </a:cubicBezTo>
                  <a:cubicBezTo>
                    <a:pt x="262" y="1"/>
                    <a:pt x="536" y="155"/>
                    <a:pt x="655" y="346"/>
                  </a:cubicBezTo>
                  <a:cubicBezTo>
                    <a:pt x="715" y="429"/>
                    <a:pt x="738" y="548"/>
                    <a:pt x="703" y="655"/>
                  </a:cubicBezTo>
                  <a:cubicBezTo>
                    <a:pt x="667" y="786"/>
                    <a:pt x="524" y="870"/>
                    <a:pt x="381" y="8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2" name="Google Shape;8702;p15"/>
            <p:cNvSpPr/>
            <p:nvPr/>
          </p:nvSpPr>
          <p:spPr>
            <a:xfrm>
              <a:off x="6487700" y="238495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108" y="596"/>
                  </a:moveTo>
                  <a:cubicBezTo>
                    <a:pt x="1096" y="619"/>
                    <a:pt x="1096" y="655"/>
                    <a:pt x="1084" y="679"/>
                  </a:cubicBezTo>
                  <a:cubicBezTo>
                    <a:pt x="1013" y="798"/>
                    <a:pt x="894" y="870"/>
                    <a:pt x="763" y="881"/>
                  </a:cubicBezTo>
                  <a:cubicBezTo>
                    <a:pt x="584" y="917"/>
                    <a:pt x="405" y="929"/>
                    <a:pt x="275" y="762"/>
                  </a:cubicBezTo>
                  <a:cubicBezTo>
                    <a:pt x="1" y="405"/>
                    <a:pt x="298" y="119"/>
                    <a:pt x="596" y="60"/>
                  </a:cubicBezTo>
                  <a:cubicBezTo>
                    <a:pt x="727" y="0"/>
                    <a:pt x="882" y="24"/>
                    <a:pt x="1001" y="108"/>
                  </a:cubicBezTo>
                  <a:cubicBezTo>
                    <a:pt x="1156" y="215"/>
                    <a:pt x="1203" y="441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3" name="Google Shape;8703;p15"/>
            <p:cNvSpPr/>
            <p:nvPr/>
          </p:nvSpPr>
          <p:spPr>
            <a:xfrm>
              <a:off x="6789825" y="1666700"/>
              <a:ext cx="30100" cy="23250"/>
            </a:xfrm>
            <a:custGeom>
              <a:avLst/>
              <a:gdLst/>
              <a:ahLst/>
              <a:cxnLst/>
              <a:rect l="l" t="t" r="r" b="b"/>
              <a:pathLst>
                <a:path w="1204" h="930" extrusionOk="0">
                  <a:moveTo>
                    <a:pt x="1096" y="596"/>
                  </a:moveTo>
                  <a:cubicBezTo>
                    <a:pt x="1096" y="620"/>
                    <a:pt x="1096" y="644"/>
                    <a:pt x="1084" y="667"/>
                  </a:cubicBezTo>
                  <a:cubicBezTo>
                    <a:pt x="1013" y="786"/>
                    <a:pt x="893" y="870"/>
                    <a:pt x="763" y="882"/>
                  </a:cubicBezTo>
                  <a:cubicBezTo>
                    <a:pt x="584" y="917"/>
                    <a:pt x="405" y="929"/>
                    <a:pt x="274" y="763"/>
                  </a:cubicBezTo>
                  <a:cubicBezTo>
                    <a:pt x="1" y="405"/>
                    <a:pt x="298" y="120"/>
                    <a:pt x="584" y="60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4" name="Google Shape;8704;p15"/>
            <p:cNvSpPr/>
            <p:nvPr/>
          </p:nvSpPr>
          <p:spPr>
            <a:xfrm>
              <a:off x="6542475" y="154942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96"/>
                  </a:moveTo>
                  <a:cubicBezTo>
                    <a:pt x="1084" y="608"/>
                    <a:pt x="1084" y="644"/>
                    <a:pt x="1084" y="667"/>
                  </a:cubicBezTo>
                  <a:cubicBezTo>
                    <a:pt x="1012" y="786"/>
                    <a:pt x="893" y="858"/>
                    <a:pt x="762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0" y="394"/>
                    <a:pt x="298" y="108"/>
                    <a:pt x="584" y="48"/>
                  </a:cubicBezTo>
                  <a:cubicBezTo>
                    <a:pt x="727" y="1"/>
                    <a:pt x="881" y="13"/>
                    <a:pt x="1001" y="96"/>
                  </a:cubicBezTo>
                  <a:cubicBezTo>
                    <a:pt x="1155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5" name="Google Shape;8705;p15"/>
            <p:cNvSpPr/>
            <p:nvPr/>
          </p:nvSpPr>
          <p:spPr>
            <a:xfrm>
              <a:off x="6311200" y="1226775"/>
              <a:ext cx="30075" cy="22950"/>
            </a:xfrm>
            <a:custGeom>
              <a:avLst/>
              <a:gdLst/>
              <a:ahLst/>
              <a:cxnLst/>
              <a:rect l="l" t="t" r="r" b="b"/>
              <a:pathLst>
                <a:path w="1203" h="918" extrusionOk="0">
                  <a:moveTo>
                    <a:pt x="1096" y="584"/>
                  </a:moveTo>
                  <a:cubicBezTo>
                    <a:pt x="1084" y="607"/>
                    <a:pt x="1084" y="643"/>
                    <a:pt x="1084" y="667"/>
                  </a:cubicBezTo>
                  <a:cubicBezTo>
                    <a:pt x="1012" y="786"/>
                    <a:pt x="893" y="857"/>
                    <a:pt x="762" y="869"/>
                  </a:cubicBezTo>
                  <a:cubicBezTo>
                    <a:pt x="584" y="905"/>
                    <a:pt x="405" y="917"/>
                    <a:pt x="274" y="750"/>
                  </a:cubicBezTo>
                  <a:cubicBezTo>
                    <a:pt x="0" y="393"/>
                    <a:pt x="298" y="107"/>
                    <a:pt x="584" y="48"/>
                  </a:cubicBezTo>
                  <a:cubicBezTo>
                    <a:pt x="727" y="0"/>
                    <a:pt x="881" y="12"/>
                    <a:pt x="1000" y="96"/>
                  </a:cubicBezTo>
                  <a:cubicBezTo>
                    <a:pt x="1155" y="215"/>
                    <a:pt x="1203" y="429"/>
                    <a:pt x="1096" y="5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6" name="Google Shape;8706;p15"/>
            <p:cNvSpPr/>
            <p:nvPr/>
          </p:nvSpPr>
          <p:spPr>
            <a:xfrm>
              <a:off x="6723150" y="1289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108" y="596"/>
                  </a:moveTo>
                  <a:cubicBezTo>
                    <a:pt x="1096" y="608"/>
                    <a:pt x="1096" y="643"/>
                    <a:pt x="1084" y="667"/>
                  </a:cubicBezTo>
                  <a:cubicBezTo>
                    <a:pt x="1024" y="786"/>
                    <a:pt x="893" y="858"/>
                    <a:pt x="763" y="870"/>
                  </a:cubicBezTo>
                  <a:cubicBezTo>
                    <a:pt x="584" y="905"/>
                    <a:pt x="405" y="917"/>
                    <a:pt x="274" y="751"/>
                  </a:cubicBezTo>
                  <a:cubicBezTo>
                    <a:pt x="1" y="393"/>
                    <a:pt x="310" y="108"/>
                    <a:pt x="596" y="48"/>
                  </a:cubicBezTo>
                  <a:cubicBezTo>
                    <a:pt x="727" y="0"/>
                    <a:pt x="882" y="12"/>
                    <a:pt x="1001" y="96"/>
                  </a:cubicBezTo>
                  <a:cubicBezTo>
                    <a:pt x="1167" y="215"/>
                    <a:pt x="1203" y="429"/>
                    <a:pt x="1108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7" name="Google Shape;8707;p15"/>
            <p:cNvSpPr/>
            <p:nvPr/>
          </p:nvSpPr>
          <p:spPr>
            <a:xfrm>
              <a:off x="5962650" y="1300300"/>
              <a:ext cx="30075" cy="22925"/>
            </a:xfrm>
            <a:custGeom>
              <a:avLst/>
              <a:gdLst/>
              <a:ahLst/>
              <a:cxnLst/>
              <a:rect l="l" t="t" r="r" b="b"/>
              <a:pathLst>
                <a:path w="1203" h="917" extrusionOk="0">
                  <a:moveTo>
                    <a:pt x="1095" y="595"/>
                  </a:moveTo>
                  <a:cubicBezTo>
                    <a:pt x="1084" y="619"/>
                    <a:pt x="1084" y="643"/>
                    <a:pt x="1072" y="667"/>
                  </a:cubicBezTo>
                  <a:cubicBezTo>
                    <a:pt x="1012" y="786"/>
                    <a:pt x="893" y="869"/>
                    <a:pt x="762" y="881"/>
                  </a:cubicBezTo>
                  <a:cubicBezTo>
                    <a:pt x="583" y="905"/>
                    <a:pt x="393" y="917"/>
                    <a:pt x="274" y="750"/>
                  </a:cubicBezTo>
                  <a:cubicBezTo>
                    <a:pt x="0" y="393"/>
                    <a:pt x="298" y="107"/>
                    <a:pt x="583" y="48"/>
                  </a:cubicBezTo>
                  <a:cubicBezTo>
                    <a:pt x="726" y="0"/>
                    <a:pt x="881" y="12"/>
                    <a:pt x="1000" y="95"/>
                  </a:cubicBezTo>
                  <a:cubicBezTo>
                    <a:pt x="1155" y="214"/>
                    <a:pt x="1203" y="429"/>
                    <a:pt x="1095" y="5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8" name="Google Shape;8708;p15"/>
            <p:cNvSpPr/>
            <p:nvPr/>
          </p:nvSpPr>
          <p:spPr>
            <a:xfrm>
              <a:off x="5965925" y="2004850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07" y="36"/>
                    <a:pt x="191" y="0"/>
                    <a:pt x="274" y="24"/>
                  </a:cubicBezTo>
                  <a:cubicBezTo>
                    <a:pt x="464" y="72"/>
                    <a:pt x="429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53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09" name="Google Shape;8709;p15"/>
            <p:cNvSpPr/>
            <p:nvPr/>
          </p:nvSpPr>
          <p:spPr>
            <a:xfrm>
              <a:off x="6070100" y="15473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7"/>
                  </a:cubicBezTo>
                  <a:cubicBezTo>
                    <a:pt x="107" y="36"/>
                    <a:pt x="191" y="0"/>
                    <a:pt x="274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95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0" name="Google Shape;8710;p15"/>
            <p:cNvSpPr/>
            <p:nvPr/>
          </p:nvSpPr>
          <p:spPr>
            <a:xfrm>
              <a:off x="6394825" y="13244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8"/>
                  </a:cubicBezTo>
                  <a:cubicBezTo>
                    <a:pt x="108" y="36"/>
                    <a:pt x="191" y="0"/>
                    <a:pt x="275" y="24"/>
                  </a:cubicBezTo>
                  <a:cubicBezTo>
                    <a:pt x="465" y="72"/>
                    <a:pt x="430" y="251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1" name="Google Shape;8711;p15"/>
            <p:cNvSpPr/>
            <p:nvPr/>
          </p:nvSpPr>
          <p:spPr>
            <a:xfrm>
              <a:off x="6260600" y="17012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75"/>
                    <a:pt x="24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6"/>
                    <a:pt x="203" y="1"/>
                    <a:pt x="274" y="13"/>
                  </a:cubicBezTo>
                  <a:cubicBezTo>
                    <a:pt x="465" y="72"/>
                    <a:pt x="441" y="251"/>
                    <a:pt x="357" y="346"/>
                  </a:cubicBezTo>
                  <a:cubicBezTo>
                    <a:pt x="322" y="406"/>
                    <a:pt x="262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2" name="Google Shape;8712;p15"/>
            <p:cNvSpPr/>
            <p:nvPr/>
          </p:nvSpPr>
          <p:spPr>
            <a:xfrm>
              <a:off x="6388275" y="1584250"/>
              <a:ext cx="11650" cy="11350"/>
            </a:xfrm>
            <a:custGeom>
              <a:avLst/>
              <a:gdLst/>
              <a:ahLst/>
              <a:cxnLst/>
              <a:rect l="l" t="t" r="r" b="b"/>
              <a:pathLst>
                <a:path w="466" h="454" extrusionOk="0">
                  <a:moveTo>
                    <a:pt x="25" y="298"/>
                  </a:moveTo>
                  <a:cubicBezTo>
                    <a:pt x="25" y="286"/>
                    <a:pt x="13" y="274"/>
                    <a:pt x="1" y="263"/>
                  </a:cubicBezTo>
                  <a:cubicBezTo>
                    <a:pt x="1" y="203"/>
                    <a:pt x="13" y="144"/>
                    <a:pt x="61" y="108"/>
                  </a:cubicBezTo>
                  <a:cubicBezTo>
                    <a:pt x="108" y="36"/>
                    <a:pt x="191" y="1"/>
                    <a:pt x="263" y="24"/>
                  </a:cubicBezTo>
                  <a:cubicBezTo>
                    <a:pt x="465" y="72"/>
                    <a:pt x="430" y="263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3" name="Google Shape;8713;p15"/>
            <p:cNvSpPr/>
            <p:nvPr/>
          </p:nvSpPr>
          <p:spPr>
            <a:xfrm>
              <a:off x="6340950" y="17045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86"/>
                  </a:moveTo>
                  <a:cubicBezTo>
                    <a:pt x="25" y="275"/>
                    <a:pt x="13" y="263"/>
                    <a:pt x="13" y="263"/>
                  </a:cubicBezTo>
                  <a:cubicBezTo>
                    <a:pt x="1" y="203"/>
                    <a:pt x="13" y="132"/>
                    <a:pt x="60" y="96"/>
                  </a:cubicBezTo>
                  <a:cubicBezTo>
                    <a:pt x="108" y="25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0" y="394"/>
                    <a:pt x="251" y="429"/>
                    <a:pt x="179" y="441"/>
                  </a:cubicBezTo>
                  <a:cubicBezTo>
                    <a:pt x="96" y="441"/>
                    <a:pt x="25" y="370"/>
                    <a:pt x="25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4" name="Google Shape;8714;p15"/>
            <p:cNvSpPr/>
            <p:nvPr/>
          </p:nvSpPr>
          <p:spPr>
            <a:xfrm>
              <a:off x="5976625" y="16839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20" y="36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5" name="Google Shape;8715;p15"/>
            <p:cNvSpPr/>
            <p:nvPr/>
          </p:nvSpPr>
          <p:spPr>
            <a:xfrm>
              <a:off x="6052525" y="137620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7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29" y="262"/>
                    <a:pt x="346" y="357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6" name="Google Shape;8716;p15"/>
            <p:cNvSpPr/>
            <p:nvPr/>
          </p:nvSpPr>
          <p:spPr>
            <a:xfrm>
              <a:off x="6060575" y="14991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12" y="286"/>
                  </a:moveTo>
                  <a:cubicBezTo>
                    <a:pt x="12" y="274"/>
                    <a:pt x="12" y="262"/>
                    <a:pt x="0" y="262"/>
                  </a:cubicBezTo>
                  <a:cubicBezTo>
                    <a:pt x="0" y="203"/>
                    <a:pt x="12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12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7" name="Google Shape;8717;p15"/>
            <p:cNvSpPr/>
            <p:nvPr/>
          </p:nvSpPr>
          <p:spPr>
            <a:xfrm>
              <a:off x="6012950" y="1536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12" y="263"/>
                    <a:pt x="12" y="251"/>
                  </a:cubicBezTo>
                  <a:cubicBezTo>
                    <a:pt x="0" y="191"/>
                    <a:pt x="24" y="132"/>
                    <a:pt x="72" y="96"/>
                  </a:cubicBezTo>
                  <a:cubicBezTo>
                    <a:pt x="107" y="25"/>
                    <a:pt x="191" y="1"/>
                    <a:pt x="274" y="13"/>
                  </a:cubicBezTo>
                  <a:cubicBezTo>
                    <a:pt x="465" y="72"/>
                    <a:pt x="429" y="251"/>
                    <a:pt x="345" y="346"/>
                  </a:cubicBezTo>
                  <a:cubicBezTo>
                    <a:pt x="310" y="394"/>
                    <a:pt x="250" y="429"/>
                    <a:pt x="191" y="441"/>
                  </a:cubicBezTo>
                  <a:cubicBezTo>
                    <a:pt x="107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8" name="Google Shape;8718;p15"/>
            <p:cNvSpPr/>
            <p:nvPr/>
          </p:nvSpPr>
          <p:spPr>
            <a:xfrm>
              <a:off x="5942700" y="16643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0" y="191"/>
                    <a:pt x="24" y="131"/>
                    <a:pt x="60" y="96"/>
                  </a:cubicBezTo>
                  <a:cubicBezTo>
                    <a:pt x="107" y="24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393"/>
                    <a:pt x="250" y="429"/>
                    <a:pt x="191" y="441"/>
                  </a:cubicBezTo>
                  <a:cubicBezTo>
                    <a:pt x="96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19" name="Google Shape;8719;p15"/>
            <p:cNvSpPr/>
            <p:nvPr/>
          </p:nvSpPr>
          <p:spPr>
            <a:xfrm>
              <a:off x="5962050" y="17152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2" y="274"/>
                    <a:pt x="0" y="262"/>
                  </a:cubicBezTo>
                  <a:cubicBezTo>
                    <a:pt x="0" y="203"/>
                    <a:pt x="12" y="143"/>
                    <a:pt x="60" y="96"/>
                  </a:cubicBezTo>
                  <a:cubicBezTo>
                    <a:pt x="107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81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0" name="Google Shape;8720;p15"/>
            <p:cNvSpPr/>
            <p:nvPr/>
          </p:nvSpPr>
          <p:spPr>
            <a:xfrm>
              <a:off x="6700825" y="12916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1" y="203"/>
                    <a:pt x="24" y="144"/>
                    <a:pt x="60" y="108"/>
                  </a:cubicBezTo>
                  <a:cubicBezTo>
                    <a:pt x="108" y="37"/>
                    <a:pt x="191" y="1"/>
                    <a:pt x="262" y="25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1" name="Google Shape;8721;p15"/>
            <p:cNvSpPr/>
            <p:nvPr/>
          </p:nvSpPr>
          <p:spPr>
            <a:xfrm>
              <a:off x="6597250" y="14503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12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07" y="37"/>
                    <a:pt x="191" y="1"/>
                    <a:pt x="274" y="25"/>
                  </a:cubicBezTo>
                  <a:cubicBezTo>
                    <a:pt x="465" y="72"/>
                    <a:pt x="429" y="251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95" y="441"/>
                    <a:pt x="24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2" name="Google Shape;8722;p15"/>
            <p:cNvSpPr/>
            <p:nvPr/>
          </p:nvSpPr>
          <p:spPr>
            <a:xfrm>
              <a:off x="6541275" y="1426800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3" y="262"/>
                  </a:cubicBezTo>
                  <a:cubicBezTo>
                    <a:pt x="1" y="203"/>
                    <a:pt x="25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41"/>
                    <a:pt x="37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3" name="Google Shape;8723;p15"/>
            <p:cNvSpPr/>
            <p:nvPr/>
          </p:nvSpPr>
          <p:spPr>
            <a:xfrm>
              <a:off x="5958775" y="21069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07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4" name="Google Shape;8724;p15"/>
            <p:cNvSpPr/>
            <p:nvPr/>
          </p:nvSpPr>
          <p:spPr>
            <a:xfrm>
              <a:off x="5814400" y="199680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25" y="298"/>
                  </a:moveTo>
                  <a:cubicBezTo>
                    <a:pt x="13" y="286"/>
                    <a:pt x="13" y="274"/>
                    <a:pt x="13" y="263"/>
                  </a:cubicBezTo>
                  <a:cubicBezTo>
                    <a:pt x="1" y="203"/>
                    <a:pt x="25" y="144"/>
                    <a:pt x="72" y="108"/>
                  </a:cubicBezTo>
                  <a:cubicBezTo>
                    <a:pt x="108" y="36"/>
                    <a:pt x="191" y="1"/>
                    <a:pt x="275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5" y="382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5" name="Google Shape;8725;p15"/>
            <p:cNvSpPr/>
            <p:nvPr/>
          </p:nvSpPr>
          <p:spPr>
            <a:xfrm>
              <a:off x="5864400" y="1532750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7"/>
                  </a:moveTo>
                  <a:cubicBezTo>
                    <a:pt x="13" y="275"/>
                    <a:pt x="13" y="275"/>
                    <a:pt x="1" y="263"/>
                  </a:cubicBezTo>
                  <a:cubicBezTo>
                    <a:pt x="1" y="203"/>
                    <a:pt x="13" y="144"/>
                    <a:pt x="61" y="96"/>
                  </a:cubicBezTo>
                  <a:cubicBezTo>
                    <a:pt x="108" y="37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6"/>
                    <a:pt x="251" y="429"/>
                    <a:pt x="180" y="441"/>
                  </a:cubicBezTo>
                  <a:cubicBezTo>
                    <a:pt x="96" y="441"/>
                    <a:pt x="25" y="382"/>
                    <a:pt x="13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6" name="Google Shape;8726;p15"/>
            <p:cNvSpPr/>
            <p:nvPr/>
          </p:nvSpPr>
          <p:spPr>
            <a:xfrm>
              <a:off x="6159400" y="18214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2" y="275"/>
                    <a:pt x="12" y="263"/>
                    <a:pt x="12" y="251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5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394"/>
                    <a:pt x="250" y="430"/>
                    <a:pt x="179" y="441"/>
                  </a:cubicBezTo>
                  <a:cubicBezTo>
                    <a:pt x="95" y="441"/>
                    <a:pt x="24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7" name="Google Shape;8727;p15"/>
            <p:cNvSpPr/>
            <p:nvPr/>
          </p:nvSpPr>
          <p:spPr>
            <a:xfrm>
              <a:off x="6697850" y="16509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20" y="36"/>
                    <a:pt x="191" y="1"/>
                    <a:pt x="274" y="24"/>
                  </a:cubicBezTo>
                  <a:cubicBezTo>
                    <a:pt x="465" y="84"/>
                    <a:pt x="441" y="263"/>
                    <a:pt x="346" y="358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108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8" name="Google Shape;8728;p15"/>
            <p:cNvSpPr/>
            <p:nvPr/>
          </p:nvSpPr>
          <p:spPr>
            <a:xfrm>
              <a:off x="6809775" y="14247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72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5" y="441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29" name="Google Shape;8729;p15"/>
            <p:cNvSpPr/>
            <p:nvPr/>
          </p:nvSpPr>
          <p:spPr>
            <a:xfrm>
              <a:off x="6621350" y="156610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12" y="274"/>
                    <a:pt x="12" y="262"/>
                    <a:pt x="12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58" y="346"/>
                  </a:cubicBezTo>
                  <a:cubicBezTo>
                    <a:pt x="310" y="393"/>
                    <a:pt x="263" y="429"/>
                    <a:pt x="191" y="441"/>
                  </a:cubicBezTo>
                  <a:cubicBezTo>
                    <a:pt x="108" y="441"/>
                    <a:pt x="24" y="369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0" name="Google Shape;8730;p15"/>
            <p:cNvSpPr/>
            <p:nvPr/>
          </p:nvSpPr>
          <p:spPr>
            <a:xfrm>
              <a:off x="6254050" y="2192950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12" y="299"/>
                  </a:moveTo>
                  <a:cubicBezTo>
                    <a:pt x="12" y="287"/>
                    <a:pt x="12" y="275"/>
                    <a:pt x="0" y="263"/>
                  </a:cubicBezTo>
                  <a:cubicBezTo>
                    <a:pt x="0" y="203"/>
                    <a:pt x="12" y="144"/>
                    <a:pt x="60" y="108"/>
                  </a:cubicBezTo>
                  <a:cubicBezTo>
                    <a:pt x="107" y="37"/>
                    <a:pt x="191" y="1"/>
                    <a:pt x="262" y="25"/>
                  </a:cubicBezTo>
                  <a:cubicBezTo>
                    <a:pt x="465" y="84"/>
                    <a:pt x="429" y="263"/>
                    <a:pt x="346" y="358"/>
                  </a:cubicBezTo>
                  <a:cubicBezTo>
                    <a:pt x="310" y="406"/>
                    <a:pt x="250" y="441"/>
                    <a:pt x="179" y="441"/>
                  </a:cubicBezTo>
                  <a:cubicBezTo>
                    <a:pt x="96" y="453"/>
                    <a:pt x="24" y="382"/>
                    <a:pt x="12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1" name="Google Shape;8731;p15"/>
            <p:cNvSpPr/>
            <p:nvPr/>
          </p:nvSpPr>
          <p:spPr>
            <a:xfrm>
              <a:off x="6035850" y="2247725"/>
              <a:ext cx="11650" cy="11050"/>
            </a:xfrm>
            <a:custGeom>
              <a:avLst/>
              <a:gdLst/>
              <a:ahLst/>
              <a:cxnLst/>
              <a:rect l="l" t="t" r="r" b="b"/>
              <a:pathLst>
                <a:path w="466" h="442" extrusionOk="0">
                  <a:moveTo>
                    <a:pt x="13" y="286"/>
                  </a:moveTo>
                  <a:cubicBezTo>
                    <a:pt x="13" y="274"/>
                    <a:pt x="13" y="274"/>
                    <a:pt x="1" y="263"/>
                  </a:cubicBezTo>
                  <a:cubicBezTo>
                    <a:pt x="1" y="203"/>
                    <a:pt x="13" y="143"/>
                    <a:pt x="61" y="96"/>
                  </a:cubicBezTo>
                  <a:cubicBezTo>
                    <a:pt x="108" y="36"/>
                    <a:pt x="191" y="1"/>
                    <a:pt x="263" y="13"/>
                  </a:cubicBezTo>
                  <a:cubicBezTo>
                    <a:pt x="465" y="72"/>
                    <a:pt x="430" y="251"/>
                    <a:pt x="346" y="346"/>
                  </a:cubicBezTo>
                  <a:cubicBezTo>
                    <a:pt x="311" y="405"/>
                    <a:pt x="251" y="429"/>
                    <a:pt x="180" y="441"/>
                  </a:cubicBezTo>
                  <a:cubicBezTo>
                    <a:pt x="96" y="441"/>
                    <a:pt x="25" y="370"/>
                    <a:pt x="13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2" name="Google Shape;8732;p15"/>
            <p:cNvSpPr/>
            <p:nvPr/>
          </p:nvSpPr>
          <p:spPr>
            <a:xfrm>
              <a:off x="5801000" y="1762550"/>
              <a:ext cx="11650" cy="11325"/>
            </a:xfrm>
            <a:custGeom>
              <a:avLst/>
              <a:gdLst/>
              <a:ahLst/>
              <a:cxnLst/>
              <a:rect l="l" t="t" r="r" b="b"/>
              <a:pathLst>
                <a:path w="466" h="453" extrusionOk="0">
                  <a:moveTo>
                    <a:pt x="13" y="298"/>
                  </a:moveTo>
                  <a:cubicBezTo>
                    <a:pt x="13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84"/>
                    <a:pt x="430" y="262"/>
                    <a:pt x="346" y="358"/>
                  </a:cubicBezTo>
                  <a:cubicBezTo>
                    <a:pt x="311" y="405"/>
                    <a:pt x="251" y="441"/>
                    <a:pt x="180" y="441"/>
                  </a:cubicBezTo>
                  <a:cubicBezTo>
                    <a:pt x="96" y="453"/>
                    <a:pt x="25" y="381"/>
                    <a:pt x="13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3" name="Google Shape;8733;p15"/>
            <p:cNvSpPr/>
            <p:nvPr/>
          </p:nvSpPr>
          <p:spPr>
            <a:xfrm>
              <a:off x="6396625" y="1918225"/>
              <a:ext cx="11625" cy="11325"/>
            </a:xfrm>
            <a:custGeom>
              <a:avLst/>
              <a:gdLst/>
              <a:ahLst/>
              <a:cxnLst/>
              <a:rect l="l" t="t" r="r" b="b"/>
              <a:pathLst>
                <a:path w="465" h="453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2" y="108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5" y="84"/>
                    <a:pt x="441" y="262"/>
                    <a:pt x="346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53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4" name="Google Shape;8734;p15"/>
            <p:cNvSpPr/>
            <p:nvPr/>
          </p:nvSpPr>
          <p:spPr>
            <a:xfrm>
              <a:off x="6450500" y="224327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24" y="274"/>
                    <a:pt x="12" y="262"/>
                  </a:cubicBezTo>
                  <a:cubicBezTo>
                    <a:pt x="0" y="202"/>
                    <a:pt x="24" y="143"/>
                    <a:pt x="72" y="107"/>
                  </a:cubicBezTo>
                  <a:cubicBezTo>
                    <a:pt x="119" y="36"/>
                    <a:pt x="191" y="0"/>
                    <a:pt x="274" y="12"/>
                  </a:cubicBezTo>
                  <a:cubicBezTo>
                    <a:pt x="465" y="71"/>
                    <a:pt x="441" y="250"/>
                    <a:pt x="358" y="345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8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5" name="Google Shape;8735;p15"/>
            <p:cNvSpPr/>
            <p:nvPr/>
          </p:nvSpPr>
          <p:spPr>
            <a:xfrm>
              <a:off x="6924375" y="1866125"/>
              <a:ext cx="11625" cy="11350"/>
            </a:xfrm>
            <a:custGeom>
              <a:avLst/>
              <a:gdLst/>
              <a:ahLst/>
              <a:cxnLst/>
              <a:rect l="l" t="t" r="r" b="b"/>
              <a:pathLst>
                <a:path w="465" h="454" extrusionOk="0">
                  <a:moveTo>
                    <a:pt x="24" y="298"/>
                  </a:moveTo>
                  <a:cubicBezTo>
                    <a:pt x="24" y="287"/>
                    <a:pt x="12" y="275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7"/>
                    <a:pt x="191" y="1"/>
                    <a:pt x="274" y="25"/>
                  </a:cubicBezTo>
                  <a:cubicBezTo>
                    <a:pt x="464" y="84"/>
                    <a:pt x="441" y="263"/>
                    <a:pt x="345" y="358"/>
                  </a:cubicBezTo>
                  <a:cubicBezTo>
                    <a:pt x="310" y="406"/>
                    <a:pt x="250" y="441"/>
                    <a:pt x="191" y="441"/>
                  </a:cubicBezTo>
                  <a:cubicBezTo>
                    <a:pt x="107" y="453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6" name="Google Shape;8736;p15"/>
            <p:cNvSpPr/>
            <p:nvPr/>
          </p:nvSpPr>
          <p:spPr>
            <a:xfrm>
              <a:off x="6989550" y="2411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13" y="299"/>
                  </a:moveTo>
                  <a:cubicBezTo>
                    <a:pt x="13" y="287"/>
                    <a:pt x="13" y="275"/>
                    <a:pt x="1" y="263"/>
                  </a:cubicBezTo>
                  <a:cubicBezTo>
                    <a:pt x="1" y="203"/>
                    <a:pt x="13" y="144"/>
                    <a:pt x="60" y="108"/>
                  </a:cubicBezTo>
                  <a:cubicBezTo>
                    <a:pt x="108" y="37"/>
                    <a:pt x="191" y="1"/>
                    <a:pt x="263" y="25"/>
                  </a:cubicBezTo>
                  <a:cubicBezTo>
                    <a:pt x="465" y="72"/>
                    <a:pt x="429" y="251"/>
                    <a:pt x="346" y="358"/>
                  </a:cubicBezTo>
                  <a:cubicBezTo>
                    <a:pt x="310" y="406"/>
                    <a:pt x="251" y="441"/>
                    <a:pt x="179" y="441"/>
                  </a:cubicBezTo>
                  <a:cubicBezTo>
                    <a:pt x="96" y="441"/>
                    <a:pt x="24" y="382"/>
                    <a:pt x="13" y="29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7" name="Google Shape;8737;p15"/>
            <p:cNvSpPr/>
            <p:nvPr/>
          </p:nvSpPr>
          <p:spPr>
            <a:xfrm>
              <a:off x="6618075" y="241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3" y="286"/>
                    <a:pt x="13" y="274"/>
                    <a:pt x="13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3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8" name="Google Shape;8738;p15"/>
            <p:cNvSpPr/>
            <p:nvPr/>
          </p:nvSpPr>
          <p:spPr>
            <a:xfrm>
              <a:off x="5918300" y="14238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2" y="274"/>
                    <a:pt x="12" y="262"/>
                  </a:cubicBezTo>
                  <a:cubicBezTo>
                    <a:pt x="0" y="203"/>
                    <a:pt x="24" y="143"/>
                    <a:pt x="71" y="107"/>
                  </a:cubicBezTo>
                  <a:cubicBezTo>
                    <a:pt x="119" y="36"/>
                    <a:pt x="191" y="0"/>
                    <a:pt x="274" y="24"/>
                  </a:cubicBezTo>
                  <a:cubicBezTo>
                    <a:pt x="464" y="72"/>
                    <a:pt x="441" y="250"/>
                    <a:pt x="345" y="357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39" name="Google Shape;8739;p15"/>
            <p:cNvSpPr/>
            <p:nvPr/>
          </p:nvSpPr>
          <p:spPr>
            <a:xfrm>
              <a:off x="5891200" y="12455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12" y="286"/>
                    <a:pt x="12" y="274"/>
                    <a:pt x="12" y="262"/>
                  </a:cubicBezTo>
                  <a:cubicBezTo>
                    <a:pt x="1" y="203"/>
                    <a:pt x="24" y="143"/>
                    <a:pt x="60" y="107"/>
                  </a:cubicBezTo>
                  <a:cubicBezTo>
                    <a:pt x="108" y="36"/>
                    <a:pt x="191" y="0"/>
                    <a:pt x="262" y="12"/>
                  </a:cubicBezTo>
                  <a:cubicBezTo>
                    <a:pt x="465" y="72"/>
                    <a:pt x="429" y="250"/>
                    <a:pt x="346" y="346"/>
                  </a:cubicBezTo>
                  <a:cubicBezTo>
                    <a:pt x="310" y="405"/>
                    <a:pt x="251" y="441"/>
                    <a:pt x="179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0" name="Google Shape;8740;p15"/>
            <p:cNvSpPr/>
            <p:nvPr/>
          </p:nvSpPr>
          <p:spPr>
            <a:xfrm>
              <a:off x="6059075" y="1169925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98"/>
                  </a:moveTo>
                  <a:cubicBezTo>
                    <a:pt x="24" y="286"/>
                    <a:pt x="13" y="274"/>
                    <a:pt x="13" y="262"/>
                  </a:cubicBezTo>
                  <a:cubicBezTo>
                    <a:pt x="1" y="203"/>
                    <a:pt x="24" y="143"/>
                    <a:pt x="72" y="107"/>
                  </a:cubicBezTo>
                  <a:cubicBezTo>
                    <a:pt x="108" y="36"/>
                    <a:pt x="191" y="0"/>
                    <a:pt x="275" y="12"/>
                  </a:cubicBezTo>
                  <a:cubicBezTo>
                    <a:pt x="465" y="72"/>
                    <a:pt x="429" y="250"/>
                    <a:pt x="346" y="345"/>
                  </a:cubicBezTo>
                  <a:cubicBezTo>
                    <a:pt x="310" y="405"/>
                    <a:pt x="251" y="441"/>
                    <a:pt x="191" y="441"/>
                  </a:cubicBezTo>
                  <a:cubicBezTo>
                    <a:pt x="96" y="441"/>
                    <a:pt x="24" y="381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1" name="Google Shape;8741;p15"/>
            <p:cNvSpPr/>
            <p:nvPr/>
          </p:nvSpPr>
          <p:spPr>
            <a:xfrm>
              <a:off x="6148075" y="1241950"/>
              <a:ext cx="11625" cy="11025"/>
            </a:xfrm>
            <a:custGeom>
              <a:avLst/>
              <a:gdLst/>
              <a:ahLst/>
              <a:cxnLst/>
              <a:rect l="l" t="t" r="r" b="b"/>
              <a:pathLst>
                <a:path w="465" h="441" extrusionOk="0">
                  <a:moveTo>
                    <a:pt x="24" y="286"/>
                  </a:moveTo>
                  <a:cubicBezTo>
                    <a:pt x="24" y="274"/>
                    <a:pt x="13" y="262"/>
                    <a:pt x="13" y="250"/>
                  </a:cubicBezTo>
                  <a:cubicBezTo>
                    <a:pt x="1" y="191"/>
                    <a:pt x="24" y="131"/>
                    <a:pt x="72" y="96"/>
                  </a:cubicBezTo>
                  <a:cubicBezTo>
                    <a:pt x="120" y="24"/>
                    <a:pt x="191" y="0"/>
                    <a:pt x="274" y="12"/>
                  </a:cubicBezTo>
                  <a:cubicBezTo>
                    <a:pt x="465" y="72"/>
                    <a:pt x="441" y="250"/>
                    <a:pt x="346" y="346"/>
                  </a:cubicBezTo>
                  <a:cubicBezTo>
                    <a:pt x="310" y="393"/>
                    <a:pt x="251" y="429"/>
                    <a:pt x="191" y="441"/>
                  </a:cubicBezTo>
                  <a:cubicBezTo>
                    <a:pt x="108" y="441"/>
                    <a:pt x="36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2" name="Google Shape;8742;p15"/>
            <p:cNvSpPr/>
            <p:nvPr/>
          </p:nvSpPr>
          <p:spPr>
            <a:xfrm>
              <a:off x="6177550" y="13327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24" y="275"/>
                    <a:pt x="24" y="263"/>
                    <a:pt x="12" y="263"/>
                  </a:cubicBezTo>
                  <a:cubicBezTo>
                    <a:pt x="0" y="203"/>
                    <a:pt x="24" y="144"/>
                    <a:pt x="72" y="96"/>
                  </a:cubicBezTo>
                  <a:cubicBezTo>
                    <a:pt x="119" y="37"/>
                    <a:pt x="191" y="1"/>
                    <a:pt x="274" y="13"/>
                  </a:cubicBezTo>
                  <a:cubicBezTo>
                    <a:pt x="465" y="72"/>
                    <a:pt x="441" y="251"/>
                    <a:pt x="346" y="346"/>
                  </a:cubicBezTo>
                  <a:cubicBezTo>
                    <a:pt x="310" y="406"/>
                    <a:pt x="250" y="429"/>
                    <a:pt x="191" y="441"/>
                  </a:cubicBezTo>
                  <a:cubicBezTo>
                    <a:pt x="108" y="441"/>
                    <a:pt x="36" y="370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3" name="Google Shape;8743;p15"/>
            <p:cNvSpPr/>
            <p:nvPr/>
          </p:nvSpPr>
          <p:spPr>
            <a:xfrm>
              <a:off x="6875250" y="194202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7"/>
                  </a:moveTo>
                  <a:cubicBezTo>
                    <a:pt x="13" y="275"/>
                    <a:pt x="13" y="275"/>
                    <a:pt x="13" y="263"/>
                  </a:cubicBezTo>
                  <a:cubicBezTo>
                    <a:pt x="1" y="203"/>
                    <a:pt x="24" y="144"/>
                    <a:pt x="72" y="96"/>
                  </a:cubicBezTo>
                  <a:cubicBezTo>
                    <a:pt x="108" y="37"/>
                    <a:pt x="191" y="1"/>
                    <a:pt x="274" y="13"/>
                  </a:cubicBezTo>
                  <a:cubicBezTo>
                    <a:pt x="465" y="72"/>
                    <a:pt x="429" y="251"/>
                    <a:pt x="346" y="346"/>
                  </a:cubicBezTo>
                  <a:cubicBezTo>
                    <a:pt x="310" y="406"/>
                    <a:pt x="251" y="441"/>
                    <a:pt x="191" y="441"/>
                  </a:cubicBezTo>
                  <a:cubicBezTo>
                    <a:pt x="96" y="441"/>
                    <a:pt x="24" y="382"/>
                    <a:pt x="24" y="2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4" name="Google Shape;8744;p15"/>
            <p:cNvSpPr/>
            <p:nvPr/>
          </p:nvSpPr>
          <p:spPr>
            <a:xfrm>
              <a:off x="7286325" y="222540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98"/>
                  </a:moveTo>
                  <a:cubicBezTo>
                    <a:pt x="24" y="286"/>
                    <a:pt x="12" y="274"/>
                    <a:pt x="12" y="263"/>
                  </a:cubicBezTo>
                  <a:cubicBezTo>
                    <a:pt x="0" y="203"/>
                    <a:pt x="24" y="144"/>
                    <a:pt x="72" y="108"/>
                  </a:cubicBezTo>
                  <a:cubicBezTo>
                    <a:pt x="119" y="36"/>
                    <a:pt x="191" y="1"/>
                    <a:pt x="274" y="24"/>
                  </a:cubicBezTo>
                  <a:cubicBezTo>
                    <a:pt x="464" y="72"/>
                    <a:pt x="441" y="251"/>
                    <a:pt x="345" y="358"/>
                  </a:cubicBezTo>
                  <a:cubicBezTo>
                    <a:pt x="310" y="405"/>
                    <a:pt x="250" y="441"/>
                    <a:pt x="191" y="441"/>
                  </a:cubicBezTo>
                  <a:cubicBezTo>
                    <a:pt x="107" y="441"/>
                    <a:pt x="36" y="382"/>
                    <a:pt x="2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5" name="Google Shape;8745;p15"/>
            <p:cNvSpPr/>
            <p:nvPr/>
          </p:nvSpPr>
          <p:spPr>
            <a:xfrm>
              <a:off x="7175875" y="1899175"/>
              <a:ext cx="11650" cy="11025"/>
            </a:xfrm>
            <a:custGeom>
              <a:avLst/>
              <a:gdLst/>
              <a:ahLst/>
              <a:cxnLst/>
              <a:rect l="l" t="t" r="r" b="b"/>
              <a:pathLst>
                <a:path w="466" h="441" extrusionOk="0">
                  <a:moveTo>
                    <a:pt x="25" y="298"/>
                  </a:moveTo>
                  <a:cubicBezTo>
                    <a:pt x="25" y="286"/>
                    <a:pt x="13" y="274"/>
                    <a:pt x="1" y="262"/>
                  </a:cubicBezTo>
                  <a:cubicBezTo>
                    <a:pt x="1" y="203"/>
                    <a:pt x="13" y="143"/>
                    <a:pt x="60" y="108"/>
                  </a:cubicBezTo>
                  <a:cubicBezTo>
                    <a:pt x="108" y="36"/>
                    <a:pt x="191" y="0"/>
                    <a:pt x="263" y="24"/>
                  </a:cubicBezTo>
                  <a:cubicBezTo>
                    <a:pt x="465" y="72"/>
                    <a:pt x="430" y="250"/>
                    <a:pt x="346" y="358"/>
                  </a:cubicBezTo>
                  <a:cubicBezTo>
                    <a:pt x="310" y="405"/>
                    <a:pt x="251" y="441"/>
                    <a:pt x="180" y="441"/>
                  </a:cubicBezTo>
                  <a:cubicBezTo>
                    <a:pt x="96" y="441"/>
                    <a:pt x="25" y="381"/>
                    <a:pt x="25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6" name="Google Shape;8746;p15"/>
            <p:cNvSpPr/>
            <p:nvPr/>
          </p:nvSpPr>
          <p:spPr>
            <a:xfrm>
              <a:off x="6841925" y="2599850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4" y="286"/>
                  </a:moveTo>
                  <a:cubicBezTo>
                    <a:pt x="24" y="275"/>
                    <a:pt x="12" y="263"/>
                    <a:pt x="12" y="263"/>
                  </a:cubicBezTo>
                  <a:cubicBezTo>
                    <a:pt x="0" y="191"/>
                    <a:pt x="24" y="132"/>
                    <a:pt x="60" y="96"/>
                  </a:cubicBezTo>
                  <a:cubicBezTo>
                    <a:pt x="107" y="24"/>
                    <a:pt x="191" y="1"/>
                    <a:pt x="262" y="13"/>
                  </a:cubicBezTo>
                  <a:cubicBezTo>
                    <a:pt x="464" y="72"/>
                    <a:pt x="429" y="251"/>
                    <a:pt x="345" y="346"/>
                  </a:cubicBezTo>
                  <a:cubicBezTo>
                    <a:pt x="310" y="405"/>
                    <a:pt x="250" y="429"/>
                    <a:pt x="179" y="441"/>
                  </a:cubicBezTo>
                  <a:cubicBezTo>
                    <a:pt x="95" y="441"/>
                    <a:pt x="24" y="370"/>
                    <a:pt x="24" y="28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7" name="Google Shape;8747;p15"/>
            <p:cNvSpPr/>
            <p:nvPr/>
          </p:nvSpPr>
          <p:spPr>
            <a:xfrm>
              <a:off x="6039125" y="1720575"/>
              <a:ext cx="30100" cy="22950"/>
            </a:xfrm>
            <a:custGeom>
              <a:avLst/>
              <a:gdLst/>
              <a:ahLst/>
              <a:cxnLst/>
              <a:rect l="l" t="t" r="r" b="b"/>
              <a:pathLst>
                <a:path w="1204" h="918" extrusionOk="0">
                  <a:moveTo>
                    <a:pt x="1096" y="596"/>
                  </a:moveTo>
                  <a:cubicBezTo>
                    <a:pt x="1084" y="620"/>
                    <a:pt x="1084" y="644"/>
                    <a:pt x="1073" y="667"/>
                  </a:cubicBezTo>
                  <a:cubicBezTo>
                    <a:pt x="1013" y="786"/>
                    <a:pt x="894" y="870"/>
                    <a:pt x="751" y="882"/>
                  </a:cubicBezTo>
                  <a:cubicBezTo>
                    <a:pt x="572" y="917"/>
                    <a:pt x="394" y="917"/>
                    <a:pt x="275" y="763"/>
                  </a:cubicBezTo>
                  <a:cubicBezTo>
                    <a:pt x="1" y="394"/>
                    <a:pt x="299" y="108"/>
                    <a:pt x="584" y="48"/>
                  </a:cubicBezTo>
                  <a:cubicBezTo>
                    <a:pt x="727" y="1"/>
                    <a:pt x="882" y="24"/>
                    <a:pt x="1001" y="108"/>
                  </a:cubicBezTo>
                  <a:cubicBezTo>
                    <a:pt x="1156" y="215"/>
                    <a:pt x="1203" y="429"/>
                    <a:pt x="1096" y="5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8" name="Google Shape;8748;p15"/>
            <p:cNvSpPr/>
            <p:nvPr/>
          </p:nvSpPr>
          <p:spPr>
            <a:xfrm>
              <a:off x="6571650" y="1992625"/>
              <a:ext cx="88125" cy="84275"/>
            </a:xfrm>
            <a:custGeom>
              <a:avLst/>
              <a:gdLst/>
              <a:ahLst/>
              <a:cxnLst/>
              <a:rect l="l" t="t" r="r" b="b"/>
              <a:pathLst>
                <a:path w="3525" h="3371" extrusionOk="0">
                  <a:moveTo>
                    <a:pt x="203" y="2251"/>
                  </a:moveTo>
                  <a:cubicBezTo>
                    <a:pt x="191" y="2168"/>
                    <a:pt x="143" y="2108"/>
                    <a:pt x="119" y="2013"/>
                  </a:cubicBezTo>
                  <a:cubicBezTo>
                    <a:pt x="0" y="1549"/>
                    <a:pt x="250" y="1156"/>
                    <a:pt x="548" y="822"/>
                  </a:cubicBezTo>
                  <a:cubicBezTo>
                    <a:pt x="953" y="382"/>
                    <a:pt x="1417" y="1"/>
                    <a:pt x="2072" y="180"/>
                  </a:cubicBezTo>
                  <a:cubicBezTo>
                    <a:pt x="3524" y="596"/>
                    <a:pt x="3286" y="1942"/>
                    <a:pt x="2643" y="2680"/>
                  </a:cubicBezTo>
                  <a:cubicBezTo>
                    <a:pt x="2346" y="3013"/>
                    <a:pt x="2024" y="3370"/>
                    <a:pt x="1453" y="3359"/>
                  </a:cubicBezTo>
                  <a:cubicBezTo>
                    <a:pt x="667" y="3347"/>
                    <a:pt x="310" y="2847"/>
                    <a:pt x="203" y="22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49" name="Google Shape;8749;p15"/>
            <p:cNvSpPr/>
            <p:nvPr/>
          </p:nvSpPr>
          <p:spPr>
            <a:xfrm>
              <a:off x="6475200" y="2097125"/>
              <a:ext cx="82475" cy="79200"/>
            </a:xfrm>
            <a:custGeom>
              <a:avLst/>
              <a:gdLst/>
              <a:ahLst/>
              <a:cxnLst/>
              <a:rect l="l" t="t" r="r" b="b"/>
              <a:pathLst>
                <a:path w="3299" h="3168" extrusionOk="0">
                  <a:moveTo>
                    <a:pt x="191" y="2107"/>
                  </a:moveTo>
                  <a:cubicBezTo>
                    <a:pt x="179" y="2036"/>
                    <a:pt x="120" y="1965"/>
                    <a:pt x="108" y="1881"/>
                  </a:cubicBezTo>
                  <a:cubicBezTo>
                    <a:pt x="1" y="1453"/>
                    <a:pt x="227" y="1084"/>
                    <a:pt x="513" y="774"/>
                  </a:cubicBezTo>
                  <a:cubicBezTo>
                    <a:pt x="894" y="357"/>
                    <a:pt x="1322" y="0"/>
                    <a:pt x="1941" y="179"/>
                  </a:cubicBezTo>
                  <a:cubicBezTo>
                    <a:pt x="3299" y="560"/>
                    <a:pt x="3084" y="1834"/>
                    <a:pt x="2477" y="2524"/>
                  </a:cubicBezTo>
                  <a:cubicBezTo>
                    <a:pt x="2191" y="2834"/>
                    <a:pt x="1894" y="3167"/>
                    <a:pt x="1358" y="3155"/>
                  </a:cubicBezTo>
                  <a:cubicBezTo>
                    <a:pt x="620" y="3131"/>
                    <a:pt x="286" y="2667"/>
                    <a:pt x="191" y="2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0" name="Google Shape;8750;p15"/>
            <p:cNvSpPr/>
            <p:nvPr/>
          </p:nvSpPr>
          <p:spPr>
            <a:xfrm>
              <a:off x="6504375" y="2046225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19"/>
                  </a:moveTo>
                  <a:cubicBezTo>
                    <a:pt x="572" y="1119"/>
                    <a:pt x="548" y="1119"/>
                    <a:pt x="524" y="1131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17"/>
                  </a:cubicBezTo>
                  <a:cubicBezTo>
                    <a:pt x="310" y="0"/>
                    <a:pt x="715" y="155"/>
                    <a:pt x="893" y="405"/>
                  </a:cubicBezTo>
                  <a:cubicBezTo>
                    <a:pt x="1001" y="512"/>
                    <a:pt x="1048" y="655"/>
                    <a:pt x="1012" y="810"/>
                  </a:cubicBezTo>
                  <a:cubicBezTo>
                    <a:pt x="977" y="1000"/>
                    <a:pt x="798" y="1143"/>
                    <a:pt x="608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1" name="Google Shape;8751;p15"/>
            <p:cNvSpPr/>
            <p:nvPr/>
          </p:nvSpPr>
          <p:spPr>
            <a:xfrm>
              <a:off x="6427875" y="20581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4" y="572"/>
                  </a:moveTo>
                  <a:cubicBezTo>
                    <a:pt x="1144" y="596"/>
                    <a:pt x="1132" y="619"/>
                    <a:pt x="1132" y="655"/>
                  </a:cubicBezTo>
                  <a:cubicBezTo>
                    <a:pt x="1084" y="786"/>
                    <a:pt x="965" y="869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1" y="477"/>
                    <a:pt x="286" y="155"/>
                    <a:pt x="572" y="72"/>
                  </a:cubicBezTo>
                  <a:cubicBezTo>
                    <a:pt x="703" y="0"/>
                    <a:pt x="870" y="12"/>
                    <a:pt x="1001" y="84"/>
                  </a:cubicBezTo>
                  <a:cubicBezTo>
                    <a:pt x="1167" y="179"/>
                    <a:pt x="1239" y="393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2" name="Google Shape;8752;p15"/>
            <p:cNvSpPr/>
            <p:nvPr/>
          </p:nvSpPr>
          <p:spPr>
            <a:xfrm>
              <a:off x="6310000" y="201882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84" y="298"/>
                  </a:moveTo>
                  <a:cubicBezTo>
                    <a:pt x="572" y="310"/>
                    <a:pt x="572" y="322"/>
                    <a:pt x="584" y="334"/>
                  </a:cubicBezTo>
                  <a:cubicBezTo>
                    <a:pt x="548" y="394"/>
                    <a:pt x="489" y="441"/>
                    <a:pt x="417" y="453"/>
                  </a:cubicBezTo>
                  <a:cubicBezTo>
                    <a:pt x="334" y="501"/>
                    <a:pt x="239" y="489"/>
                    <a:pt x="167" y="417"/>
                  </a:cubicBezTo>
                  <a:cubicBezTo>
                    <a:pt x="1" y="239"/>
                    <a:pt x="144" y="84"/>
                    <a:pt x="298" y="36"/>
                  </a:cubicBezTo>
                  <a:cubicBezTo>
                    <a:pt x="358" y="1"/>
                    <a:pt x="441" y="1"/>
                    <a:pt x="513" y="48"/>
                  </a:cubicBezTo>
                  <a:cubicBezTo>
                    <a:pt x="596" y="96"/>
                    <a:pt x="620" y="203"/>
                    <a:pt x="584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3" name="Google Shape;8753;p15"/>
            <p:cNvSpPr/>
            <p:nvPr/>
          </p:nvSpPr>
          <p:spPr>
            <a:xfrm>
              <a:off x="6482650" y="1992350"/>
              <a:ext cx="26200" cy="28300"/>
            </a:xfrm>
            <a:custGeom>
              <a:avLst/>
              <a:gdLst/>
              <a:ahLst/>
              <a:cxnLst/>
              <a:rect l="l" t="t" r="r" b="b"/>
              <a:pathLst>
                <a:path w="1048" h="1132" extrusionOk="0">
                  <a:moveTo>
                    <a:pt x="607" y="1107"/>
                  </a:moveTo>
                  <a:cubicBezTo>
                    <a:pt x="572" y="1107"/>
                    <a:pt x="548" y="1119"/>
                    <a:pt x="524" y="1119"/>
                  </a:cubicBezTo>
                  <a:cubicBezTo>
                    <a:pt x="381" y="1119"/>
                    <a:pt x="262" y="1036"/>
                    <a:pt x="191" y="917"/>
                  </a:cubicBezTo>
                  <a:cubicBezTo>
                    <a:pt x="84" y="762"/>
                    <a:pt x="0" y="595"/>
                    <a:pt x="96" y="405"/>
                  </a:cubicBezTo>
                  <a:cubicBezTo>
                    <a:pt x="310" y="0"/>
                    <a:pt x="715" y="155"/>
                    <a:pt x="893" y="393"/>
                  </a:cubicBezTo>
                  <a:cubicBezTo>
                    <a:pt x="1000" y="500"/>
                    <a:pt x="1048" y="655"/>
                    <a:pt x="1012" y="810"/>
                  </a:cubicBezTo>
                  <a:cubicBezTo>
                    <a:pt x="977" y="1000"/>
                    <a:pt x="798" y="1131"/>
                    <a:pt x="607" y="110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4" name="Google Shape;8754;p15"/>
            <p:cNvSpPr/>
            <p:nvPr/>
          </p:nvSpPr>
          <p:spPr>
            <a:xfrm>
              <a:off x="6484125" y="2106050"/>
              <a:ext cx="26225" cy="28300"/>
            </a:xfrm>
            <a:custGeom>
              <a:avLst/>
              <a:gdLst/>
              <a:ahLst/>
              <a:cxnLst/>
              <a:rect l="l" t="t" r="r" b="b"/>
              <a:pathLst>
                <a:path w="1049" h="1132" extrusionOk="0">
                  <a:moveTo>
                    <a:pt x="608" y="1108"/>
                  </a:moveTo>
                  <a:cubicBezTo>
                    <a:pt x="584" y="1108"/>
                    <a:pt x="548" y="1119"/>
                    <a:pt x="525" y="1119"/>
                  </a:cubicBezTo>
                  <a:cubicBezTo>
                    <a:pt x="382" y="1119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0"/>
                    <a:pt x="799" y="1131"/>
                    <a:pt x="608" y="11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5" name="Google Shape;8755;p15"/>
            <p:cNvSpPr/>
            <p:nvPr/>
          </p:nvSpPr>
          <p:spPr>
            <a:xfrm>
              <a:off x="6563300" y="2080150"/>
              <a:ext cx="26225" cy="28600"/>
            </a:xfrm>
            <a:custGeom>
              <a:avLst/>
              <a:gdLst/>
              <a:ahLst/>
              <a:cxnLst/>
              <a:rect l="l" t="t" r="r" b="b"/>
              <a:pathLst>
                <a:path w="1049" h="1144" extrusionOk="0">
                  <a:moveTo>
                    <a:pt x="608" y="1120"/>
                  </a:moveTo>
                  <a:cubicBezTo>
                    <a:pt x="584" y="1120"/>
                    <a:pt x="560" y="1120"/>
                    <a:pt x="525" y="1131"/>
                  </a:cubicBezTo>
                  <a:cubicBezTo>
                    <a:pt x="394" y="1120"/>
                    <a:pt x="263" y="1036"/>
                    <a:pt x="191" y="917"/>
                  </a:cubicBezTo>
                  <a:cubicBezTo>
                    <a:pt x="84" y="762"/>
                    <a:pt x="1" y="596"/>
                    <a:pt x="96" y="417"/>
                  </a:cubicBezTo>
                  <a:cubicBezTo>
                    <a:pt x="322" y="0"/>
                    <a:pt x="715" y="155"/>
                    <a:pt x="894" y="405"/>
                  </a:cubicBezTo>
                  <a:cubicBezTo>
                    <a:pt x="1001" y="512"/>
                    <a:pt x="1049" y="655"/>
                    <a:pt x="1025" y="810"/>
                  </a:cubicBezTo>
                  <a:cubicBezTo>
                    <a:pt x="989" y="1001"/>
                    <a:pt x="810" y="1143"/>
                    <a:pt x="608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6" name="Google Shape;8756;p15"/>
            <p:cNvSpPr/>
            <p:nvPr/>
          </p:nvSpPr>
          <p:spPr>
            <a:xfrm>
              <a:off x="6498725" y="18601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20"/>
                  </a:moveTo>
                  <a:cubicBezTo>
                    <a:pt x="572" y="1120"/>
                    <a:pt x="548" y="1120"/>
                    <a:pt x="524" y="1120"/>
                  </a:cubicBezTo>
                  <a:cubicBezTo>
                    <a:pt x="381" y="1120"/>
                    <a:pt x="262" y="1037"/>
                    <a:pt x="191" y="917"/>
                  </a:cubicBezTo>
                  <a:cubicBezTo>
                    <a:pt x="84" y="775"/>
                    <a:pt x="0" y="596"/>
                    <a:pt x="95" y="417"/>
                  </a:cubicBezTo>
                  <a:cubicBezTo>
                    <a:pt x="310" y="1"/>
                    <a:pt x="715" y="155"/>
                    <a:pt x="893" y="406"/>
                  </a:cubicBezTo>
                  <a:cubicBezTo>
                    <a:pt x="1000" y="513"/>
                    <a:pt x="1048" y="656"/>
                    <a:pt x="1024" y="810"/>
                  </a:cubicBezTo>
                  <a:cubicBezTo>
                    <a:pt x="988" y="1001"/>
                    <a:pt x="798" y="1144"/>
                    <a:pt x="607" y="1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7" name="Google Shape;8757;p15"/>
            <p:cNvSpPr/>
            <p:nvPr/>
          </p:nvSpPr>
          <p:spPr>
            <a:xfrm>
              <a:off x="6400800" y="194442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3" y="1119"/>
                    <a:pt x="560" y="1131"/>
                    <a:pt x="524" y="1131"/>
                  </a:cubicBezTo>
                  <a:cubicBezTo>
                    <a:pt x="393" y="1119"/>
                    <a:pt x="262" y="1036"/>
                    <a:pt x="191" y="917"/>
                  </a:cubicBezTo>
                  <a:cubicBezTo>
                    <a:pt x="83" y="774"/>
                    <a:pt x="0" y="607"/>
                    <a:pt x="95" y="417"/>
                  </a:cubicBezTo>
                  <a:cubicBezTo>
                    <a:pt x="322" y="0"/>
                    <a:pt x="714" y="155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810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8" name="Google Shape;8758;p15"/>
            <p:cNvSpPr/>
            <p:nvPr/>
          </p:nvSpPr>
          <p:spPr>
            <a:xfrm>
              <a:off x="6484125" y="1983100"/>
              <a:ext cx="30700" cy="24450"/>
            </a:xfrm>
            <a:custGeom>
              <a:avLst/>
              <a:gdLst/>
              <a:ahLst/>
              <a:cxnLst/>
              <a:rect l="l" t="t" r="r" b="b"/>
              <a:pathLst>
                <a:path w="1228" h="978" extrusionOk="0">
                  <a:moveTo>
                    <a:pt x="1144" y="572"/>
                  </a:moveTo>
                  <a:cubicBezTo>
                    <a:pt x="1132" y="596"/>
                    <a:pt x="1144" y="632"/>
                    <a:pt x="1120" y="656"/>
                  </a:cubicBezTo>
                  <a:cubicBezTo>
                    <a:pt x="1072" y="787"/>
                    <a:pt x="965" y="870"/>
                    <a:pt x="822" y="906"/>
                  </a:cubicBezTo>
                  <a:cubicBezTo>
                    <a:pt x="644" y="953"/>
                    <a:pt x="465" y="977"/>
                    <a:pt x="322" y="822"/>
                  </a:cubicBezTo>
                  <a:cubicBezTo>
                    <a:pt x="1" y="477"/>
                    <a:pt x="275" y="156"/>
                    <a:pt x="572" y="72"/>
                  </a:cubicBezTo>
                  <a:cubicBezTo>
                    <a:pt x="703" y="1"/>
                    <a:pt x="858" y="13"/>
                    <a:pt x="989" y="84"/>
                  </a:cubicBezTo>
                  <a:cubicBezTo>
                    <a:pt x="1168" y="180"/>
                    <a:pt x="1227" y="406"/>
                    <a:pt x="1144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59" name="Google Shape;8759;p15"/>
            <p:cNvSpPr/>
            <p:nvPr/>
          </p:nvSpPr>
          <p:spPr>
            <a:xfrm>
              <a:off x="6539800" y="21340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6"/>
                    <a:pt x="1131" y="620"/>
                    <a:pt x="1131" y="655"/>
                  </a:cubicBezTo>
                  <a:cubicBezTo>
                    <a:pt x="1084" y="774"/>
                    <a:pt x="965" y="870"/>
                    <a:pt x="822" y="893"/>
                  </a:cubicBezTo>
                  <a:cubicBezTo>
                    <a:pt x="643" y="953"/>
                    <a:pt x="465" y="977"/>
                    <a:pt x="322" y="822"/>
                  </a:cubicBezTo>
                  <a:cubicBezTo>
                    <a:pt x="0" y="477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4"/>
                  </a:cubicBezTo>
                  <a:cubicBezTo>
                    <a:pt x="1167" y="179"/>
                    <a:pt x="1239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0" name="Google Shape;8760;p15"/>
            <p:cNvSpPr/>
            <p:nvPr/>
          </p:nvSpPr>
          <p:spPr>
            <a:xfrm>
              <a:off x="6445150" y="1906625"/>
              <a:ext cx="30975" cy="24425"/>
            </a:xfrm>
            <a:custGeom>
              <a:avLst/>
              <a:gdLst/>
              <a:ahLst/>
              <a:cxnLst/>
              <a:rect l="l" t="t" r="r" b="b"/>
              <a:pathLst>
                <a:path w="1239" h="977" extrusionOk="0">
                  <a:moveTo>
                    <a:pt x="1143" y="572"/>
                  </a:moveTo>
                  <a:cubicBezTo>
                    <a:pt x="1143" y="595"/>
                    <a:pt x="1143" y="631"/>
                    <a:pt x="1131" y="655"/>
                  </a:cubicBezTo>
                  <a:cubicBezTo>
                    <a:pt x="1084" y="786"/>
                    <a:pt x="964" y="881"/>
                    <a:pt x="822" y="905"/>
                  </a:cubicBezTo>
                  <a:cubicBezTo>
                    <a:pt x="655" y="953"/>
                    <a:pt x="464" y="976"/>
                    <a:pt x="322" y="822"/>
                  </a:cubicBezTo>
                  <a:cubicBezTo>
                    <a:pt x="0" y="476"/>
                    <a:pt x="286" y="155"/>
                    <a:pt x="572" y="72"/>
                  </a:cubicBezTo>
                  <a:cubicBezTo>
                    <a:pt x="703" y="0"/>
                    <a:pt x="869" y="12"/>
                    <a:pt x="1000" y="83"/>
                  </a:cubicBezTo>
                  <a:cubicBezTo>
                    <a:pt x="1167" y="179"/>
                    <a:pt x="1238" y="393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1" name="Google Shape;8761;p15"/>
            <p:cNvSpPr/>
            <p:nvPr/>
          </p:nvSpPr>
          <p:spPr>
            <a:xfrm>
              <a:off x="6488600" y="1923275"/>
              <a:ext cx="30675" cy="24450"/>
            </a:xfrm>
            <a:custGeom>
              <a:avLst/>
              <a:gdLst/>
              <a:ahLst/>
              <a:cxnLst/>
              <a:rect l="l" t="t" r="r" b="b"/>
              <a:pathLst>
                <a:path w="1227" h="978" extrusionOk="0">
                  <a:moveTo>
                    <a:pt x="1143" y="572"/>
                  </a:moveTo>
                  <a:cubicBezTo>
                    <a:pt x="1131" y="596"/>
                    <a:pt x="1143" y="620"/>
                    <a:pt x="1131" y="644"/>
                  </a:cubicBezTo>
                  <a:cubicBezTo>
                    <a:pt x="1072" y="775"/>
                    <a:pt x="965" y="870"/>
                    <a:pt x="822" y="894"/>
                  </a:cubicBezTo>
                  <a:cubicBezTo>
                    <a:pt x="643" y="941"/>
                    <a:pt x="465" y="977"/>
                    <a:pt x="322" y="822"/>
                  </a:cubicBezTo>
                  <a:cubicBezTo>
                    <a:pt x="0" y="477"/>
                    <a:pt x="274" y="156"/>
                    <a:pt x="572" y="60"/>
                  </a:cubicBezTo>
                  <a:cubicBezTo>
                    <a:pt x="703" y="1"/>
                    <a:pt x="858" y="1"/>
                    <a:pt x="989" y="72"/>
                  </a:cubicBezTo>
                  <a:cubicBezTo>
                    <a:pt x="1167" y="168"/>
                    <a:pt x="1227" y="394"/>
                    <a:pt x="1143" y="5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2" name="Google Shape;8762;p15"/>
            <p:cNvSpPr/>
            <p:nvPr/>
          </p:nvSpPr>
          <p:spPr>
            <a:xfrm>
              <a:off x="6568075" y="2177475"/>
              <a:ext cx="17275" cy="19075"/>
            </a:xfrm>
            <a:custGeom>
              <a:avLst/>
              <a:gdLst/>
              <a:ahLst/>
              <a:cxnLst/>
              <a:rect l="l" t="t" r="r" b="b"/>
              <a:pathLst>
                <a:path w="691" h="763" extrusionOk="0">
                  <a:moveTo>
                    <a:pt x="393" y="751"/>
                  </a:moveTo>
                  <a:cubicBezTo>
                    <a:pt x="381" y="751"/>
                    <a:pt x="358" y="751"/>
                    <a:pt x="334" y="751"/>
                  </a:cubicBezTo>
                  <a:cubicBezTo>
                    <a:pt x="250" y="751"/>
                    <a:pt x="155" y="691"/>
                    <a:pt x="119" y="620"/>
                  </a:cubicBezTo>
                  <a:cubicBezTo>
                    <a:pt x="24" y="525"/>
                    <a:pt x="0" y="394"/>
                    <a:pt x="48" y="275"/>
                  </a:cubicBezTo>
                  <a:cubicBezTo>
                    <a:pt x="203" y="1"/>
                    <a:pt x="465" y="108"/>
                    <a:pt x="584" y="275"/>
                  </a:cubicBezTo>
                  <a:cubicBezTo>
                    <a:pt x="655" y="346"/>
                    <a:pt x="691" y="453"/>
                    <a:pt x="667" y="548"/>
                  </a:cubicBezTo>
                  <a:cubicBezTo>
                    <a:pt x="643" y="679"/>
                    <a:pt x="524" y="763"/>
                    <a:pt x="393" y="7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3" name="Google Shape;8763;p15"/>
            <p:cNvSpPr/>
            <p:nvPr/>
          </p:nvSpPr>
          <p:spPr>
            <a:xfrm>
              <a:off x="6360600" y="19610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3" y="572"/>
                    <a:pt x="13" y="370"/>
                  </a:cubicBezTo>
                  <a:cubicBezTo>
                    <a:pt x="1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4" name="Google Shape;8764;p15"/>
            <p:cNvSpPr/>
            <p:nvPr/>
          </p:nvSpPr>
          <p:spPr>
            <a:xfrm>
              <a:off x="6431150" y="19875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5" name="Google Shape;8765;p15"/>
            <p:cNvSpPr/>
            <p:nvPr/>
          </p:nvSpPr>
          <p:spPr>
            <a:xfrm>
              <a:off x="6375500" y="20134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2" y="84"/>
                  </a:moveTo>
                  <a:cubicBezTo>
                    <a:pt x="476" y="96"/>
                    <a:pt x="488" y="108"/>
                    <a:pt x="500" y="108"/>
                  </a:cubicBezTo>
                  <a:cubicBezTo>
                    <a:pt x="572" y="167"/>
                    <a:pt x="607" y="262"/>
                    <a:pt x="595" y="358"/>
                  </a:cubicBezTo>
                  <a:cubicBezTo>
                    <a:pt x="619" y="489"/>
                    <a:pt x="560" y="608"/>
                    <a:pt x="452" y="667"/>
                  </a:cubicBezTo>
                  <a:cubicBezTo>
                    <a:pt x="167" y="810"/>
                    <a:pt x="12" y="560"/>
                    <a:pt x="24" y="358"/>
                  </a:cubicBezTo>
                  <a:cubicBezTo>
                    <a:pt x="0" y="250"/>
                    <a:pt x="36" y="155"/>
                    <a:pt x="107" y="84"/>
                  </a:cubicBezTo>
                  <a:cubicBezTo>
                    <a:pt x="214" y="0"/>
                    <a:pt x="357" y="0"/>
                    <a:pt x="45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6" name="Google Shape;8766;p15"/>
            <p:cNvSpPr/>
            <p:nvPr/>
          </p:nvSpPr>
          <p:spPr>
            <a:xfrm>
              <a:off x="6349000" y="1865550"/>
              <a:ext cx="30375" cy="41375"/>
            </a:xfrm>
            <a:custGeom>
              <a:avLst/>
              <a:gdLst/>
              <a:ahLst/>
              <a:cxnLst/>
              <a:rect l="l" t="t" r="r" b="b"/>
              <a:pathLst>
                <a:path w="1215" h="1655" extrusionOk="0">
                  <a:moveTo>
                    <a:pt x="893" y="191"/>
                  </a:moveTo>
                  <a:cubicBezTo>
                    <a:pt x="929" y="214"/>
                    <a:pt x="965" y="226"/>
                    <a:pt x="1000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7" name="Google Shape;8767;p15"/>
            <p:cNvSpPr/>
            <p:nvPr/>
          </p:nvSpPr>
          <p:spPr>
            <a:xfrm>
              <a:off x="6294825" y="1951850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84"/>
                  </a:moveTo>
                  <a:cubicBezTo>
                    <a:pt x="465" y="96"/>
                    <a:pt x="477" y="108"/>
                    <a:pt x="500" y="120"/>
                  </a:cubicBezTo>
                  <a:cubicBezTo>
                    <a:pt x="572" y="179"/>
                    <a:pt x="608" y="263"/>
                    <a:pt x="596" y="358"/>
                  </a:cubicBezTo>
                  <a:cubicBezTo>
                    <a:pt x="608" y="489"/>
                    <a:pt x="548" y="608"/>
                    <a:pt x="441" y="668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46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8" name="Google Shape;8768;p15"/>
            <p:cNvSpPr/>
            <p:nvPr/>
          </p:nvSpPr>
          <p:spPr>
            <a:xfrm>
              <a:off x="6428775" y="1823875"/>
              <a:ext cx="26200" cy="28600"/>
            </a:xfrm>
            <a:custGeom>
              <a:avLst/>
              <a:gdLst/>
              <a:ahLst/>
              <a:cxnLst/>
              <a:rect l="l" t="t" r="r" b="b"/>
              <a:pathLst>
                <a:path w="1048" h="1144" extrusionOk="0">
                  <a:moveTo>
                    <a:pt x="607" y="1119"/>
                  </a:moveTo>
                  <a:cubicBezTo>
                    <a:pt x="584" y="1119"/>
                    <a:pt x="548" y="1131"/>
                    <a:pt x="524" y="1131"/>
                  </a:cubicBezTo>
                  <a:cubicBezTo>
                    <a:pt x="381" y="1119"/>
                    <a:pt x="262" y="1048"/>
                    <a:pt x="191" y="929"/>
                  </a:cubicBezTo>
                  <a:cubicBezTo>
                    <a:pt x="84" y="774"/>
                    <a:pt x="0" y="607"/>
                    <a:pt x="95" y="417"/>
                  </a:cubicBezTo>
                  <a:cubicBezTo>
                    <a:pt x="322" y="0"/>
                    <a:pt x="715" y="167"/>
                    <a:pt x="893" y="405"/>
                  </a:cubicBezTo>
                  <a:cubicBezTo>
                    <a:pt x="1000" y="512"/>
                    <a:pt x="1048" y="667"/>
                    <a:pt x="1024" y="810"/>
                  </a:cubicBezTo>
                  <a:cubicBezTo>
                    <a:pt x="988" y="1012"/>
                    <a:pt x="798" y="1143"/>
                    <a:pt x="607" y="11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69" name="Google Shape;8769;p15"/>
            <p:cNvSpPr/>
            <p:nvPr/>
          </p:nvSpPr>
          <p:spPr>
            <a:xfrm>
              <a:off x="6284100" y="17560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13" y="560"/>
                    <a:pt x="13" y="358"/>
                  </a:cubicBezTo>
                  <a:cubicBezTo>
                    <a:pt x="1" y="262"/>
                    <a:pt x="37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0" name="Google Shape;8770;p15"/>
            <p:cNvSpPr/>
            <p:nvPr/>
          </p:nvSpPr>
          <p:spPr>
            <a:xfrm>
              <a:off x="6222800" y="1843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64" y="83"/>
                  </a:moveTo>
                  <a:cubicBezTo>
                    <a:pt x="476" y="95"/>
                    <a:pt x="488" y="107"/>
                    <a:pt x="512" y="119"/>
                  </a:cubicBezTo>
                  <a:cubicBezTo>
                    <a:pt x="584" y="179"/>
                    <a:pt x="619" y="262"/>
                    <a:pt x="607" y="357"/>
                  </a:cubicBezTo>
                  <a:cubicBezTo>
                    <a:pt x="619" y="488"/>
                    <a:pt x="560" y="607"/>
                    <a:pt x="453" y="667"/>
                  </a:cubicBezTo>
                  <a:cubicBezTo>
                    <a:pt x="167" y="810"/>
                    <a:pt x="24" y="560"/>
                    <a:pt x="24" y="357"/>
                  </a:cubicBezTo>
                  <a:cubicBezTo>
                    <a:pt x="0" y="250"/>
                    <a:pt x="36" y="155"/>
                    <a:pt x="119" y="83"/>
                  </a:cubicBezTo>
                  <a:cubicBezTo>
                    <a:pt x="214" y="0"/>
                    <a:pt x="357" y="0"/>
                    <a:pt x="464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1" name="Google Shape;8771;p15"/>
            <p:cNvSpPr/>
            <p:nvPr/>
          </p:nvSpPr>
          <p:spPr>
            <a:xfrm>
              <a:off x="6177250" y="19122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96"/>
                    <a:pt x="489" y="107"/>
                    <a:pt x="501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20" y="488"/>
                    <a:pt x="560" y="608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62"/>
                    <a:pt x="36" y="155"/>
                    <a:pt x="108" y="84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2" name="Google Shape;8772;p15"/>
            <p:cNvSpPr/>
            <p:nvPr/>
          </p:nvSpPr>
          <p:spPr>
            <a:xfrm>
              <a:off x="6627600" y="2128075"/>
              <a:ext cx="15500" cy="12525"/>
            </a:xfrm>
            <a:custGeom>
              <a:avLst/>
              <a:gdLst/>
              <a:ahLst/>
              <a:cxnLst/>
              <a:rect l="l" t="t" r="r" b="b"/>
              <a:pathLst>
                <a:path w="620" h="501" extrusionOk="0">
                  <a:moveTo>
                    <a:pt x="572" y="298"/>
                  </a:moveTo>
                  <a:cubicBezTo>
                    <a:pt x="572" y="310"/>
                    <a:pt x="572" y="322"/>
                    <a:pt x="572" y="334"/>
                  </a:cubicBezTo>
                  <a:cubicBezTo>
                    <a:pt x="548" y="393"/>
                    <a:pt x="489" y="441"/>
                    <a:pt x="429" y="453"/>
                  </a:cubicBezTo>
                  <a:cubicBezTo>
                    <a:pt x="334" y="500"/>
                    <a:pt x="239" y="488"/>
                    <a:pt x="167" y="417"/>
                  </a:cubicBezTo>
                  <a:cubicBezTo>
                    <a:pt x="1" y="250"/>
                    <a:pt x="143" y="84"/>
                    <a:pt x="298" y="36"/>
                  </a:cubicBezTo>
                  <a:cubicBezTo>
                    <a:pt x="358" y="0"/>
                    <a:pt x="441" y="0"/>
                    <a:pt x="513" y="36"/>
                  </a:cubicBezTo>
                  <a:cubicBezTo>
                    <a:pt x="596" y="96"/>
                    <a:pt x="620" y="203"/>
                    <a:pt x="5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3" name="Google Shape;8773;p15"/>
            <p:cNvSpPr/>
            <p:nvPr/>
          </p:nvSpPr>
          <p:spPr>
            <a:xfrm>
              <a:off x="6343050" y="1816425"/>
              <a:ext cx="15200" cy="20275"/>
            </a:xfrm>
            <a:custGeom>
              <a:avLst/>
              <a:gdLst/>
              <a:ahLst/>
              <a:cxnLst/>
              <a:rect l="l" t="t" r="r" b="b"/>
              <a:pathLst>
                <a:path w="608" h="811" extrusionOk="0">
                  <a:moveTo>
                    <a:pt x="453" y="96"/>
                  </a:moveTo>
                  <a:cubicBezTo>
                    <a:pt x="465" y="108"/>
                    <a:pt x="488" y="108"/>
                    <a:pt x="500" y="120"/>
                  </a:cubicBezTo>
                  <a:cubicBezTo>
                    <a:pt x="572" y="179"/>
                    <a:pt x="607" y="274"/>
                    <a:pt x="596" y="370"/>
                  </a:cubicBezTo>
                  <a:cubicBezTo>
                    <a:pt x="607" y="489"/>
                    <a:pt x="560" y="620"/>
                    <a:pt x="441" y="679"/>
                  </a:cubicBezTo>
                  <a:cubicBezTo>
                    <a:pt x="155" y="810"/>
                    <a:pt x="12" y="572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4" name="Google Shape;8774;p15"/>
            <p:cNvSpPr/>
            <p:nvPr/>
          </p:nvSpPr>
          <p:spPr>
            <a:xfrm>
              <a:off x="6174275" y="187745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41" y="679"/>
                  </a:cubicBezTo>
                  <a:cubicBezTo>
                    <a:pt x="155" y="810"/>
                    <a:pt x="12" y="572"/>
                    <a:pt x="12" y="357"/>
                  </a:cubicBezTo>
                  <a:cubicBezTo>
                    <a:pt x="0" y="262"/>
                    <a:pt x="36" y="155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5" name="Google Shape;8775;p15"/>
            <p:cNvSpPr/>
            <p:nvPr/>
          </p:nvSpPr>
          <p:spPr>
            <a:xfrm>
              <a:off x="6135575" y="18530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8" y="334"/>
                    <a:pt x="72" y="311"/>
                    <a:pt x="48" y="275"/>
                  </a:cubicBezTo>
                  <a:cubicBezTo>
                    <a:pt x="12" y="239"/>
                    <a:pt x="1" y="180"/>
                    <a:pt x="24" y="120"/>
                  </a:cubicBezTo>
                  <a:cubicBezTo>
                    <a:pt x="84" y="1"/>
                    <a:pt x="203" y="49"/>
                    <a:pt x="251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9"/>
                    <a:pt x="227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6" name="Google Shape;8776;p15"/>
            <p:cNvSpPr/>
            <p:nvPr/>
          </p:nvSpPr>
          <p:spPr>
            <a:xfrm>
              <a:off x="6317150" y="18875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3"/>
                  </a:moveTo>
                  <a:lnTo>
                    <a:pt x="143" y="333"/>
                  </a:lnTo>
                  <a:cubicBezTo>
                    <a:pt x="108" y="333"/>
                    <a:pt x="60" y="310"/>
                    <a:pt x="48" y="274"/>
                  </a:cubicBezTo>
                  <a:cubicBezTo>
                    <a:pt x="0" y="226"/>
                    <a:pt x="0" y="179"/>
                    <a:pt x="12" y="119"/>
                  </a:cubicBezTo>
                  <a:cubicBezTo>
                    <a:pt x="84" y="0"/>
                    <a:pt x="203" y="48"/>
                    <a:pt x="250" y="119"/>
                  </a:cubicBezTo>
                  <a:cubicBezTo>
                    <a:pt x="286" y="155"/>
                    <a:pt x="298" y="202"/>
                    <a:pt x="286" y="238"/>
                  </a:cubicBezTo>
                  <a:cubicBezTo>
                    <a:pt x="286" y="298"/>
                    <a:pt x="227" y="345"/>
                    <a:pt x="167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7" name="Google Shape;8777;p15"/>
            <p:cNvSpPr/>
            <p:nvPr/>
          </p:nvSpPr>
          <p:spPr>
            <a:xfrm>
              <a:off x="6248100" y="19271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2" y="310"/>
                    <a:pt x="60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95" y="1"/>
                    <a:pt x="214" y="48"/>
                    <a:pt x="262" y="132"/>
                  </a:cubicBezTo>
                  <a:cubicBezTo>
                    <a:pt x="298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8" name="Google Shape;8778;p15"/>
            <p:cNvSpPr/>
            <p:nvPr/>
          </p:nvSpPr>
          <p:spPr>
            <a:xfrm>
              <a:off x="6454375" y="2130450"/>
              <a:ext cx="7750" cy="8650"/>
            </a:xfrm>
            <a:custGeom>
              <a:avLst/>
              <a:gdLst/>
              <a:ahLst/>
              <a:cxnLst/>
              <a:rect l="l" t="t" r="r" b="b"/>
              <a:pathLst>
                <a:path w="310" h="346" extrusionOk="0">
                  <a:moveTo>
                    <a:pt x="179" y="346"/>
                  </a:moveTo>
                  <a:lnTo>
                    <a:pt x="155" y="346"/>
                  </a:ln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2"/>
                  </a:cubicBezTo>
                  <a:cubicBezTo>
                    <a:pt x="84" y="1"/>
                    <a:pt x="203" y="48"/>
                    <a:pt x="262" y="132"/>
                  </a:cubicBezTo>
                  <a:cubicBezTo>
                    <a:pt x="286" y="155"/>
                    <a:pt x="310" y="203"/>
                    <a:pt x="298" y="251"/>
                  </a:cubicBezTo>
                  <a:cubicBezTo>
                    <a:pt x="286" y="310"/>
                    <a:pt x="238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79" name="Google Shape;8779;p15"/>
            <p:cNvSpPr/>
            <p:nvPr/>
          </p:nvSpPr>
          <p:spPr>
            <a:xfrm>
              <a:off x="6590400" y="1887275"/>
              <a:ext cx="30375" cy="41400"/>
            </a:xfrm>
            <a:custGeom>
              <a:avLst/>
              <a:gdLst/>
              <a:ahLst/>
              <a:cxnLst/>
              <a:rect l="l" t="t" r="r" b="b"/>
              <a:pathLst>
                <a:path w="1215" h="1656" extrusionOk="0">
                  <a:moveTo>
                    <a:pt x="893" y="203"/>
                  </a:moveTo>
                  <a:cubicBezTo>
                    <a:pt x="929" y="214"/>
                    <a:pt x="965" y="226"/>
                    <a:pt x="989" y="250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62"/>
                    <a:pt x="881" y="1381"/>
                  </a:cubicBezTo>
                  <a:cubicBezTo>
                    <a:pt x="298" y="1655"/>
                    <a:pt x="0" y="1155"/>
                    <a:pt x="0" y="738"/>
                  </a:cubicBezTo>
                  <a:cubicBezTo>
                    <a:pt x="0" y="548"/>
                    <a:pt x="0" y="345"/>
                    <a:pt x="191" y="191"/>
                  </a:cubicBezTo>
                  <a:cubicBezTo>
                    <a:pt x="393" y="0"/>
                    <a:pt x="703" y="12"/>
                    <a:pt x="893" y="2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0" name="Google Shape;8780;p15"/>
            <p:cNvSpPr/>
            <p:nvPr/>
          </p:nvSpPr>
          <p:spPr>
            <a:xfrm>
              <a:off x="6595150" y="18485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84"/>
                  </a:moveTo>
                  <a:cubicBezTo>
                    <a:pt x="465" y="96"/>
                    <a:pt x="489" y="108"/>
                    <a:pt x="501" y="119"/>
                  </a:cubicBezTo>
                  <a:cubicBezTo>
                    <a:pt x="572" y="179"/>
                    <a:pt x="608" y="262"/>
                    <a:pt x="596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50"/>
                    <a:pt x="37" y="155"/>
                    <a:pt x="108" y="84"/>
                  </a:cubicBezTo>
                  <a:cubicBezTo>
                    <a:pt x="203" y="0"/>
                    <a:pt x="358" y="0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1" name="Google Shape;8781;p15"/>
            <p:cNvSpPr/>
            <p:nvPr/>
          </p:nvSpPr>
          <p:spPr>
            <a:xfrm>
              <a:off x="6544550" y="1795000"/>
              <a:ext cx="7775" cy="8650"/>
            </a:xfrm>
            <a:custGeom>
              <a:avLst/>
              <a:gdLst/>
              <a:ahLst/>
              <a:cxnLst/>
              <a:rect l="l" t="t" r="r" b="b"/>
              <a:pathLst>
                <a:path w="311" h="346" extrusionOk="0">
                  <a:moveTo>
                    <a:pt x="179" y="346"/>
                  </a:moveTo>
                  <a:lnTo>
                    <a:pt x="156" y="346"/>
                  </a:lnTo>
                  <a:cubicBezTo>
                    <a:pt x="108" y="334"/>
                    <a:pt x="72" y="310"/>
                    <a:pt x="60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96" y="0"/>
                    <a:pt x="215" y="48"/>
                    <a:pt x="263" y="131"/>
                  </a:cubicBezTo>
                  <a:cubicBezTo>
                    <a:pt x="298" y="155"/>
                    <a:pt x="310" y="203"/>
                    <a:pt x="298" y="250"/>
                  </a:cubicBezTo>
                  <a:cubicBezTo>
                    <a:pt x="287" y="310"/>
                    <a:pt x="239" y="346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2" name="Google Shape;8782;p15"/>
            <p:cNvSpPr/>
            <p:nvPr/>
          </p:nvSpPr>
          <p:spPr>
            <a:xfrm>
              <a:off x="6490075" y="1757200"/>
              <a:ext cx="15525" cy="20250"/>
            </a:xfrm>
            <a:custGeom>
              <a:avLst/>
              <a:gdLst/>
              <a:ahLst/>
              <a:cxnLst/>
              <a:rect l="l" t="t" r="r" b="b"/>
              <a:pathLst>
                <a:path w="621" h="810" extrusionOk="0">
                  <a:moveTo>
                    <a:pt x="465" y="95"/>
                  </a:moveTo>
                  <a:cubicBezTo>
                    <a:pt x="477" y="107"/>
                    <a:pt x="489" y="119"/>
                    <a:pt x="513" y="119"/>
                  </a:cubicBezTo>
                  <a:cubicBezTo>
                    <a:pt x="584" y="179"/>
                    <a:pt x="620" y="274"/>
                    <a:pt x="608" y="369"/>
                  </a:cubicBezTo>
                  <a:cubicBezTo>
                    <a:pt x="620" y="488"/>
                    <a:pt x="561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70" y="0"/>
                    <a:pt x="465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3" name="Google Shape;8783;p15"/>
            <p:cNvSpPr/>
            <p:nvPr/>
          </p:nvSpPr>
          <p:spPr>
            <a:xfrm>
              <a:off x="6390675" y="1755100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167" y="334"/>
                  </a:moveTo>
                  <a:lnTo>
                    <a:pt x="143" y="334"/>
                  </a:lnTo>
                  <a:cubicBezTo>
                    <a:pt x="107" y="334"/>
                    <a:pt x="72" y="310"/>
                    <a:pt x="48" y="275"/>
                  </a:cubicBezTo>
                  <a:cubicBezTo>
                    <a:pt x="12" y="227"/>
                    <a:pt x="0" y="179"/>
                    <a:pt x="24" y="120"/>
                  </a:cubicBezTo>
                  <a:cubicBezTo>
                    <a:pt x="84" y="1"/>
                    <a:pt x="203" y="48"/>
                    <a:pt x="250" y="120"/>
                  </a:cubicBezTo>
                  <a:cubicBezTo>
                    <a:pt x="286" y="156"/>
                    <a:pt x="298" y="203"/>
                    <a:pt x="298" y="251"/>
                  </a:cubicBezTo>
                  <a:cubicBezTo>
                    <a:pt x="286" y="298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4" name="Google Shape;8784;p15"/>
            <p:cNvSpPr/>
            <p:nvPr/>
          </p:nvSpPr>
          <p:spPr>
            <a:xfrm>
              <a:off x="6499600" y="1691700"/>
              <a:ext cx="7775" cy="8375"/>
            </a:xfrm>
            <a:custGeom>
              <a:avLst/>
              <a:gdLst/>
              <a:ahLst/>
              <a:cxnLst/>
              <a:rect l="l" t="t" r="r" b="b"/>
              <a:pathLst>
                <a:path w="311" h="335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60" y="275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96" y="1"/>
                    <a:pt x="215" y="48"/>
                    <a:pt x="263" y="120"/>
                  </a:cubicBezTo>
                  <a:cubicBezTo>
                    <a:pt x="299" y="156"/>
                    <a:pt x="310" y="191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5" name="Google Shape;8785;p15"/>
            <p:cNvSpPr/>
            <p:nvPr/>
          </p:nvSpPr>
          <p:spPr>
            <a:xfrm>
              <a:off x="6453175" y="17179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1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20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1" y="262"/>
                    <a:pt x="36" y="155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6" name="Google Shape;8786;p15"/>
            <p:cNvSpPr/>
            <p:nvPr/>
          </p:nvSpPr>
          <p:spPr>
            <a:xfrm>
              <a:off x="6283800" y="16818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8" y="810"/>
                    <a:pt x="13" y="560"/>
                    <a:pt x="13" y="358"/>
                  </a:cubicBezTo>
                  <a:cubicBezTo>
                    <a:pt x="1" y="263"/>
                    <a:pt x="37" y="156"/>
                    <a:pt x="108" y="84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7" name="Google Shape;8787;p15"/>
            <p:cNvSpPr/>
            <p:nvPr/>
          </p:nvSpPr>
          <p:spPr>
            <a:xfrm>
              <a:off x="6362700" y="16515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34"/>
                    <a:pt x="71" y="310"/>
                    <a:pt x="48" y="274"/>
                  </a:cubicBezTo>
                  <a:cubicBezTo>
                    <a:pt x="12" y="227"/>
                    <a:pt x="0" y="179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6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8" name="Google Shape;8788;p15"/>
            <p:cNvSpPr/>
            <p:nvPr/>
          </p:nvSpPr>
          <p:spPr>
            <a:xfrm>
              <a:off x="6420425" y="1598550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8" y="333"/>
                  </a:moveTo>
                  <a:lnTo>
                    <a:pt x="144" y="333"/>
                  </a:lnTo>
                  <a:cubicBezTo>
                    <a:pt x="108" y="333"/>
                    <a:pt x="72" y="310"/>
                    <a:pt x="48" y="274"/>
                  </a:cubicBezTo>
                  <a:cubicBezTo>
                    <a:pt x="13" y="238"/>
                    <a:pt x="1" y="179"/>
                    <a:pt x="25" y="131"/>
                  </a:cubicBezTo>
                  <a:cubicBezTo>
                    <a:pt x="84" y="0"/>
                    <a:pt x="203" y="48"/>
                    <a:pt x="251" y="131"/>
                  </a:cubicBezTo>
                  <a:cubicBezTo>
                    <a:pt x="287" y="155"/>
                    <a:pt x="299" y="203"/>
                    <a:pt x="299" y="250"/>
                  </a:cubicBezTo>
                  <a:cubicBezTo>
                    <a:pt x="287" y="310"/>
                    <a:pt x="227" y="345"/>
                    <a:pt x="168" y="3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89" name="Google Shape;8789;p15"/>
            <p:cNvSpPr/>
            <p:nvPr/>
          </p:nvSpPr>
          <p:spPr>
            <a:xfrm>
              <a:off x="6329950" y="159497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79" y="334"/>
                  </a:moveTo>
                  <a:lnTo>
                    <a:pt x="143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2" y="238"/>
                    <a:pt x="0" y="179"/>
                    <a:pt x="24" y="119"/>
                  </a:cubicBezTo>
                  <a:cubicBezTo>
                    <a:pt x="84" y="0"/>
                    <a:pt x="203" y="48"/>
                    <a:pt x="262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0" name="Google Shape;8790;p15"/>
            <p:cNvSpPr/>
            <p:nvPr/>
          </p:nvSpPr>
          <p:spPr>
            <a:xfrm>
              <a:off x="6606475" y="1680100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34"/>
                  </a:moveTo>
                  <a:cubicBezTo>
                    <a:pt x="167" y="334"/>
                    <a:pt x="155" y="334"/>
                    <a:pt x="155" y="334"/>
                  </a:cubicBezTo>
                  <a:cubicBezTo>
                    <a:pt x="107" y="334"/>
                    <a:pt x="72" y="310"/>
                    <a:pt x="48" y="274"/>
                  </a:cubicBezTo>
                  <a:cubicBezTo>
                    <a:pt x="12" y="239"/>
                    <a:pt x="0" y="179"/>
                    <a:pt x="24" y="131"/>
                  </a:cubicBezTo>
                  <a:cubicBezTo>
                    <a:pt x="84" y="0"/>
                    <a:pt x="203" y="48"/>
                    <a:pt x="262" y="131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310"/>
                    <a:pt x="226" y="346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1" name="Google Shape;8791;p15"/>
            <p:cNvSpPr/>
            <p:nvPr/>
          </p:nvSpPr>
          <p:spPr>
            <a:xfrm>
              <a:off x="6582950" y="177117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65" y="84"/>
                  </a:moveTo>
                  <a:cubicBezTo>
                    <a:pt x="477" y="96"/>
                    <a:pt x="489" y="108"/>
                    <a:pt x="513" y="108"/>
                  </a:cubicBezTo>
                  <a:cubicBezTo>
                    <a:pt x="584" y="179"/>
                    <a:pt x="620" y="263"/>
                    <a:pt x="608" y="358"/>
                  </a:cubicBezTo>
                  <a:cubicBezTo>
                    <a:pt x="620" y="489"/>
                    <a:pt x="560" y="608"/>
                    <a:pt x="453" y="667"/>
                  </a:cubicBezTo>
                  <a:cubicBezTo>
                    <a:pt x="167" y="810"/>
                    <a:pt x="24" y="560"/>
                    <a:pt x="24" y="358"/>
                  </a:cubicBezTo>
                  <a:cubicBezTo>
                    <a:pt x="1" y="251"/>
                    <a:pt x="36" y="156"/>
                    <a:pt x="120" y="84"/>
                  </a:cubicBezTo>
                  <a:cubicBezTo>
                    <a:pt x="215" y="1"/>
                    <a:pt x="358" y="1"/>
                    <a:pt x="465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2" name="Google Shape;8792;p15"/>
            <p:cNvSpPr/>
            <p:nvPr/>
          </p:nvSpPr>
          <p:spPr>
            <a:xfrm>
              <a:off x="6695175" y="192567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65" y="95"/>
                    <a:pt x="488" y="107"/>
                    <a:pt x="500" y="119"/>
                  </a:cubicBezTo>
                  <a:cubicBezTo>
                    <a:pt x="572" y="179"/>
                    <a:pt x="608" y="274"/>
                    <a:pt x="596" y="357"/>
                  </a:cubicBezTo>
                  <a:cubicBezTo>
                    <a:pt x="619" y="488"/>
                    <a:pt x="560" y="607"/>
                    <a:pt x="441" y="667"/>
                  </a:cubicBezTo>
                  <a:cubicBezTo>
                    <a:pt x="155" y="810"/>
                    <a:pt x="12" y="560"/>
                    <a:pt x="12" y="357"/>
                  </a:cubicBezTo>
                  <a:cubicBezTo>
                    <a:pt x="0" y="250"/>
                    <a:pt x="36" y="155"/>
                    <a:pt x="107" y="83"/>
                  </a:cubicBezTo>
                  <a:cubicBezTo>
                    <a:pt x="203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3" name="Google Shape;8793;p15"/>
            <p:cNvSpPr/>
            <p:nvPr/>
          </p:nvSpPr>
          <p:spPr>
            <a:xfrm>
              <a:off x="6723450" y="188785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65" y="108"/>
                    <a:pt x="489" y="108"/>
                    <a:pt x="500" y="120"/>
                  </a:cubicBezTo>
                  <a:cubicBezTo>
                    <a:pt x="572" y="180"/>
                    <a:pt x="608" y="275"/>
                    <a:pt x="596" y="370"/>
                  </a:cubicBezTo>
                  <a:cubicBezTo>
                    <a:pt x="620" y="489"/>
                    <a:pt x="560" y="620"/>
                    <a:pt x="453" y="680"/>
                  </a:cubicBezTo>
                  <a:cubicBezTo>
                    <a:pt x="167" y="811"/>
                    <a:pt x="12" y="572"/>
                    <a:pt x="12" y="370"/>
                  </a:cubicBezTo>
                  <a:cubicBezTo>
                    <a:pt x="0" y="263"/>
                    <a:pt x="36" y="168"/>
                    <a:pt x="108" y="96"/>
                  </a:cubicBezTo>
                  <a:cubicBezTo>
                    <a:pt x="203" y="1"/>
                    <a:pt x="358" y="1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4" name="Google Shape;8794;p15"/>
            <p:cNvSpPr/>
            <p:nvPr/>
          </p:nvSpPr>
          <p:spPr>
            <a:xfrm>
              <a:off x="6432350" y="16676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4" y="96"/>
                    <a:pt x="476" y="108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489"/>
                    <a:pt x="560" y="608"/>
                    <a:pt x="441" y="679"/>
                  </a:cubicBezTo>
                  <a:cubicBezTo>
                    <a:pt x="155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96"/>
                  </a:cubicBezTo>
                  <a:cubicBezTo>
                    <a:pt x="203" y="0"/>
                    <a:pt x="357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5" name="Google Shape;8795;p15"/>
            <p:cNvSpPr/>
            <p:nvPr/>
          </p:nvSpPr>
          <p:spPr>
            <a:xfrm>
              <a:off x="6587725" y="1782200"/>
              <a:ext cx="15500" cy="20550"/>
            </a:xfrm>
            <a:custGeom>
              <a:avLst/>
              <a:gdLst/>
              <a:ahLst/>
              <a:cxnLst/>
              <a:rect l="l" t="t" r="r" b="b"/>
              <a:pathLst>
                <a:path w="620" h="822" extrusionOk="0">
                  <a:moveTo>
                    <a:pt x="453" y="96"/>
                  </a:moveTo>
                  <a:cubicBezTo>
                    <a:pt x="465" y="107"/>
                    <a:pt x="488" y="119"/>
                    <a:pt x="500" y="119"/>
                  </a:cubicBezTo>
                  <a:cubicBezTo>
                    <a:pt x="572" y="179"/>
                    <a:pt x="607" y="274"/>
                    <a:pt x="595" y="369"/>
                  </a:cubicBezTo>
                  <a:cubicBezTo>
                    <a:pt x="619" y="500"/>
                    <a:pt x="560" y="619"/>
                    <a:pt x="453" y="679"/>
                  </a:cubicBezTo>
                  <a:cubicBezTo>
                    <a:pt x="167" y="822"/>
                    <a:pt x="12" y="572"/>
                    <a:pt x="12" y="369"/>
                  </a:cubicBezTo>
                  <a:cubicBezTo>
                    <a:pt x="0" y="262"/>
                    <a:pt x="36" y="167"/>
                    <a:pt x="107" y="96"/>
                  </a:cubicBezTo>
                  <a:cubicBezTo>
                    <a:pt x="203" y="0"/>
                    <a:pt x="357" y="12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6" name="Google Shape;8796;p15"/>
            <p:cNvSpPr/>
            <p:nvPr/>
          </p:nvSpPr>
          <p:spPr>
            <a:xfrm>
              <a:off x="6683275" y="1855725"/>
              <a:ext cx="7450" cy="8650"/>
            </a:xfrm>
            <a:custGeom>
              <a:avLst/>
              <a:gdLst/>
              <a:ahLst/>
              <a:cxnLst/>
              <a:rect l="l" t="t" r="r" b="b"/>
              <a:pathLst>
                <a:path w="298" h="346" extrusionOk="0">
                  <a:moveTo>
                    <a:pt x="167" y="345"/>
                  </a:moveTo>
                  <a:lnTo>
                    <a:pt x="143" y="345"/>
                  </a:lnTo>
                  <a:cubicBezTo>
                    <a:pt x="107" y="333"/>
                    <a:pt x="72" y="310"/>
                    <a:pt x="48" y="274"/>
                  </a:cubicBezTo>
                  <a:cubicBezTo>
                    <a:pt x="12" y="238"/>
                    <a:pt x="0" y="179"/>
                    <a:pt x="12" y="131"/>
                  </a:cubicBezTo>
                  <a:cubicBezTo>
                    <a:pt x="83" y="0"/>
                    <a:pt x="202" y="48"/>
                    <a:pt x="250" y="131"/>
                  </a:cubicBezTo>
                  <a:cubicBezTo>
                    <a:pt x="286" y="155"/>
                    <a:pt x="298" y="203"/>
                    <a:pt x="286" y="250"/>
                  </a:cubicBezTo>
                  <a:cubicBezTo>
                    <a:pt x="286" y="310"/>
                    <a:pt x="226" y="345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7" name="Google Shape;8797;p15"/>
            <p:cNvSpPr/>
            <p:nvPr/>
          </p:nvSpPr>
          <p:spPr>
            <a:xfrm>
              <a:off x="6534150" y="164290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179" y="334"/>
                  </a:moveTo>
                  <a:lnTo>
                    <a:pt x="155" y="334"/>
                  </a:lnTo>
                  <a:cubicBezTo>
                    <a:pt x="107" y="322"/>
                    <a:pt x="71" y="298"/>
                    <a:pt x="48" y="274"/>
                  </a:cubicBezTo>
                  <a:cubicBezTo>
                    <a:pt x="12" y="226"/>
                    <a:pt x="0" y="167"/>
                    <a:pt x="24" y="119"/>
                  </a:cubicBezTo>
                  <a:cubicBezTo>
                    <a:pt x="83" y="0"/>
                    <a:pt x="202" y="48"/>
                    <a:pt x="262" y="119"/>
                  </a:cubicBezTo>
                  <a:cubicBezTo>
                    <a:pt x="286" y="155"/>
                    <a:pt x="298" y="191"/>
                    <a:pt x="298" y="238"/>
                  </a:cubicBezTo>
                  <a:cubicBezTo>
                    <a:pt x="286" y="298"/>
                    <a:pt x="226" y="334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8" name="Google Shape;8798;p15"/>
            <p:cNvSpPr/>
            <p:nvPr/>
          </p:nvSpPr>
          <p:spPr>
            <a:xfrm>
              <a:off x="6658550" y="1744700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5"/>
                  </a:moveTo>
                  <a:cubicBezTo>
                    <a:pt x="477" y="107"/>
                    <a:pt x="489" y="107"/>
                    <a:pt x="501" y="119"/>
                  </a:cubicBezTo>
                  <a:cubicBezTo>
                    <a:pt x="572" y="179"/>
                    <a:pt x="620" y="274"/>
                    <a:pt x="608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8" y="810"/>
                    <a:pt x="25" y="572"/>
                    <a:pt x="25" y="369"/>
                  </a:cubicBezTo>
                  <a:cubicBezTo>
                    <a:pt x="1" y="262"/>
                    <a:pt x="37" y="167"/>
                    <a:pt x="120" y="95"/>
                  </a:cubicBezTo>
                  <a:cubicBezTo>
                    <a:pt x="215" y="0"/>
                    <a:pt x="358" y="0"/>
                    <a:pt x="453" y="9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799" name="Google Shape;8799;p15"/>
            <p:cNvSpPr/>
            <p:nvPr/>
          </p:nvSpPr>
          <p:spPr>
            <a:xfrm>
              <a:off x="6726725" y="1804225"/>
              <a:ext cx="15500" cy="20250"/>
            </a:xfrm>
            <a:custGeom>
              <a:avLst/>
              <a:gdLst/>
              <a:ahLst/>
              <a:cxnLst/>
              <a:rect l="l" t="t" r="r" b="b"/>
              <a:pathLst>
                <a:path w="620" h="810" extrusionOk="0">
                  <a:moveTo>
                    <a:pt x="453" y="96"/>
                  </a:moveTo>
                  <a:cubicBezTo>
                    <a:pt x="465" y="107"/>
                    <a:pt x="489" y="107"/>
                    <a:pt x="500" y="119"/>
                  </a:cubicBezTo>
                  <a:cubicBezTo>
                    <a:pt x="572" y="179"/>
                    <a:pt x="608" y="274"/>
                    <a:pt x="596" y="369"/>
                  </a:cubicBezTo>
                  <a:cubicBezTo>
                    <a:pt x="620" y="488"/>
                    <a:pt x="560" y="619"/>
                    <a:pt x="453" y="679"/>
                  </a:cubicBezTo>
                  <a:cubicBezTo>
                    <a:pt x="167" y="810"/>
                    <a:pt x="12" y="572"/>
                    <a:pt x="12" y="369"/>
                  </a:cubicBezTo>
                  <a:cubicBezTo>
                    <a:pt x="0" y="262"/>
                    <a:pt x="36" y="167"/>
                    <a:pt x="108" y="96"/>
                  </a:cubicBezTo>
                  <a:cubicBezTo>
                    <a:pt x="203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0" name="Google Shape;8800;p15"/>
            <p:cNvSpPr/>
            <p:nvPr/>
          </p:nvSpPr>
          <p:spPr>
            <a:xfrm>
              <a:off x="6697850" y="2005725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84"/>
                  </a:moveTo>
                  <a:cubicBezTo>
                    <a:pt x="465" y="96"/>
                    <a:pt x="489" y="108"/>
                    <a:pt x="501" y="120"/>
                  </a:cubicBezTo>
                  <a:cubicBezTo>
                    <a:pt x="572" y="179"/>
                    <a:pt x="608" y="275"/>
                    <a:pt x="596" y="358"/>
                  </a:cubicBezTo>
                  <a:cubicBezTo>
                    <a:pt x="620" y="489"/>
                    <a:pt x="560" y="608"/>
                    <a:pt x="453" y="668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51"/>
                    <a:pt x="36" y="156"/>
                    <a:pt x="108" y="84"/>
                  </a:cubicBezTo>
                  <a:cubicBezTo>
                    <a:pt x="203" y="1"/>
                    <a:pt x="358" y="1"/>
                    <a:pt x="45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1" name="Google Shape;8801;p15"/>
            <p:cNvSpPr/>
            <p:nvPr/>
          </p:nvSpPr>
          <p:spPr>
            <a:xfrm>
              <a:off x="6628500" y="1959300"/>
              <a:ext cx="15500" cy="20275"/>
            </a:xfrm>
            <a:custGeom>
              <a:avLst/>
              <a:gdLst/>
              <a:ahLst/>
              <a:cxnLst/>
              <a:rect l="l" t="t" r="r" b="b"/>
              <a:pathLst>
                <a:path w="620" h="811" extrusionOk="0">
                  <a:moveTo>
                    <a:pt x="453" y="96"/>
                  </a:moveTo>
                  <a:cubicBezTo>
                    <a:pt x="477" y="108"/>
                    <a:pt x="488" y="108"/>
                    <a:pt x="500" y="120"/>
                  </a:cubicBezTo>
                  <a:cubicBezTo>
                    <a:pt x="572" y="179"/>
                    <a:pt x="608" y="274"/>
                    <a:pt x="596" y="370"/>
                  </a:cubicBezTo>
                  <a:cubicBezTo>
                    <a:pt x="619" y="489"/>
                    <a:pt x="560" y="608"/>
                    <a:pt x="453" y="679"/>
                  </a:cubicBezTo>
                  <a:cubicBezTo>
                    <a:pt x="167" y="810"/>
                    <a:pt x="12" y="560"/>
                    <a:pt x="12" y="358"/>
                  </a:cubicBezTo>
                  <a:cubicBezTo>
                    <a:pt x="0" y="262"/>
                    <a:pt x="36" y="155"/>
                    <a:pt x="107" y="84"/>
                  </a:cubicBezTo>
                  <a:cubicBezTo>
                    <a:pt x="215" y="0"/>
                    <a:pt x="358" y="0"/>
                    <a:pt x="453" y="9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2" name="Google Shape;8802;p15"/>
            <p:cNvSpPr/>
            <p:nvPr/>
          </p:nvSpPr>
          <p:spPr>
            <a:xfrm>
              <a:off x="6542475" y="1979250"/>
              <a:ext cx="30375" cy="41100"/>
            </a:xfrm>
            <a:custGeom>
              <a:avLst/>
              <a:gdLst/>
              <a:ahLst/>
              <a:cxnLst/>
              <a:rect l="l" t="t" r="r" b="b"/>
              <a:pathLst>
                <a:path w="1215" h="1644" extrusionOk="0">
                  <a:moveTo>
                    <a:pt x="893" y="191"/>
                  </a:moveTo>
                  <a:cubicBezTo>
                    <a:pt x="929" y="215"/>
                    <a:pt x="965" y="226"/>
                    <a:pt x="1001" y="238"/>
                  </a:cubicBezTo>
                  <a:cubicBezTo>
                    <a:pt x="1143" y="369"/>
                    <a:pt x="1215" y="560"/>
                    <a:pt x="1191" y="750"/>
                  </a:cubicBezTo>
                  <a:cubicBezTo>
                    <a:pt x="1191" y="1000"/>
                    <a:pt x="1143" y="1250"/>
                    <a:pt x="881" y="1369"/>
                  </a:cubicBezTo>
                  <a:cubicBezTo>
                    <a:pt x="298" y="1643"/>
                    <a:pt x="0" y="1155"/>
                    <a:pt x="0" y="738"/>
                  </a:cubicBezTo>
                  <a:cubicBezTo>
                    <a:pt x="0" y="548"/>
                    <a:pt x="0" y="345"/>
                    <a:pt x="191" y="179"/>
                  </a:cubicBezTo>
                  <a:cubicBezTo>
                    <a:pt x="393" y="0"/>
                    <a:pt x="703" y="0"/>
                    <a:pt x="893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3" name="Google Shape;8803;p15"/>
            <p:cNvSpPr/>
            <p:nvPr/>
          </p:nvSpPr>
          <p:spPr>
            <a:xfrm>
              <a:off x="6630575" y="2055150"/>
              <a:ext cx="30400" cy="41400"/>
            </a:xfrm>
            <a:custGeom>
              <a:avLst/>
              <a:gdLst/>
              <a:ahLst/>
              <a:cxnLst/>
              <a:rect l="l" t="t" r="r" b="b"/>
              <a:pathLst>
                <a:path w="1216" h="1656" extrusionOk="0">
                  <a:moveTo>
                    <a:pt x="894" y="191"/>
                  </a:moveTo>
                  <a:cubicBezTo>
                    <a:pt x="917" y="215"/>
                    <a:pt x="965" y="226"/>
                    <a:pt x="989" y="250"/>
                  </a:cubicBezTo>
                  <a:cubicBezTo>
                    <a:pt x="1132" y="369"/>
                    <a:pt x="1215" y="560"/>
                    <a:pt x="1179" y="750"/>
                  </a:cubicBezTo>
                  <a:cubicBezTo>
                    <a:pt x="1179" y="1000"/>
                    <a:pt x="1144" y="1250"/>
                    <a:pt x="882" y="1381"/>
                  </a:cubicBezTo>
                  <a:cubicBezTo>
                    <a:pt x="298" y="1655"/>
                    <a:pt x="1" y="1155"/>
                    <a:pt x="1" y="738"/>
                  </a:cubicBezTo>
                  <a:cubicBezTo>
                    <a:pt x="1" y="548"/>
                    <a:pt x="1" y="346"/>
                    <a:pt x="191" y="191"/>
                  </a:cubicBezTo>
                  <a:cubicBezTo>
                    <a:pt x="394" y="0"/>
                    <a:pt x="703" y="0"/>
                    <a:pt x="894" y="1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4" name="Google Shape;8804;p15"/>
            <p:cNvSpPr/>
            <p:nvPr/>
          </p:nvSpPr>
          <p:spPr>
            <a:xfrm>
              <a:off x="6807675" y="187417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62"/>
                  </a:cubicBezTo>
                  <a:cubicBezTo>
                    <a:pt x="13" y="227"/>
                    <a:pt x="1" y="167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7" y="155"/>
                    <a:pt x="299" y="203"/>
                    <a:pt x="299" y="238"/>
                  </a:cubicBezTo>
                  <a:cubicBezTo>
                    <a:pt x="287" y="298"/>
                    <a:pt x="227" y="334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5" name="Google Shape;8805;p15"/>
            <p:cNvSpPr/>
            <p:nvPr/>
          </p:nvSpPr>
          <p:spPr>
            <a:xfrm>
              <a:off x="6807375" y="1815525"/>
              <a:ext cx="7475" cy="8675"/>
            </a:xfrm>
            <a:custGeom>
              <a:avLst/>
              <a:gdLst/>
              <a:ahLst/>
              <a:cxnLst/>
              <a:rect l="l" t="t" r="r" b="b"/>
              <a:pathLst>
                <a:path w="299" h="347" extrusionOk="0">
                  <a:moveTo>
                    <a:pt x="168" y="334"/>
                  </a:moveTo>
                  <a:lnTo>
                    <a:pt x="144" y="334"/>
                  </a:lnTo>
                  <a:cubicBezTo>
                    <a:pt x="108" y="334"/>
                    <a:pt x="61" y="310"/>
                    <a:pt x="49" y="275"/>
                  </a:cubicBezTo>
                  <a:cubicBezTo>
                    <a:pt x="13" y="239"/>
                    <a:pt x="1" y="179"/>
                    <a:pt x="13" y="132"/>
                  </a:cubicBezTo>
                  <a:cubicBezTo>
                    <a:pt x="84" y="1"/>
                    <a:pt x="203" y="48"/>
                    <a:pt x="251" y="132"/>
                  </a:cubicBezTo>
                  <a:cubicBezTo>
                    <a:pt x="287" y="156"/>
                    <a:pt x="299" y="203"/>
                    <a:pt x="287" y="251"/>
                  </a:cubicBezTo>
                  <a:cubicBezTo>
                    <a:pt x="275" y="310"/>
                    <a:pt x="227" y="346"/>
                    <a:pt x="168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6" name="Google Shape;8806;p15"/>
            <p:cNvSpPr/>
            <p:nvPr/>
          </p:nvSpPr>
          <p:spPr>
            <a:xfrm>
              <a:off x="6747850" y="202062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67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8" y="274"/>
                  </a:cubicBezTo>
                  <a:cubicBezTo>
                    <a:pt x="13" y="238"/>
                    <a:pt x="1" y="179"/>
                    <a:pt x="25" y="119"/>
                  </a:cubicBezTo>
                  <a:cubicBezTo>
                    <a:pt x="84" y="0"/>
                    <a:pt x="203" y="48"/>
                    <a:pt x="251" y="119"/>
                  </a:cubicBezTo>
                  <a:cubicBezTo>
                    <a:pt x="286" y="155"/>
                    <a:pt x="298" y="203"/>
                    <a:pt x="298" y="250"/>
                  </a:cubicBezTo>
                  <a:cubicBezTo>
                    <a:pt x="286" y="298"/>
                    <a:pt x="227" y="345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7" name="Google Shape;8807;p15"/>
            <p:cNvSpPr/>
            <p:nvPr/>
          </p:nvSpPr>
          <p:spPr>
            <a:xfrm>
              <a:off x="6664500" y="2025975"/>
              <a:ext cx="7775" cy="8350"/>
            </a:xfrm>
            <a:custGeom>
              <a:avLst/>
              <a:gdLst/>
              <a:ahLst/>
              <a:cxnLst/>
              <a:rect l="l" t="t" r="r" b="b"/>
              <a:pathLst>
                <a:path w="311" h="334" extrusionOk="0">
                  <a:moveTo>
                    <a:pt x="180" y="334"/>
                  </a:moveTo>
                  <a:lnTo>
                    <a:pt x="156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67"/>
                    <a:pt x="25" y="120"/>
                  </a:cubicBezTo>
                  <a:cubicBezTo>
                    <a:pt x="84" y="0"/>
                    <a:pt x="203" y="48"/>
                    <a:pt x="263" y="120"/>
                  </a:cubicBezTo>
                  <a:cubicBezTo>
                    <a:pt x="299" y="155"/>
                    <a:pt x="311" y="203"/>
                    <a:pt x="299" y="239"/>
                  </a:cubicBezTo>
                  <a:cubicBezTo>
                    <a:pt x="287" y="298"/>
                    <a:pt x="239" y="334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8" name="Google Shape;8808;p15"/>
            <p:cNvSpPr/>
            <p:nvPr/>
          </p:nvSpPr>
          <p:spPr>
            <a:xfrm>
              <a:off x="6741000" y="19494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179" y="334"/>
                  </a:moveTo>
                  <a:lnTo>
                    <a:pt x="144" y="334"/>
                  </a:lnTo>
                  <a:cubicBezTo>
                    <a:pt x="108" y="334"/>
                    <a:pt x="72" y="310"/>
                    <a:pt x="49" y="274"/>
                  </a:cubicBezTo>
                  <a:cubicBezTo>
                    <a:pt x="13" y="227"/>
                    <a:pt x="1" y="179"/>
                    <a:pt x="25" y="120"/>
                  </a:cubicBezTo>
                  <a:cubicBezTo>
                    <a:pt x="84" y="1"/>
                    <a:pt x="203" y="48"/>
                    <a:pt x="263" y="120"/>
                  </a:cubicBezTo>
                  <a:cubicBezTo>
                    <a:pt x="287" y="155"/>
                    <a:pt x="299" y="203"/>
                    <a:pt x="299" y="239"/>
                  </a:cubicBezTo>
                  <a:cubicBezTo>
                    <a:pt x="287" y="298"/>
                    <a:pt x="227" y="346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09" name="Google Shape;8809;p15"/>
            <p:cNvSpPr/>
            <p:nvPr/>
          </p:nvSpPr>
          <p:spPr>
            <a:xfrm>
              <a:off x="6493650" y="2182550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25" y="381"/>
                  </a:moveTo>
                  <a:lnTo>
                    <a:pt x="25" y="334"/>
                  </a:lnTo>
                  <a:cubicBezTo>
                    <a:pt x="37" y="238"/>
                    <a:pt x="84" y="155"/>
                    <a:pt x="167" y="107"/>
                  </a:cubicBezTo>
                  <a:cubicBezTo>
                    <a:pt x="263" y="24"/>
                    <a:pt x="406" y="0"/>
                    <a:pt x="513" y="60"/>
                  </a:cubicBezTo>
                  <a:cubicBezTo>
                    <a:pt x="787" y="214"/>
                    <a:pt x="668" y="476"/>
                    <a:pt x="501" y="595"/>
                  </a:cubicBezTo>
                  <a:cubicBezTo>
                    <a:pt x="429" y="667"/>
                    <a:pt x="322" y="691"/>
                    <a:pt x="227" y="667"/>
                  </a:cubicBezTo>
                  <a:cubicBezTo>
                    <a:pt x="96" y="643"/>
                    <a:pt x="1" y="524"/>
                    <a:pt x="25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0" name="Google Shape;8810;p15"/>
            <p:cNvSpPr/>
            <p:nvPr/>
          </p:nvSpPr>
          <p:spPr>
            <a:xfrm>
              <a:off x="6435625" y="2105450"/>
              <a:ext cx="7450" cy="8350"/>
            </a:xfrm>
            <a:custGeom>
              <a:avLst/>
              <a:gdLst/>
              <a:ahLst/>
              <a:cxnLst/>
              <a:rect l="l" t="t" r="r" b="b"/>
              <a:pathLst>
                <a:path w="298" h="334" extrusionOk="0">
                  <a:moveTo>
                    <a:pt x="262" y="72"/>
                  </a:moveTo>
                  <a:cubicBezTo>
                    <a:pt x="262" y="84"/>
                    <a:pt x="274" y="84"/>
                    <a:pt x="274" y="96"/>
                  </a:cubicBezTo>
                  <a:cubicBezTo>
                    <a:pt x="298" y="131"/>
                    <a:pt x="298" y="167"/>
                    <a:pt x="274" y="203"/>
                  </a:cubicBezTo>
                  <a:cubicBezTo>
                    <a:pt x="262" y="262"/>
                    <a:pt x="226" y="310"/>
                    <a:pt x="167" y="322"/>
                  </a:cubicBezTo>
                  <a:cubicBezTo>
                    <a:pt x="24" y="334"/>
                    <a:pt x="0" y="215"/>
                    <a:pt x="24" y="119"/>
                  </a:cubicBezTo>
                  <a:cubicBezTo>
                    <a:pt x="36" y="84"/>
                    <a:pt x="72" y="36"/>
                    <a:pt x="107" y="24"/>
                  </a:cubicBezTo>
                  <a:cubicBezTo>
                    <a:pt x="167" y="0"/>
                    <a:pt x="226" y="12"/>
                    <a:pt x="262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1" name="Google Shape;8811;p15"/>
            <p:cNvSpPr/>
            <p:nvPr/>
          </p:nvSpPr>
          <p:spPr>
            <a:xfrm>
              <a:off x="6321600" y="2051575"/>
              <a:ext cx="7175" cy="8350"/>
            </a:xfrm>
            <a:custGeom>
              <a:avLst/>
              <a:gdLst/>
              <a:ahLst/>
              <a:cxnLst/>
              <a:rect l="l" t="t" r="r" b="b"/>
              <a:pathLst>
                <a:path w="287" h="334" extrusionOk="0">
                  <a:moveTo>
                    <a:pt x="251" y="72"/>
                  </a:moveTo>
                  <a:cubicBezTo>
                    <a:pt x="263" y="84"/>
                    <a:pt x="263" y="84"/>
                    <a:pt x="275" y="96"/>
                  </a:cubicBezTo>
                  <a:cubicBezTo>
                    <a:pt x="287" y="131"/>
                    <a:pt x="287" y="167"/>
                    <a:pt x="275" y="215"/>
                  </a:cubicBezTo>
                  <a:cubicBezTo>
                    <a:pt x="251" y="262"/>
                    <a:pt x="227" y="310"/>
                    <a:pt x="168" y="322"/>
                  </a:cubicBezTo>
                  <a:cubicBezTo>
                    <a:pt x="25" y="334"/>
                    <a:pt x="1" y="215"/>
                    <a:pt x="25" y="119"/>
                  </a:cubicBezTo>
                  <a:cubicBezTo>
                    <a:pt x="37" y="84"/>
                    <a:pt x="61" y="48"/>
                    <a:pt x="108" y="24"/>
                  </a:cubicBezTo>
                  <a:cubicBezTo>
                    <a:pt x="156" y="0"/>
                    <a:pt x="227" y="24"/>
                    <a:pt x="251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2" name="Google Shape;8812;p15"/>
            <p:cNvSpPr/>
            <p:nvPr/>
          </p:nvSpPr>
          <p:spPr>
            <a:xfrm>
              <a:off x="6366550" y="2064975"/>
              <a:ext cx="19675" cy="17275"/>
            </a:xfrm>
            <a:custGeom>
              <a:avLst/>
              <a:gdLst/>
              <a:ahLst/>
              <a:cxnLst/>
              <a:rect l="l" t="t" r="r" b="b"/>
              <a:pathLst>
                <a:path w="787" h="691" extrusionOk="0">
                  <a:moveTo>
                    <a:pt x="13" y="381"/>
                  </a:moveTo>
                  <a:lnTo>
                    <a:pt x="13" y="334"/>
                  </a:lnTo>
                  <a:cubicBezTo>
                    <a:pt x="25" y="238"/>
                    <a:pt x="84" y="155"/>
                    <a:pt x="168" y="107"/>
                  </a:cubicBezTo>
                  <a:cubicBezTo>
                    <a:pt x="263" y="24"/>
                    <a:pt x="394" y="0"/>
                    <a:pt x="513" y="60"/>
                  </a:cubicBezTo>
                  <a:cubicBezTo>
                    <a:pt x="787" y="214"/>
                    <a:pt x="656" y="476"/>
                    <a:pt x="489" y="595"/>
                  </a:cubicBezTo>
                  <a:cubicBezTo>
                    <a:pt x="418" y="667"/>
                    <a:pt x="322" y="691"/>
                    <a:pt x="215" y="667"/>
                  </a:cubicBezTo>
                  <a:cubicBezTo>
                    <a:pt x="84" y="643"/>
                    <a:pt x="1" y="512"/>
                    <a:pt x="13" y="3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3" name="Google Shape;8813;p15"/>
            <p:cNvSpPr/>
            <p:nvPr/>
          </p:nvSpPr>
          <p:spPr>
            <a:xfrm>
              <a:off x="6432925" y="2225100"/>
              <a:ext cx="19675" cy="17000"/>
            </a:xfrm>
            <a:custGeom>
              <a:avLst/>
              <a:gdLst/>
              <a:ahLst/>
              <a:cxnLst/>
              <a:rect l="l" t="t" r="r" b="b"/>
              <a:pathLst>
                <a:path w="787" h="680" extrusionOk="0">
                  <a:moveTo>
                    <a:pt x="25" y="382"/>
                  </a:moveTo>
                  <a:lnTo>
                    <a:pt x="25" y="322"/>
                  </a:lnTo>
                  <a:cubicBezTo>
                    <a:pt x="25" y="227"/>
                    <a:pt x="84" y="144"/>
                    <a:pt x="168" y="108"/>
                  </a:cubicBezTo>
                  <a:cubicBezTo>
                    <a:pt x="263" y="13"/>
                    <a:pt x="394" y="1"/>
                    <a:pt x="513" y="48"/>
                  </a:cubicBezTo>
                  <a:cubicBezTo>
                    <a:pt x="787" y="215"/>
                    <a:pt x="656" y="477"/>
                    <a:pt x="501" y="584"/>
                  </a:cubicBezTo>
                  <a:cubicBezTo>
                    <a:pt x="418" y="656"/>
                    <a:pt x="322" y="679"/>
                    <a:pt x="215" y="667"/>
                  </a:cubicBezTo>
                  <a:cubicBezTo>
                    <a:pt x="84" y="644"/>
                    <a:pt x="1" y="513"/>
                    <a:pt x="25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4" name="Google Shape;8814;p15"/>
            <p:cNvSpPr/>
            <p:nvPr/>
          </p:nvSpPr>
          <p:spPr>
            <a:xfrm>
              <a:off x="6366250" y="2187000"/>
              <a:ext cx="7175" cy="8675"/>
            </a:xfrm>
            <a:custGeom>
              <a:avLst/>
              <a:gdLst/>
              <a:ahLst/>
              <a:cxnLst/>
              <a:rect l="l" t="t" r="r" b="b"/>
              <a:pathLst>
                <a:path w="287" h="347" extrusionOk="0">
                  <a:moveTo>
                    <a:pt x="251" y="84"/>
                  </a:moveTo>
                  <a:cubicBezTo>
                    <a:pt x="251" y="84"/>
                    <a:pt x="263" y="96"/>
                    <a:pt x="275" y="96"/>
                  </a:cubicBezTo>
                  <a:cubicBezTo>
                    <a:pt x="287" y="132"/>
                    <a:pt x="287" y="179"/>
                    <a:pt x="275" y="215"/>
                  </a:cubicBezTo>
                  <a:cubicBezTo>
                    <a:pt x="251" y="263"/>
                    <a:pt x="227" y="310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60" y="48"/>
                    <a:pt x="108" y="25"/>
                  </a:cubicBezTo>
                  <a:cubicBezTo>
                    <a:pt x="156" y="1"/>
                    <a:pt x="227" y="25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5" name="Google Shape;8815;p15"/>
            <p:cNvSpPr/>
            <p:nvPr/>
          </p:nvSpPr>
          <p:spPr>
            <a:xfrm>
              <a:off x="6290050" y="21694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107"/>
                  </a:cubicBezTo>
                  <a:cubicBezTo>
                    <a:pt x="287" y="143"/>
                    <a:pt x="287" y="179"/>
                    <a:pt x="263" y="215"/>
                  </a:cubicBezTo>
                  <a:cubicBezTo>
                    <a:pt x="251" y="274"/>
                    <a:pt x="227" y="322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6" name="Google Shape;8816;p15"/>
            <p:cNvSpPr/>
            <p:nvPr/>
          </p:nvSpPr>
          <p:spPr>
            <a:xfrm>
              <a:off x="6338275" y="224595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95"/>
                    <a:pt x="263" y="95"/>
                    <a:pt x="275" y="107"/>
                  </a:cubicBezTo>
                  <a:cubicBezTo>
                    <a:pt x="286" y="143"/>
                    <a:pt x="286" y="179"/>
                    <a:pt x="275" y="214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7" name="Google Shape;8817;p15"/>
            <p:cNvSpPr/>
            <p:nvPr/>
          </p:nvSpPr>
          <p:spPr>
            <a:xfrm>
              <a:off x="6251675" y="1970025"/>
              <a:ext cx="7150" cy="8350"/>
            </a:xfrm>
            <a:custGeom>
              <a:avLst/>
              <a:gdLst/>
              <a:ahLst/>
              <a:cxnLst/>
              <a:rect l="l" t="t" r="r" b="b"/>
              <a:pathLst>
                <a:path w="286" h="334" extrusionOk="0">
                  <a:moveTo>
                    <a:pt x="250" y="83"/>
                  </a:moveTo>
                  <a:cubicBezTo>
                    <a:pt x="262" y="83"/>
                    <a:pt x="262" y="95"/>
                    <a:pt x="274" y="95"/>
                  </a:cubicBezTo>
                  <a:cubicBezTo>
                    <a:pt x="286" y="131"/>
                    <a:pt x="286" y="179"/>
                    <a:pt x="274" y="214"/>
                  </a:cubicBezTo>
                  <a:cubicBezTo>
                    <a:pt x="250" y="262"/>
                    <a:pt x="226" y="310"/>
                    <a:pt x="167" y="322"/>
                  </a:cubicBezTo>
                  <a:cubicBezTo>
                    <a:pt x="24" y="333"/>
                    <a:pt x="0" y="214"/>
                    <a:pt x="24" y="131"/>
                  </a:cubicBezTo>
                  <a:cubicBezTo>
                    <a:pt x="36" y="83"/>
                    <a:pt x="60" y="48"/>
                    <a:pt x="107" y="24"/>
                  </a:cubicBezTo>
                  <a:cubicBezTo>
                    <a:pt x="155" y="0"/>
                    <a:pt x="226" y="24"/>
                    <a:pt x="250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8" name="Google Shape;8818;p15"/>
            <p:cNvSpPr/>
            <p:nvPr/>
          </p:nvSpPr>
          <p:spPr>
            <a:xfrm>
              <a:off x="6336800" y="2110800"/>
              <a:ext cx="19650" cy="17300"/>
            </a:xfrm>
            <a:custGeom>
              <a:avLst/>
              <a:gdLst/>
              <a:ahLst/>
              <a:cxnLst/>
              <a:rect l="l" t="t" r="r" b="b"/>
              <a:pathLst>
                <a:path w="786" h="692" extrusionOk="0">
                  <a:moveTo>
                    <a:pt x="24" y="382"/>
                  </a:moveTo>
                  <a:lnTo>
                    <a:pt x="24" y="322"/>
                  </a:lnTo>
                  <a:cubicBezTo>
                    <a:pt x="36" y="227"/>
                    <a:pt x="95" y="144"/>
                    <a:pt x="179" y="108"/>
                  </a:cubicBezTo>
                  <a:cubicBezTo>
                    <a:pt x="262" y="13"/>
                    <a:pt x="405" y="1"/>
                    <a:pt x="512" y="48"/>
                  </a:cubicBezTo>
                  <a:cubicBezTo>
                    <a:pt x="786" y="215"/>
                    <a:pt x="667" y="477"/>
                    <a:pt x="500" y="596"/>
                  </a:cubicBezTo>
                  <a:cubicBezTo>
                    <a:pt x="429" y="656"/>
                    <a:pt x="322" y="691"/>
                    <a:pt x="226" y="667"/>
                  </a:cubicBezTo>
                  <a:cubicBezTo>
                    <a:pt x="95" y="644"/>
                    <a:pt x="0" y="513"/>
                    <a:pt x="24" y="3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19" name="Google Shape;8819;p15"/>
            <p:cNvSpPr/>
            <p:nvPr/>
          </p:nvSpPr>
          <p:spPr>
            <a:xfrm>
              <a:off x="6261775" y="2050675"/>
              <a:ext cx="7475" cy="8650"/>
            </a:xfrm>
            <a:custGeom>
              <a:avLst/>
              <a:gdLst/>
              <a:ahLst/>
              <a:cxnLst/>
              <a:rect l="l" t="t" r="r" b="b"/>
              <a:pathLst>
                <a:path w="299" h="346" extrusionOk="0">
                  <a:moveTo>
                    <a:pt x="263" y="84"/>
                  </a:moveTo>
                  <a:cubicBezTo>
                    <a:pt x="263" y="84"/>
                    <a:pt x="263" y="96"/>
                    <a:pt x="275" y="96"/>
                  </a:cubicBezTo>
                  <a:cubicBezTo>
                    <a:pt x="298" y="132"/>
                    <a:pt x="298" y="179"/>
                    <a:pt x="275" y="215"/>
                  </a:cubicBezTo>
                  <a:cubicBezTo>
                    <a:pt x="251" y="263"/>
                    <a:pt x="227" y="322"/>
                    <a:pt x="168" y="322"/>
                  </a:cubicBezTo>
                  <a:cubicBezTo>
                    <a:pt x="25" y="346"/>
                    <a:pt x="1" y="215"/>
                    <a:pt x="25" y="132"/>
                  </a:cubicBezTo>
                  <a:cubicBezTo>
                    <a:pt x="37" y="84"/>
                    <a:pt x="72" y="48"/>
                    <a:pt x="108" y="36"/>
                  </a:cubicBezTo>
                  <a:cubicBezTo>
                    <a:pt x="168" y="1"/>
                    <a:pt x="227" y="24"/>
                    <a:pt x="263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0" name="Google Shape;8820;p15"/>
            <p:cNvSpPr/>
            <p:nvPr/>
          </p:nvSpPr>
          <p:spPr>
            <a:xfrm>
              <a:off x="6183200" y="1782200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lnTo>
                    <a:pt x="274" y="96"/>
                  </a:lnTo>
                  <a:cubicBezTo>
                    <a:pt x="286" y="131"/>
                    <a:pt x="286" y="179"/>
                    <a:pt x="274" y="215"/>
                  </a:cubicBezTo>
                  <a:cubicBezTo>
                    <a:pt x="251" y="274"/>
                    <a:pt x="227" y="322"/>
                    <a:pt x="167" y="322"/>
                  </a:cubicBezTo>
                  <a:cubicBezTo>
                    <a:pt x="24" y="346"/>
                    <a:pt x="1" y="215"/>
                    <a:pt x="24" y="131"/>
                  </a:cubicBezTo>
                  <a:cubicBezTo>
                    <a:pt x="36" y="84"/>
                    <a:pt x="60" y="48"/>
                    <a:pt x="108" y="36"/>
                  </a:cubicBezTo>
                  <a:cubicBezTo>
                    <a:pt x="155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1" name="Google Shape;8821;p15"/>
            <p:cNvSpPr/>
            <p:nvPr/>
          </p:nvSpPr>
          <p:spPr>
            <a:xfrm>
              <a:off x="6283225" y="1821775"/>
              <a:ext cx="7450" cy="8675"/>
            </a:xfrm>
            <a:custGeom>
              <a:avLst/>
              <a:gdLst/>
              <a:ahLst/>
              <a:cxnLst/>
              <a:rect l="l" t="t" r="r" b="b"/>
              <a:pathLst>
                <a:path w="298" h="347" extrusionOk="0">
                  <a:moveTo>
                    <a:pt x="262" y="84"/>
                  </a:moveTo>
                  <a:cubicBezTo>
                    <a:pt x="262" y="84"/>
                    <a:pt x="274" y="96"/>
                    <a:pt x="274" y="96"/>
                  </a:cubicBezTo>
                  <a:cubicBezTo>
                    <a:pt x="298" y="132"/>
                    <a:pt x="298" y="179"/>
                    <a:pt x="274" y="215"/>
                  </a:cubicBezTo>
                  <a:cubicBezTo>
                    <a:pt x="262" y="263"/>
                    <a:pt x="238" y="322"/>
                    <a:pt x="167" y="322"/>
                  </a:cubicBezTo>
                  <a:cubicBezTo>
                    <a:pt x="36" y="346"/>
                    <a:pt x="0" y="215"/>
                    <a:pt x="36" y="132"/>
                  </a:cubicBezTo>
                  <a:cubicBezTo>
                    <a:pt x="36" y="84"/>
                    <a:pt x="72" y="48"/>
                    <a:pt x="107" y="25"/>
                  </a:cubicBezTo>
                  <a:cubicBezTo>
                    <a:pt x="167" y="1"/>
                    <a:pt x="238" y="25"/>
                    <a:pt x="26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2" name="Google Shape;8822;p15"/>
            <p:cNvSpPr/>
            <p:nvPr/>
          </p:nvSpPr>
          <p:spPr>
            <a:xfrm>
              <a:off x="6341250" y="17226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3"/>
                  </a:moveTo>
                  <a:cubicBezTo>
                    <a:pt x="263" y="95"/>
                    <a:pt x="263" y="95"/>
                    <a:pt x="275" y="107"/>
                  </a:cubicBezTo>
                  <a:cubicBezTo>
                    <a:pt x="287" y="143"/>
                    <a:pt x="287" y="179"/>
                    <a:pt x="275" y="214"/>
                  </a:cubicBezTo>
                  <a:cubicBezTo>
                    <a:pt x="251" y="274"/>
                    <a:pt x="227" y="321"/>
                    <a:pt x="167" y="321"/>
                  </a:cubicBezTo>
                  <a:cubicBezTo>
                    <a:pt x="25" y="345"/>
                    <a:pt x="1" y="214"/>
                    <a:pt x="25" y="131"/>
                  </a:cubicBezTo>
                  <a:cubicBezTo>
                    <a:pt x="37" y="95"/>
                    <a:pt x="60" y="48"/>
                    <a:pt x="108" y="36"/>
                  </a:cubicBezTo>
                  <a:cubicBezTo>
                    <a:pt x="156" y="0"/>
                    <a:pt x="227" y="24"/>
                    <a:pt x="251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3" name="Google Shape;8823;p15"/>
            <p:cNvSpPr/>
            <p:nvPr/>
          </p:nvSpPr>
          <p:spPr>
            <a:xfrm>
              <a:off x="6173375" y="1690525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8" y="131"/>
                    <a:pt x="298" y="179"/>
                    <a:pt x="275" y="214"/>
                  </a:cubicBezTo>
                  <a:cubicBezTo>
                    <a:pt x="263" y="262"/>
                    <a:pt x="227" y="310"/>
                    <a:pt x="167" y="322"/>
                  </a:cubicBezTo>
                  <a:cubicBezTo>
                    <a:pt x="36" y="334"/>
                    <a:pt x="1" y="214"/>
                    <a:pt x="36" y="131"/>
                  </a:cubicBezTo>
                  <a:cubicBezTo>
                    <a:pt x="36" y="83"/>
                    <a:pt x="72" y="48"/>
                    <a:pt x="108" y="24"/>
                  </a:cubicBezTo>
                  <a:cubicBezTo>
                    <a:pt x="167" y="0"/>
                    <a:pt x="239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4" name="Google Shape;8824;p15"/>
            <p:cNvSpPr/>
            <p:nvPr/>
          </p:nvSpPr>
          <p:spPr>
            <a:xfrm>
              <a:off x="6193325" y="2034900"/>
              <a:ext cx="7175" cy="8375"/>
            </a:xfrm>
            <a:custGeom>
              <a:avLst/>
              <a:gdLst/>
              <a:ahLst/>
              <a:cxnLst/>
              <a:rect l="l" t="t" r="r" b="b"/>
              <a:pathLst>
                <a:path w="287" h="335" extrusionOk="0">
                  <a:moveTo>
                    <a:pt x="250" y="72"/>
                  </a:moveTo>
                  <a:cubicBezTo>
                    <a:pt x="262" y="84"/>
                    <a:pt x="262" y="84"/>
                    <a:pt x="274" y="96"/>
                  </a:cubicBezTo>
                  <a:cubicBezTo>
                    <a:pt x="286" y="132"/>
                    <a:pt x="286" y="179"/>
                    <a:pt x="274" y="215"/>
                  </a:cubicBezTo>
                  <a:cubicBezTo>
                    <a:pt x="250" y="263"/>
                    <a:pt x="227" y="310"/>
                    <a:pt x="167" y="322"/>
                  </a:cubicBezTo>
                  <a:cubicBezTo>
                    <a:pt x="24" y="334"/>
                    <a:pt x="0" y="215"/>
                    <a:pt x="24" y="132"/>
                  </a:cubicBezTo>
                  <a:cubicBezTo>
                    <a:pt x="36" y="84"/>
                    <a:pt x="60" y="48"/>
                    <a:pt x="108" y="24"/>
                  </a:cubicBezTo>
                  <a:cubicBezTo>
                    <a:pt x="155" y="1"/>
                    <a:pt x="227" y="24"/>
                    <a:pt x="250" y="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5" name="Google Shape;8825;p15"/>
            <p:cNvSpPr/>
            <p:nvPr/>
          </p:nvSpPr>
          <p:spPr>
            <a:xfrm>
              <a:off x="6226950" y="1734275"/>
              <a:ext cx="7175" cy="8650"/>
            </a:xfrm>
            <a:custGeom>
              <a:avLst/>
              <a:gdLst/>
              <a:ahLst/>
              <a:cxnLst/>
              <a:rect l="l" t="t" r="r" b="b"/>
              <a:pathLst>
                <a:path w="287" h="346" extrusionOk="0">
                  <a:moveTo>
                    <a:pt x="251" y="84"/>
                  </a:moveTo>
                  <a:cubicBezTo>
                    <a:pt x="251" y="84"/>
                    <a:pt x="263" y="96"/>
                    <a:pt x="263" y="96"/>
                  </a:cubicBezTo>
                  <a:cubicBezTo>
                    <a:pt x="287" y="131"/>
                    <a:pt x="287" y="179"/>
                    <a:pt x="263" y="215"/>
                  </a:cubicBezTo>
                  <a:cubicBezTo>
                    <a:pt x="251" y="274"/>
                    <a:pt x="227" y="310"/>
                    <a:pt x="156" y="322"/>
                  </a:cubicBezTo>
                  <a:cubicBezTo>
                    <a:pt x="25" y="346"/>
                    <a:pt x="1" y="215"/>
                    <a:pt x="25" y="131"/>
                  </a:cubicBezTo>
                  <a:cubicBezTo>
                    <a:pt x="37" y="84"/>
                    <a:pt x="60" y="48"/>
                    <a:pt x="96" y="36"/>
                  </a:cubicBezTo>
                  <a:cubicBezTo>
                    <a:pt x="156" y="0"/>
                    <a:pt x="227" y="24"/>
                    <a:pt x="251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6" name="Google Shape;8826;p15"/>
            <p:cNvSpPr/>
            <p:nvPr/>
          </p:nvSpPr>
          <p:spPr>
            <a:xfrm>
              <a:off x="6258200" y="1636650"/>
              <a:ext cx="7475" cy="8350"/>
            </a:xfrm>
            <a:custGeom>
              <a:avLst/>
              <a:gdLst/>
              <a:ahLst/>
              <a:cxnLst/>
              <a:rect l="l" t="t" r="r" b="b"/>
              <a:pathLst>
                <a:path w="299" h="334" extrusionOk="0">
                  <a:moveTo>
                    <a:pt x="263" y="83"/>
                  </a:moveTo>
                  <a:cubicBezTo>
                    <a:pt x="263" y="83"/>
                    <a:pt x="275" y="95"/>
                    <a:pt x="275" y="95"/>
                  </a:cubicBezTo>
                  <a:cubicBezTo>
                    <a:pt x="299" y="131"/>
                    <a:pt x="299" y="179"/>
                    <a:pt x="275" y="214"/>
                  </a:cubicBezTo>
                  <a:cubicBezTo>
                    <a:pt x="263" y="262"/>
                    <a:pt x="227" y="310"/>
                    <a:pt x="168" y="322"/>
                  </a:cubicBezTo>
                  <a:cubicBezTo>
                    <a:pt x="25" y="333"/>
                    <a:pt x="1" y="214"/>
                    <a:pt x="37" y="131"/>
                  </a:cubicBezTo>
                  <a:cubicBezTo>
                    <a:pt x="37" y="83"/>
                    <a:pt x="72" y="48"/>
                    <a:pt x="108" y="24"/>
                  </a:cubicBezTo>
                  <a:cubicBezTo>
                    <a:pt x="168" y="0"/>
                    <a:pt x="227" y="24"/>
                    <a:pt x="263" y="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7" name="Google Shape;8827;p15"/>
            <p:cNvSpPr/>
            <p:nvPr/>
          </p:nvSpPr>
          <p:spPr>
            <a:xfrm>
              <a:off x="6729400" y="20128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5" y="1001"/>
                    <a:pt x="132" y="989"/>
                  </a:cubicBezTo>
                  <a:cubicBezTo>
                    <a:pt x="36" y="882"/>
                    <a:pt x="1" y="739"/>
                    <a:pt x="24" y="608"/>
                  </a:cubicBezTo>
                  <a:cubicBezTo>
                    <a:pt x="48" y="417"/>
                    <a:pt x="96" y="239"/>
                    <a:pt x="286" y="167"/>
                  </a:cubicBezTo>
                  <a:cubicBezTo>
                    <a:pt x="739" y="1"/>
                    <a:pt x="917" y="382"/>
                    <a:pt x="882" y="691"/>
                  </a:cubicBezTo>
                  <a:cubicBezTo>
                    <a:pt x="894" y="834"/>
                    <a:pt x="834" y="989"/>
                    <a:pt x="715" y="1072"/>
                  </a:cubicBezTo>
                  <a:cubicBezTo>
                    <a:pt x="560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8" name="Google Shape;8828;p15"/>
            <p:cNvSpPr/>
            <p:nvPr/>
          </p:nvSpPr>
          <p:spPr>
            <a:xfrm>
              <a:off x="6668675" y="197357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8" y="882"/>
                  </a:moveTo>
                  <a:cubicBezTo>
                    <a:pt x="775" y="894"/>
                    <a:pt x="751" y="918"/>
                    <a:pt x="739" y="930"/>
                  </a:cubicBezTo>
                  <a:cubicBezTo>
                    <a:pt x="608" y="989"/>
                    <a:pt x="465" y="989"/>
                    <a:pt x="334" y="918"/>
                  </a:cubicBezTo>
                  <a:cubicBezTo>
                    <a:pt x="167" y="834"/>
                    <a:pt x="13" y="727"/>
                    <a:pt x="13" y="525"/>
                  </a:cubicBezTo>
                  <a:cubicBezTo>
                    <a:pt x="1" y="49"/>
                    <a:pt x="417" y="1"/>
                    <a:pt x="703" y="120"/>
                  </a:cubicBezTo>
                  <a:cubicBezTo>
                    <a:pt x="846" y="168"/>
                    <a:pt x="965" y="275"/>
                    <a:pt x="1013" y="418"/>
                  </a:cubicBezTo>
                  <a:cubicBezTo>
                    <a:pt x="1072" y="608"/>
                    <a:pt x="977" y="811"/>
                    <a:pt x="798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29" name="Google Shape;8829;p15"/>
            <p:cNvSpPr/>
            <p:nvPr/>
          </p:nvSpPr>
          <p:spPr>
            <a:xfrm>
              <a:off x="6610625" y="1861975"/>
              <a:ext cx="13425" cy="12525"/>
            </a:xfrm>
            <a:custGeom>
              <a:avLst/>
              <a:gdLst/>
              <a:ahLst/>
              <a:cxnLst/>
              <a:rect l="l" t="t" r="r" b="b"/>
              <a:pathLst>
                <a:path w="537" h="501" extrusionOk="0">
                  <a:moveTo>
                    <a:pt x="406" y="453"/>
                  </a:moveTo>
                  <a:cubicBezTo>
                    <a:pt x="394" y="453"/>
                    <a:pt x="382" y="464"/>
                    <a:pt x="370" y="476"/>
                  </a:cubicBezTo>
                  <a:cubicBezTo>
                    <a:pt x="299" y="500"/>
                    <a:pt x="227" y="500"/>
                    <a:pt x="168" y="464"/>
                  </a:cubicBezTo>
                  <a:cubicBezTo>
                    <a:pt x="84" y="429"/>
                    <a:pt x="1" y="369"/>
                    <a:pt x="1" y="262"/>
                  </a:cubicBezTo>
                  <a:cubicBezTo>
                    <a:pt x="1" y="24"/>
                    <a:pt x="215" y="0"/>
                    <a:pt x="346" y="60"/>
                  </a:cubicBezTo>
                  <a:cubicBezTo>
                    <a:pt x="418" y="83"/>
                    <a:pt x="477" y="143"/>
                    <a:pt x="501" y="214"/>
                  </a:cubicBezTo>
                  <a:cubicBezTo>
                    <a:pt x="537" y="310"/>
                    <a:pt x="489" y="405"/>
                    <a:pt x="406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0" name="Google Shape;8830;p15"/>
            <p:cNvSpPr/>
            <p:nvPr/>
          </p:nvSpPr>
          <p:spPr>
            <a:xfrm>
              <a:off x="6748750" y="1958100"/>
              <a:ext cx="23250" cy="29800"/>
            </a:xfrm>
            <a:custGeom>
              <a:avLst/>
              <a:gdLst/>
              <a:ahLst/>
              <a:cxnLst/>
              <a:rect l="l" t="t" r="r" b="b"/>
              <a:pathLst>
                <a:path w="930" h="1192" extrusionOk="0">
                  <a:moveTo>
                    <a:pt x="215" y="1025"/>
                  </a:moveTo>
                  <a:cubicBezTo>
                    <a:pt x="191" y="1013"/>
                    <a:pt x="167" y="1001"/>
                    <a:pt x="143" y="989"/>
                  </a:cubicBezTo>
                  <a:cubicBezTo>
                    <a:pt x="48" y="882"/>
                    <a:pt x="0" y="739"/>
                    <a:pt x="36" y="608"/>
                  </a:cubicBezTo>
                  <a:cubicBezTo>
                    <a:pt x="60" y="418"/>
                    <a:pt x="96" y="239"/>
                    <a:pt x="298" y="168"/>
                  </a:cubicBezTo>
                  <a:cubicBezTo>
                    <a:pt x="751" y="1"/>
                    <a:pt x="929" y="382"/>
                    <a:pt x="893" y="680"/>
                  </a:cubicBezTo>
                  <a:cubicBezTo>
                    <a:pt x="905" y="834"/>
                    <a:pt x="834" y="977"/>
                    <a:pt x="715" y="1072"/>
                  </a:cubicBezTo>
                  <a:cubicBezTo>
                    <a:pt x="560" y="1191"/>
                    <a:pt x="346" y="1168"/>
                    <a:pt x="215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1" name="Google Shape;8831;p15"/>
            <p:cNvSpPr/>
            <p:nvPr/>
          </p:nvSpPr>
          <p:spPr>
            <a:xfrm>
              <a:off x="6674625" y="204412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79" y="1013"/>
                    <a:pt x="156" y="1001"/>
                    <a:pt x="132" y="989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87" y="167"/>
                  </a:cubicBezTo>
                  <a:cubicBezTo>
                    <a:pt x="739" y="1"/>
                    <a:pt x="918" y="394"/>
                    <a:pt x="882" y="691"/>
                  </a:cubicBezTo>
                  <a:cubicBezTo>
                    <a:pt x="894" y="834"/>
                    <a:pt x="822" y="989"/>
                    <a:pt x="715" y="1084"/>
                  </a:cubicBezTo>
                  <a:cubicBezTo>
                    <a:pt x="548" y="1191"/>
                    <a:pt x="334" y="1179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2" name="Google Shape;8832;p15"/>
            <p:cNvSpPr/>
            <p:nvPr/>
          </p:nvSpPr>
          <p:spPr>
            <a:xfrm>
              <a:off x="6750825" y="207747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12"/>
                    <a:pt x="156" y="1000"/>
                    <a:pt x="144" y="988"/>
                  </a:cubicBezTo>
                  <a:cubicBezTo>
                    <a:pt x="37" y="881"/>
                    <a:pt x="1" y="738"/>
                    <a:pt x="25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8" y="381"/>
                    <a:pt x="894" y="691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3" name="Google Shape;8833;p15"/>
            <p:cNvSpPr/>
            <p:nvPr/>
          </p:nvSpPr>
          <p:spPr>
            <a:xfrm>
              <a:off x="6848750" y="1870300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4"/>
                  </a:moveTo>
                  <a:cubicBezTo>
                    <a:pt x="180" y="1013"/>
                    <a:pt x="156" y="1001"/>
                    <a:pt x="132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9" y="417"/>
                    <a:pt x="96" y="239"/>
                    <a:pt x="287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1" y="1191"/>
                    <a:pt x="334" y="1179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4" name="Google Shape;8834;p15"/>
            <p:cNvSpPr/>
            <p:nvPr/>
          </p:nvSpPr>
          <p:spPr>
            <a:xfrm>
              <a:off x="6719575" y="1868225"/>
              <a:ext cx="22950" cy="29775"/>
            </a:xfrm>
            <a:custGeom>
              <a:avLst/>
              <a:gdLst/>
              <a:ahLst/>
              <a:cxnLst/>
              <a:rect l="l" t="t" r="r" b="b"/>
              <a:pathLst>
                <a:path w="918" h="1191" extrusionOk="0">
                  <a:moveTo>
                    <a:pt x="203" y="1024"/>
                  </a:moveTo>
                  <a:cubicBezTo>
                    <a:pt x="191" y="1000"/>
                    <a:pt x="167" y="1000"/>
                    <a:pt x="144" y="976"/>
                  </a:cubicBezTo>
                  <a:cubicBezTo>
                    <a:pt x="36" y="881"/>
                    <a:pt x="1" y="738"/>
                    <a:pt x="24" y="607"/>
                  </a:cubicBezTo>
                  <a:cubicBezTo>
                    <a:pt x="48" y="417"/>
                    <a:pt x="96" y="238"/>
                    <a:pt x="298" y="167"/>
                  </a:cubicBezTo>
                  <a:cubicBezTo>
                    <a:pt x="739" y="0"/>
                    <a:pt x="917" y="381"/>
                    <a:pt x="894" y="679"/>
                  </a:cubicBezTo>
                  <a:cubicBezTo>
                    <a:pt x="894" y="834"/>
                    <a:pt x="834" y="976"/>
                    <a:pt x="715" y="1072"/>
                  </a:cubicBezTo>
                  <a:cubicBezTo>
                    <a:pt x="560" y="1191"/>
                    <a:pt x="334" y="1167"/>
                    <a:pt x="203" y="102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5" name="Google Shape;8835;p15"/>
            <p:cNvSpPr/>
            <p:nvPr/>
          </p:nvSpPr>
          <p:spPr>
            <a:xfrm>
              <a:off x="6760350" y="1954825"/>
              <a:ext cx="26825" cy="24750"/>
            </a:xfrm>
            <a:custGeom>
              <a:avLst/>
              <a:gdLst/>
              <a:ahLst/>
              <a:cxnLst/>
              <a:rect l="l" t="t" r="r" b="b"/>
              <a:pathLst>
                <a:path w="1073" h="990" extrusionOk="0">
                  <a:moveTo>
                    <a:pt x="799" y="882"/>
                  </a:moveTo>
                  <a:cubicBezTo>
                    <a:pt x="775" y="894"/>
                    <a:pt x="751" y="918"/>
                    <a:pt x="727" y="930"/>
                  </a:cubicBezTo>
                  <a:cubicBezTo>
                    <a:pt x="608" y="989"/>
                    <a:pt x="453" y="977"/>
                    <a:pt x="334" y="906"/>
                  </a:cubicBezTo>
                  <a:cubicBezTo>
                    <a:pt x="167" y="834"/>
                    <a:pt x="13" y="727"/>
                    <a:pt x="13" y="513"/>
                  </a:cubicBezTo>
                  <a:cubicBezTo>
                    <a:pt x="1" y="49"/>
                    <a:pt x="418" y="1"/>
                    <a:pt x="691" y="120"/>
                  </a:cubicBezTo>
                  <a:cubicBezTo>
                    <a:pt x="846" y="156"/>
                    <a:pt x="953" y="275"/>
                    <a:pt x="1013" y="418"/>
                  </a:cubicBezTo>
                  <a:cubicBezTo>
                    <a:pt x="1072" y="608"/>
                    <a:pt x="977" y="811"/>
                    <a:pt x="799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6" name="Google Shape;8836;p15"/>
            <p:cNvSpPr/>
            <p:nvPr/>
          </p:nvSpPr>
          <p:spPr>
            <a:xfrm>
              <a:off x="6702025" y="2104550"/>
              <a:ext cx="26500" cy="24725"/>
            </a:xfrm>
            <a:custGeom>
              <a:avLst/>
              <a:gdLst/>
              <a:ahLst/>
              <a:cxnLst/>
              <a:rect l="l" t="t" r="r" b="b"/>
              <a:pathLst>
                <a:path w="1060" h="989" extrusionOk="0">
                  <a:moveTo>
                    <a:pt x="786" y="882"/>
                  </a:moveTo>
                  <a:cubicBezTo>
                    <a:pt x="762" y="894"/>
                    <a:pt x="750" y="917"/>
                    <a:pt x="726" y="929"/>
                  </a:cubicBezTo>
                  <a:cubicBezTo>
                    <a:pt x="595" y="989"/>
                    <a:pt x="453" y="989"/>
                    <a:pt x="334" y="917"/>
                  </a:cubicBezTo>
                  <a:cubicBezTo>
                    <a:pt x="167" y="834"/>
                    <a:pt x="12" y="727"/>
                    <a:pt x="0" y="525"/>
                  </a:cubicBezTo>
                  <a:cubicBezTo>
                    <a:pt x="0" y="48"/>
                    <a:pt x="417" y="1"/>
                    <a:pt x="691" y="120"/>
                  </a:cubicBezTo>
                  <a:cubicBezTo>
                    <a:pt x="834" y="167"/>
                    <a:pt x="953" y="275"/>
                    <a:pt x="1000" y="417"/>
                  </a:cubicBezTo>
                  <a:cubicBezTo>
                    <a:pt x="1060" y="608"/>
                    <a:pt x="976" y="810"/>
                    <a:pt x="786" y="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7" name="Google Shape;8837;p15"/>
            <p:cNvSpPr/>
            <p:nvPr/>
          </p:nvSpPr>
          <p:spPr>
            <a:xfrm>
              <a:off x="6782075" y="1871800"/>
              <a:ext cx="26825" cy="25025"/>
            </a:xfrm>
            <a:custGeom>
              <a:avLst/>
              <a:gdLst/>
              <a:ahLst/>
              <a:cxnLst/>
              <a:rect l="l" t="t" r="r" b="b"/>
              <a:pathLst>
                <a:path w="1073" h="1001" extrusionOk="0">
                  <a:moveTo>
                    <a:pt x="799" y="881"/>
                  </a:moveTo>
                  <a:cubicBezTo>
                    <a:pt x="775" y="893"/>
                    <a:pt x="763" y="917"/>
                    <a:pt x="739" y="929"/>
                  </a:cubicBezTo>
                  <a:cubicBezTo>
                    <a:pt x="608" y="1000"/>
                    <a:pt x="465" y="988"/>
                    <a:pt x="346" y="917"/>
                  </a:cubicBezTo>
                  <a:cubicBezTo>
                    <a:pt x="180" y="833"/>
                    <a:pt x="25" y="738"/>
                    <a:pt x="13" y="524"/>
                  </a:cubicBezTo>
                  <a:cubicBezTo>
                    <a:pt x="1" y="48"/>
                    <a:pt x="430" y="0"/>
                    <a:pt x="703" y="119"/>
                  </a:cubicBezTo>
                  <a:cubicBezTo>
                    <a:pt x="846" y="167"/>
                    <a:pt x="965" y="274"/>
                    <a:pt x="1013" y="417"/>
                  </a:cubicBezTo>
                  <a:cubicBezTo>
                    <a:pt x="1073" y="607"/>
                    <a:pt x="977" y="810"/>
                    <a:pt x="799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8" name="Google Shape;8838;p15"/>
            <p:cNvSpPr/>
            <p:nvPr/>
          </p:nvSpPr>
          <p:spPr>
            <a:xfrm>
              <a:off x="6803525" y="1912875"/>
              <a:ext cx="26800" cy="25025"/>
            </a:xfrm>
            <a:custGeom>
              <a:avLst/>
              <a:gdLst/>
              <a:ahLst/>
              <a:cxnLst/>
              <a:rect l="l" t="t" r="r" b="b"/>
              <a:pathLst>
                <a:path w="1072" h="1001" extrusionOk="0">
                  <a:moveTo>
                    <a:pt x="798" y="881"/>
                  </a:moveTo>
                  <a:cubicBezTo>
                    <a:pt x="774" y="893"/>
                    <a:pt x="762" y="917"/>
                    <a:pt x="738" y="929"/>
                  </a:cubicBezTo>
                  <a:cubicBezTo>
                    <a:pt x="607" y="1000"/>
                    <a:pt x="465" y="988"/>
                    <a:pt x="345" y="917"/>
                  </a:cubicBezTo>
                  <a:cubicBezTo>
                    <a:pt x="179" y="834"/>
                    <a:pt x="24" y="738"/>
                    <a:pt x="12" y="524"/>
                  </a:cubicBezTo>
                  <a:cubicBezTo>
                    <a:pt x="0" y="60"/>
                    <a:pt x="429" y="0"/>
                    <a:pt x="703" y="119"/>
                  </a:cubicBezTo>
                  <a:cubicBezTo>
                    <a:pt x="846" y="167"/>
                    <a:pt x="965" y="274"/>
                    <a:pt x="1012" y="417"/>
                  </a:cubicBezTo>
                  <a:cubicBezTo>
                    <a:pt x="1072" y="607"/>
                    <a:pt x="988" y="810"/>
                    <a:pt x="798" y="8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39" name="Google Shape;8839;p15"/>
            <p:cNvSpPr/>
            <p:nvPr/>
          </p:nvSpPr>
          <p:spPr>
            <a:xfrm>
              <a:off x="6693375" y="2151275"/>
              <a:ext cx="15800" cy="20275"/>
            </a:xfrm>
            <a:custGeom>
              <a:avLst/>
              <a:gdLst/>
              <a:ahLst/>
              <a:cxnLst/>
              <a:rect l="l" t="t" r="r" b="b"/>
              <a:pathLst>
                <a:path w="632" h="811" extrusionOk="0">
                  <a:moveTo>
                    <a:pt x="144" y="692"/>
                  </a:moveTo>
                  <a:cubicBezTo>
                    <a:pt x="132" y="680"/>
                    <a:pt x="120" y="680"/>
                    <a:pt x="108" y="668"/>
                  </a:cubicBezTo>
                  <a:cubicBezTo>
                    <a:pt x="37" y="596"/>
                    <a:pt x="1" y="501"/>
                    <a:pt x="25" y="418"/>
                  </a:cubicBezTo>
                  <a:cubicBezTo>
                    <a:pt x="13" y="287"/>
                    <a:pt x="84" y="168"/>
                    <a:pt x="203" y="120"/>
                  </a:cubicBezTo>
                  <a:cubicBezTo>
                    <a:pt x="501" y="1"/>
                    <a:pt x="632" y="263"/>
                    <a:pt x="608" y="465"/>
                  </a:cubicBezTo>
                  <a:cubicBezTo>
                    <a:pt x="620" y="572"/>
                    <a:pt x="572" y="668"/>
                    <a:pt x="489" y="727"/>
                  </a:cubicBezTo>
                  <a:cubicBezTo>
                    <a:pt x="382" y="811"/>
                    <a:pt x="239" y="799"/>
                    <a:pt x="144" y="6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0" name="Google Shape;8840;p15"/>
            <p:cNvSpPr/>
            <p:nvPr/>
          </p:nvSpPr>
          <p:spPr>
            <a:xfrm>
              <a:off x="6680300" y="18521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2" y="262"/>
                    <a:pt x="714" y="286"/>
                  </a:cubicBezTo>
                  <a:cubicBezTo>
                    <a:pt x="726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72"/>
                    <a:pt x="48" y="298"/>
                    <a:pt x="179" y="143"/>
                  </a:cubicBezTo>
                  <a:cubicBezTo>
                    <a:pt x="238" y="60"/>
                    <a:pt x="333" y="0"/>
                    <a:pt x="429" y="0"/>
                  </a:cubicBezTo>
                  <a:cubicBezTo>
                    <a:pt x="572" y="0"/>
                    <a:pt x="679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1" name="Google Shape;8841;p15"/>
            <p:cNvSpPr/>
            <p:nvPr/>
          </p:nvSpPr>
          <p:spPr>
            <a:xfrm>
              <a:off x="6715700" y="1918525"/>
              <a:ext cx="17900" cy="17575"/>
            </a:xfrm>
            <a:custGeom>
              <a:avLst/>
              <a:gdLst/>
              <a:ahLst/>
              <a:cxnLst/>
              <a:rect l="l" t="t" r="r" b="b"/>
              <a:pathLst>
                <a:path w="716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15" y="381"/>
                    <a:pt x="691" y="477"/>
                    <a:pt x="620" y="536"/>
                  </a:cubicBezTo>
                  <a:cubicBezTo>
                    <a:pt x="549" y="643"/>
                    <a:pt x="418" y="703"/>
                    <a:pt x="299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2" name="Google Shape;8842;p15"/>
            <p:cNvSpPr/>
            <p:nvPr/>
          </p:nvSpPr>
          <p:spPr>
            <a:xfrm>
              <a:off x="6657075" y="19012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7"/>
                  </a:cubicBezTo>
                  <a:cubicBezTo>
                    <a:pt x="715" y="382"/>
                    <a:pt x="679" y="465"/>
                    <a:pt x="608" y="537"/>
                  </a:cubicBezTo>
                  <a:cubicBezTo>
                    <a:pt x="548" y="632"/>
                    <a:pt x="417" y="691"/>
                    <a:pt x="298" y="668"/>
                  </a:cubicBezTo>
                  <a:cubicBezTo>
                    <a:pt x="0" y="572"/>
                    <a:pt x="36" y="287"/>
                    <a:pt x="179" y="144"/>
                  </a:cubicBezTo>
                  <a:cubicBezTo>
                    <a:pt x="238" y="60"/>
                    <a:pt x="322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3" name="Google Shape;8843;p15"/>
            <p:cNvSpPr/>
            <p:nvPr/>
          </p:nvSpPr>
          <p:spPr>
            <a:xfrm>
              <a:off x="6723750" y="1775650"/>
              <a:ext cx="37225" cy="36325"/>
            </a:xfrm>
            <a:custGeom>
              <a:avLst/>
              <a:gdLst/>
              <a:ahLst/>
              <a:cxnLst/>
              <a:rect l="l" t="t" r="r" b="b"/>
              <a:pathLst>
                <a:path w="1489" h="1453" extrusionOk="0">
                  <a:moveTo>
                    <a:pt x="1417" y="500"/>
                  </a:moveTo>
                  <a:cubicBezTo>
                    <a:pt x="1417" y="536"/>
                    <a:pt x="1453" y="560"/>
                    <a:pt x="1453" y="596"/>
                  </a:cubicBezTo>
                  <a:cubicBezTo>
                    <a:pt x="1489" y="786"/>
                    <a:pt x="1417" y="977"/>
                    <a:pt x="1274" y="1108"/>
                  </a:cubicBezTo>
                  <a:cubicBezTo>
                    <a:pt x="1096" y="1286"/>
                    <a:pt x="893" y="1453"/>
                    <a:pt x="619" y="1370"/>
                  </a:cubicBezTo>
                  <a:cubicBezTo>
                    <a:pt x="0" y="1191"/>
                    <a:pt x="107" y="608"/>
                    <a:pt x="381" y="298"/>
                  </a:cubicBezTo>
                  <a:cubicBezTo>
                    <a:pt x="512" y="155"/>
                    <a:pt x="655" y="0"/>
                    <a:pt x="893" y="24"/>
                  </a:cubicBezTo>
                  <a:cubicBezTo>
                    <a:pt x="1167" y="12"/>
                    <a:pt x="1393" y="227"/>
                    <a:pt x="1417" y="5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4" name="Google Shape;8844;p15"/>
            <p:cNvSpPr/>
            <p:nvPr/>
          </p:nvSpPr>
          <p:spPr>
            <a:xfrm>
              <a:off x="6637425" y="180125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0"/>
                    <a:pt x="429" y="0"/>
                  </a:cubicBezTo>
                  <a:cubicBezTo>
                    <a:pt x="572" y="0"/>
                    <a:pt x="679" y="96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5" name="Google Shape;8845;p15"/>
            <p:cNvSpPr/>
            <p:nvPr/>
          </p:nvSpPr>
          <p:spPr>
            <a:xfrm>
              <a:off x="6820475" y="1796775"/>
              <a:ext cx="22950" cy="29800"/>
            </a:xfrm>
            <a:custGeom>
              <a:avLst/>
              <a:gdLst/>
              <a:ahLst/>
              <a:cxnLst/>
              <a:rect l="l" t="t" r="r" b="b"/>
              <a:pathLst>
                <a:path w="918" h="1192" extrusionOk="0">
                  <a:moveTo>
                    <a:pt x="203" y="1025"/>
                  </a:moveTo>
                  <a:cubicBezTo>
                    <a:pt x="191" y="1001"/>
                    <a:pt x="156" y="1001"/>
                    <a:pt x="144" y="977"/>
                  </a:cubicBezTo>
                  <a:cubicBezTo>
                    <a:pt x="37" y="882"/>
                    <a:pt x="1" y="739"/>
                    <a:pt x="25" y="608"/>
                  </a:cubicBezTo>
                  <a:cubicBezTo>
                    <a:pt x="48" y="417"/>
                    <a:pt x="96" y="239"/>
                    <a:pt x="299" y="167"/>
                  </a:cubicBezTo>
                  <a:cubicBezTo>
                    <a:pt x="739" y="1"/>
                    <a:pt x="918" y="382"/>
                    <a:pt x="894" y="679"/>
                  </a:cubicBezTo>
                  <a:cubicBezTo>
                    <a:pt x="894" y="834"/>
                    <a:pt x="834" y="977"/>
                    <a:pt x="715" y="1072"/>
                  </a:cubicBezTo>
                  <a:cubicBezTo>
                    <a:pt x="560" y="1191"/>
                    <a:pt x="334" y="1167"/>
                    <a:pt x="203" y="10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6" name="Google Shape;8846;p15"/>
            <p:cNvSpPr/>
            <p:nvPr/>
          </p:nvSpPr>
          <p:spPr>
            <a:xfrm>
              <a:off x="6759475" y="16479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14" y="262"/>
                    <a:pt x="714" y="286"/>
                  </a:cubicBezTo>
                  <a:cubicBezTo>
                    <a:pt x="726" y="382"/>
                    <a:pt x="691" y="465"/>
                    <a:pt x="619" y="536"/>
                  </a:cubicBezTo>
                  <a:cubicBezTo>
                    <a:pt x="548" y="632"/>
                    <a:pt x="429" y="691"/>
                    <a:pt x="298" y="667"/>
                  </a:cubicBezTo>
                  <a:cubicBezTo>
                    <a:pt x="0" y="572"/>
                    <a:pt x="48" y="286"/>
                    <a:pt x="191" y="143"/>
                  </a:cubicBezTo>
                  <a:cubicBezTo>
                    <a:pt x="238" y="60"/>
                    <a:pt x="333" y="1"/>
                    <a:pt x="441" y="1"/>
                  </a:cubicBezTo>
                  <a:cubicBezTo>
                    <a:pt x="572" y="1"/>
                    <a:pt x="691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7" name="Google Shape;8847;p15"/>
            <p:cNvSpPr/>
            <p:nvPr/>
          </p:nvSpPr>
          <p:spPr>
            <a:xfrm>
              <a:off x="6655875" y="1672350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29" y="691"/>
                    <a:pt x="298" y="668"/>
                  </a:cubicBezTo>
                  <a:cubicBezTo>
                    <a:pt x="1" y="572"/>
                    <a:pt x="48" y="299"/>
                    <a:pt x="191" y="144"/>
                  </a:cubicBezTo>
                  <a:cubicBezTo>
                    <a:pt x="239" y="60"/>
                    <a:pt x="334" y="1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8" name="Google Shape;8848;p15"/>
            <p:cNvSpPr/>
            <p:nvPr/>
          </p:nvSpPr>
          <p:spPr>
            <a:xfrm>
              <a:off x="6576100" y="16935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79" y="143"/>
                  </a:cubicBezTo>
                  <a:cubicBezTo>
                    <a:pt x="239" y="60"/>
                    <a:pt x="334" y="12"/>
                    <a:pt x="429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49" name="Google Shape;8849;p15"/>
            <p:cNvSpPr/>
            <p:nvPr/>
          </p:nvSpPr>
          <p:spPr>
            <a:xfrm>
              <a:off x="6775250" y="2154550"/>
              <a:ext cx="13700" cy="12825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05" y="453"/>
                  </a:moveTo>
                  <a:cubicBezTo>
                    <a:pt x="393" y="453"/>
                    <a:pt x="381" y="465"/>
                    <a:pt x="369" y="477"/>
                  </a:cubicBezTo>
                  <a:cubicBezTo>
                    <a:pt x="310" y="513"/>
                    <a:pt x="226" y="501"/>
                    <a:pt x="167" y="465"/>
                  </a:cubicBezTo>
                  <a:cubicBezTo>
                    <a:pt x="83" y="430"/>
                    <a:pt x="0" y="370"/>
                    <a:pt x="0" y="263"/>
                  </a:cubicBezTo>
                  <a:cubicBezTo>
                    <a:pt x="0" y="25"/>
                    <a:pt x="214" y="1"/>
                    <a:pt x="345" y="60"/>
                  </a:cubicBezTo>
                  <a:cubicBezTo>
                    <a:pt x="429" y="84"/>
                    <a:pt x="488" y="144"/>
                    <a:pt x="512" y="215"/>
                  </a:cubicBezTo>
                  <a:cubicBezTo>
                    <a:pt x="548" y="311"/>
                    <a:pt x="500" y="418"/>
                    <a:pt x="405" y="4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0" name="Google Shape;8850;p15"/>
            <p:cNvSpPr/>
            <p:nvPr/>
          </p:nvSpPr>
          <p:spPr>
            <a:xfrm>
              <a:off x="6763325" y="1732200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80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1" name="Google Shape;8851;p15"/>
            <p:cNvSpPr/>
            <p:nvPr/>
          </p:nvSpPr>
          <p:spPr>
            <a:xfrm>
              <a:off x="6596650" y="1665525"/>
              <a:ext cx="18175" cy="17575"/>
            </a:xfrm>
            <a:custGeom>
              <a:avLst/>
              <a:gdLst/>
              <a:ahLst/>
              <a:cxnLst/>
              <a:rect l="l" t="t" r="r" b="b"/>
              <a:pathLst>
                <a:path w="727" h="703" extrusionOk="0">
                  <a:moveTo>
                    <a:pt x="691" y="238"/>
                  </a:moveTo>
                  <a:cubicBezTo>
                    <a:pt x="691" y="262"/>
                    <a:pt x="703" y="274"/>
                    <a:pt x="715" y="298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702"/>
                    <a:pt x="298" y="667"/>
                  </a:cubicBezTo>
                  <a:cubicBezTo>
                    <a:pt x="0" y="583"/>
                    <a:pt x="48" y="298"/>
                    <a:pt x="179" y="143"/>
                  </a:cubicBezTo>
                  <a:cubicBezTo>
                    <a:pt x="238" y="60"/>
                    <a:pt x="334" y="12"/>
                    <a:pt x="441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2" name="Google Shape;8852;p15"/>
            <p:cNvSpPr/>
            <p:nvPr/>
          </p:nvSpPr>
          <p:spPr>
            <a:xfrm>
              <a:off x="6590400" y="16199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298"/>
                  </a:moveTo>
                  <a:cubicBezTo>
                    <a:pt x="72" y="298"/>
                    <a:pt x="48" y="298"/>
                    <a:pt x="48" y="286"/>
                  </a:cubicBezTo>
                  <a:cubicBezTo>
                    <a:pt x="12" y="262"/>
                    <a:pt x="0" y="215"/>
                    <a:pt x="12" y="179"/>
                  </a:cubicBezTo>
                  <a:cubicBezTo>
                    <a:pt x="12" y="119"/>
                    <a:pt x="36" y="72"/>
                    <a:pt x="96" y="48"/>
                  </a:cubicBezTo>
                  <a:cubicBezTo>
                    <a:pt x="227" y="0"/>
                    <a:pt x="274" y="108"/>
                    <a:pt x="274" y="191"/>
                  </a:cubicBezTo>
                  <a:cubicBezTo>
                    <a:pt x="274" y="238"/>
                    <a:pt x="250" y="286"/>
                    <a:pt x="215" y="310"/>
                  </a:cubicBezTo>
                  <a:cubicBezTo>
                    <a:pt x="167" y="346"/>
                    <a:pt x="107" y="346"/>
                    <a:pt x="72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3" name="Google Shape;8853;p15"/>
            <p:cNvSpPr/>
            <p:nvPr/>
          </p:nvSpPr>
          <p:spPr>
            <a:xfrm>
              <a:off x="6703200" y="17664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86"/>
                    <a:pt x="37" y="286"/>
                  </a:cubicBezTo>
                  <a:cubicBezTo>
                    <a:pt x="13" y="250"/>
                    <a:pt x="1" y="215"/>
                    <a:pt x="13" y="179"/>
                  </a:cubicBezTo>
                  <a:cubicBezTo>
                    <a:pt x="13" y="119"/>
                    <a:pt x="25" y="60"/>
                    <a:pt x="84" y="48"/>
                  </a:cubicBezTo>
                  <a:cubicBezTo>
                    <a:pt x="215" y="0"/>
                    <a:pt x="275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4" name="Google Shape;8854;p15"/>
            <p:cNvSpPr/>
            <p:nvPr/>
          </p:nvSpPr>
          <p:spPr>
            <a:xfrm>
              <a:off x="6625225" y="1750050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2"/>
                    <a:pt x="0" y="227"/>
                    <a:pt x="12" y="179"/>
                  </a:cubicBezTo>
                  <a:cubicBezTo>
                    <a:pt x="12" y="131"/>
                    <a:pt x="36" y="72"/>
                    <a:pt x="96" y="48"/>
                  </a:cubicBezTo>
                  <a:cubicBezTo>
                    <a:pt x="227" y="0"/>
                    <a:pt x="274" y="119"/>
                    <a:pt x="274" y="203"/>
                  </a:cubicBezTo>
                  <a:cubicBezTo>
                    <a:pt x="274" y="250"/>
                    <a:pt x="250" y="286"/>
                    <a:pt x="215" y="322"/>
                  </a:cubicBezTo>
                  <a:cubicBezTo>
                    <a:pt x="167" y="358"/>
                    <a:pt x="108" y="346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5" name="Google Shape;8855;p15"/>
            <p:cNvSpPr/>
            <p:nvPr/>
          </p:nvSpPr>
          <p:spPr>
            <a:xfrm>
              <a:off x="6644575" y="20390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48" y="310"/>
                    <a:pt x="48" y="298"/>
                    <a:pt x="36" y="298"/>
                  </a:cubicBezTo>
                  <a:cubicBezTo>
                    <a:pt x="12" y="262"/>
                    <a:pt x="0" y="227"/>
                    <a:pt x="0" y="179"/>
                  </a:cubicBezTo>
                  <a:cubicBezTo>
                    <a:pt x="0" y="131"/>
                    <a:pt x="36" y="72"/>
                    <a:pt x="84" y="48"/>
                  </a:cubicBezTo>
                  <a:cubicBezTo>
                    <a:pt x="215" y="0"/>
                    <a:pt x="274" y="119"/>
                    <a:pt x="262" y="203"/>
                  </a:cubicBezTo>
                  <a:cubicBezTo>
                    <a:pt x="262" y="250"/>
                    <a:pt x="250" y="286"/>
                    <a:pt x="215" y="322"/>
                  </a:cubicBezTo>
                  <a:cubicBezTo>
                    <a:pt x="167" y="358"/>
                    <a:pt x="96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6" name="Google Shape;8856;p15"/>
            <p:cNvSpPr/>
            <p:nvPr/>
          </p:nvSpPr>
          <p:spPr>
            <a:xfrm>
              <a:off x="6889550" y="1952750"/>
              <a:ext cx="37225" cy="35750"/>
            </a:xfrm>
            <a:custGeom>
              <a:avLst/>
              <a:gdLst/>
              <a:ahLst/>
              <a:cxnLst/>
              <a:rect l="l" t="t" r="r" b="b"/>
              <a:pathLst>
                <a:path w="1489" h="1430" extrusionOk="0">
                  <a:moveTo>
                    <a:pt x="1417" y="477"/>
                  </a:moveTo>
                  <a:cubicBezTo>
                    <a:pt x="1417" y="513"/>
                    <a:pt x="1453" y="548"/>
                    <a:pt x="1453" y="584"/>
                  </a:cubicBezTo>
                  <a:cubicBezTo>
                    <a:pt x="1488" y="774"/>
                    <a:pt x="1417" y="965"/>
                    <a:pt x="1274" y="1084"/>
                  </a:cubicBezTo>
                  <a:cubicBezTo>
                    <a:pt x="1095" y="1275"/>
                    <a:pt x="905" y="1429"/>
                    <a:pt x="619" y="1358"/>
                  </a:cubicBezTo>
                  <a:cubicBezTo>
                    <a:pt x="0" y="1167"/>
                    <a:pt x="107" y="596"/>
                    <a:pt x="393" y="286"/>
                  </a:cubicBezTo>
                  <a:cubicBezTo>
                    <a:pt x="512" y="143"/>
                    <a:pt x="655" y="1"/>
                    <a:pt x="893" y="1"/>
                  </a:cubicBezTo>
                  <a:cubicBezTo>
                    <a:pt x="1167" y="1"/>
                    <a:pt x="1393" y="203"/>
                    <a:pt x="1417" y="4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7" name="Google Shape;8857;p15"/>
            <p:cNvSpPr/>
            <p:nvPr/>
          </p:nvSpPr>
          <p:spPr>
            <a:xfrm>
              <a:off x="6930625" y="19235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26" y="382"/>
                    <a:pt x="691" y="465"/>
                    <a:pt x="619" y="537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48" y="286"/>
                    <a:pt x="179" y="144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8" name="Google Shape;8858;p15"/>
            <p:cNvSpPr/>
            <p:nvPr/>
          </p:nvSpPr>
          <p:spPr>
            <a:xfrm>
              <a:off x="6934775" y="18482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3" y="262"/>
                    <a:pt x="1" y="227"/>
                    <a:pt x="13" y="179"/>
                  </a:cubicBezTo>
                  <a:cubicBezTo>
                    <a:pt x="1" y="131"/>
                    <a:pt x="37" y="72"/>
                    <a:pt x="84" y="48"/>
                  </a:cubicBezTo>
                  <a:cubicBezTo>
                    <a:pt x="215" y="0"/>
                    <a:pt x="275" y="120"/>
                    <a:pt x="263" y="203"/>
                  </a:cubicBezTo>
                  <a:cubicBezTo>
                    <a:pt x="263" y="250"/>
                    <a:pt x="251" y="286"/>
                    <a:pt x="215" y="322"/>
                  </a:cubicBezTo>
                  <a:cubicBezTo>
                    <a:pt x="168" y="358"/>
                    <a:pt x="108" y="358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59" name="Google Shape;8859;p15"/>
            <p:cNvSpPr/>
            <p:nvPr/>
          </p:nvSpPr>
          <p:spPr>
            <a:xfrm>
              <a:off x="6912750" y="178577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8" y="691"/>
                    <a:pt x="298" y="667"/>
                  </a:cubicBezTo>
                  <a:cubicBezTo>
                    <a:pt x="1" y="584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0" name="Google Shape;8860;p15"/>
            <p:cNvSpPr/>
            <p:nvPr/>
          </p:nvSpPr>
          <p:spPr>
            <a:xfrm>
              <a:off x="6846075" y="17161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72" y="310"/>
                  </a:moveTo>
                  <a:cubicBezTo>
                    <a:pt x="72" y="310"/>
                    <a:pt x="60" y="298"/>
                    <a:pt x="48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48" y="72"/>
                    <a:pt x="96" y="48"/>
                  </a:cubicBezTo>
                  <a:cubicBezTo>
                    <a:pt x="227" y="0"/>
                    <a:pt x="275" y="119"/>
                    <a:pt x="275" y="202"/>
                  </a:cubicBezTo>
                  <a:cubicBezTo>
                    <a:pt x="275" y="238"/>
                    <a:pt x="251" y="286"/>
                    <a:pt x="227" y="310"/>
                  </a:cubicBezTo>
                  <a:cubicBezTo>
                    <a:pt x="179" y="345"/>
                    <a:pt x="108" y="345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1" name="Google Shape;8861;p15"/>
            <p:cNvSpPr/>
            <p:nvPr/>
          </p:nvSpPr>
          <p:spPr>
            <a:xfrm>
              <a:off x="6969900" y="17411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60" y="310"/>
                  </a:moveTo>
                  <a:lnTo>
                    <a:pt x="48" y="298"/>
                  </a:lnTo>
                  <a:cubicBezTo>
                    <a:pt x="13" y="262"/>
                    <a:pt x="1" y="226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63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7" y="357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2" name="Google Shape;8862;p15"/>
            <p:cNvSpPr/>
            <p:nvPr/>
          </p:nvSpPr>
          <p:spPr>
            <a:xfrm>
              <a:off x="6911275" y="17316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691" y="262"/>
                    <a:pt x="703" y="274"/>
                    <a:pt x="703" y="286"/>
                  </a:cubicBezTo>
                  <a:cubicBezTo>
                    <a:pt x="727" y="381"/>
                    <a:pt x="691" y="476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2"/>
                    <a:pt x="429" y="12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3" name="Google Shape;8863;p15"/>
            <p:cNvSpPr/>
            <p:nvPr/>
          </p:nvSpPr>
          <p:spPr>
            <a:xfrm>
              <a:off x="6808575" y="1592300"/>
              <a:ext cx="18175" cy="17275"/>
            </a:xfrm>
            <a:custGeom>
              <a:avLst/>
              <a:gdLst/>
              <a:ahLst/>
              <a:cxnLst/>
              <a:rect l="l" t="t" r="r" b="b"/>
              <a:pathLst>
                <a:path w="727" h="691" extrusionOk="0">
                  <a:moveTo>
                    <a:pt x="691" y="238"/>
                  </a:moveTo>
                  <a:cubicBezTo>
                    <a:pt x="703" y="250"/>
                    <a:pt x="703" y="274"/>
                    <a:pt x="715" y="286"/>
                  </a:cubicBezTo>
                  <a:cubicBezTo>
                    <a:pt x="727" y="381"/>
                    <a:pt x="691" y="476"/>
                    <a:pt x="620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1" y="583"/>
                    <a:pt x="48" y="298"/>
                    <a:pt x="191" y="143"/>
                  </a:cubicBezTo>
                  <a:cubicBezTo>
                    <a:pt x="239" y="60"/>
                    <a:pt x="334" y="12"/>
                    <a:pt x="441" y="0"/>
                  </a:cubicBezTo>
                  <a:cubicBezTo>
                    <a:pt x="572" y="0"/>
                    <a:pt x="679" y="107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4" name="Google Shape;8864;p15"/>
            <p:cNvSpPr/>
            <p:nvPr/>
          </p:nvSpPr>
          <p:spPr>
            <a:xfrm>
              <a:off x="6894300" y="16202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3" y="250"/>
                    <a:pt x="1" y="215"/>
                    <a:pt x="1" y="179"/>
                  </a:cubicBezTo>
                  <a:cubicBezTo>
                    <a:pt x="1" y="119"/>
                    <a:pt x="24" y="60"/>
                    <a:pt x="84" y="48"/>
                  </a:cubicBezTo>
                  <a:cubicBezTo>
                    <a:pt x="215" y="0"/>
                    <a:pt x="274" y="107"/>
                    <a:pt x="263" y="191"/>
                  </a:cubicBezTo>
                  <a:cubicBezTo>
                    <a:pt x="263" y="238"/>
                    <a:pt x="251" y="274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5" name="Google Shape;8865;p15"/>
            <p:cNvSpPr/>
            <p:nvPr/>
          </p:nvSpPr>
          <p:spPr>
            <a:xfrm>
              <a:off x="6972300" y="1618775"/>
              <a:ext cx="6850" cy="8950"/>
            </a:xfrm>
            <a:custGeom>
              <a:avLst/>
              <a:gdLst/>
              <a:ahLst/>
              <a:cxnLst/>
              <a:rect l="l" t="t" r="r" b="b"/>
              <a:pathLst>
                <a:path w="274" h="358" extrusionOk="0">
                  <a:moveTo>
                    <a:pt x="71" y="310"/>
                  </a:moveTo>
                  <a:cubicBezTo>
                    <a:pt x="60" y="310"/>
                    <a:pt x="48" y="298"/>
                    <a:pt x="48" y="298"/>
                  </a:cubicBezTo>
                  <a:cubicBezTo>
                    <a:pt x="12" y="263"/>
                    <a:pt x="0" y="227"/>
                    <a:pt x="12" y="179"/>
                  </a:cubicBezTo>
                  <a:cubicBezTo>
                    <a:pt x="12" y="132"/>
                    <a:pt x="36" y="72"/>
                    <a:pt x="95" y="60"/>
                  </a:cubicBezTo>
                  <a:cubicBezTo>
                    <a:pt x="226" y="1"/>
                    <a:pt x="274" y="120"/>
                    <a:pt x="274" y="203"/>
                  </a:cubicBezTo>
                  <a:cubicBezTo>
                    <a:pt x="274" y="251"/>
                    <a:pt x="250" y="286"/>
                    <a:pt x="214" y="322"/>
                  </a:cubicBezTo>
                  <a:cubicBezTo>
                    <a:pt x="179" y="358"/>
                    <a:pt x="107" y="358"/>
                    <a:pt x="7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6" name="Google Shape;8866;p15"/>
            <p:cNvSpPr/>
            <p:nvPr/>
          </p:nvSpPr>
          <p:spPr>
            <a:xfrm>
              <a:off x="6907100" y="155597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72" y="310"/>
                    <a:pt x="48" y="310"/>
                    <a:pt x="48" y="298"/>
                  </a:cubicBezTo>
                  <a:cubicBezTo>
                    <a:pt x="12" y="274"/>
                    <a:pt x="1" y="227"/>
                    <a:pt x="12" y="191"/>
                  </a:cubicBezTo>
                  <a:cubicBezTo>
                    <a:pt x="12" y="132"/>
                    <a:pt x="36" y="84"/>
                    <a:pt x="96" y="60"/>
                  </a:cubicBezTo>
                  <a:cubicBezTo>
                    <a:pt x="227" y="1"/>
                    <a:pt x="274" y="120"/>
                    <a:pt x="274" y="203"/>
                  </a:cubicBezTo>
                  <a:cubicBezTo>
                    <a:pt x="274" y="251"/>
                    <a:pt x="251" y="298"/>
                    <a:pt x="215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7" name="Google Shape;8867;p15"/>
            <p:cNvSpPr/>
            <p:nvPr/>
          </p:nvSpPr>
          <p:spPr>
            <a:xfrm>
              <a:off x="7057425" y="180362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60" y="298"/>
                    <a:pt x="48" y="298"/>
                    <a:pt x="36" y="286"/>
                  </a:cubicBezTo>
                  <a:cubicBezTo>
                    <a:pt x="12" y="262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50" y="286"/>
                    <a:pt x="215" y="310"/>
                  </a:cubicBezTo>
                  <a:cubicBezTo>
                    <a:pt x="167" y="346"/>
                    <a:pt x="95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8" name="Google Shape;8868;p15"/>
            <p:cNvSpPr/>
            <p:nvPr/>
          </p:nvSpPr>
          <p:spPr>
            <a:xfrm>
              <a:off x="6972875" y="1857800"/>
              <a:ext cx="18200" cy="17300"/>
            </a:xfrm>
            <a:custGeom>
              <a:avLst/>
              <a:gdLst/>
              <a:ahLst/>
              <a:cxnLst/>
              <a:rect l="l" t="t" r="r" b="b"/>
              <a:pathLst>
                <a:path w="728" h="692" extrusionOk="0">
                  <a:moveTo>
                    <a:pt x="691" y="239"/>
                  </a:moveTo>
                  <a:cubicBezTo>
                    <a:pt x="691" y="250"/>
                    <a:pt x="715" y="274"/>
                    <a:pt x="715" y="286"/>
                  </a:cubicBezTo>
                  <a:cubicBezTo>
                    <a:pt x="727" y="381"/>
                    <a:pt x="691" y="477"/>
                    <a:pt x="620" y="536"/>
                  </a:cubicBezTo>
                  <a:cubicBezTo>
                    <a:pt x="549" y="643"/>
                    <a:pt x="429" y="691"/>
                    <a:pt x="299" y="667"/>
                  </a:cubicBezTo>
                  <a:cubicBezTo>
                    <a:pt x="1" y="572"/>
                    <a:pt x="48" y="298"/>
                    <a:pt x="191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69" name="Google Shape;8869;p15"/>
            <p:cNvSpPr/>
            <p:nvPr/>
          </p:nvSpPr>
          <p:spPr>
            <a:xfrm>
              <a:off x="6954125" y="204770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1" y="239"/>
                  </a:moveTo>
                  <a:cubicBezTo>
                    <a:pt x="691" y="251"/>
                    <a:pt x="703" y="263"/>
                    <a:pt x="703" y="286"/>
                  </a:cubicBezTo>
                  <a:cubicBezTo>
                    <a:pt x="715" y="382"/>
                    <a:pt x="691" y="477"/>
                    <a:pt x="620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1" y="572"/>
                    <a:pt x="48" y="298"/>
                    <a:pt x="179" y="143"/>
                  </a:cubicBezTo>
                  <a:cubicBezTo>
                    <a:pt x="239" y="60"/>
                    <a:pt x="334" y="1"/>
                    <a:pt x="429" y="1"/>
                  </a:cubicBezTo>
                  <a:cubicBezTo>
                    <a:pt x="560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0" name="Google Shape;8870;p15"/>
            <p:cNvSpPr/>
            <p:nvPr/>
          </p:nvSpPr>
          <p:spPr>
            <a:xfrm>
              <a:off x="7000275" y="2038475"/>
              <a:ext cx="18175" cy="17300"/>
            </a:xfrm>
            <a:custGeom>
              <a:avLst/>
              <a:gdLst/>
              <a:ahLst/>
              <a:cxnLst/>
              <a:rect l="l" t="t" r="r" b="b"/>
              <a:pathLst>
                <a:path w="727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15" y="286"/>
                  </a:cubicBezTo>
                  <a:cubicBezTo>
                    <a:pt x="727" y="382"/>
                    <a:pt x="691" y="477"/>
                    <a:pt x="619" y="536"/>
                  </a:cubicBezTo>
                  <a:cubicBezTo>
                    <a:pt x="548" y="643"/>
                    <a:pt x="417" y="691"/>
                    <a:pt x="298" y="667"/>
                  </a:cubicBezTo>
                  <a:cubicBezTo>
                    <a:pt x="0" y="584"/>
                    <a:pt x="48" y="298"/>
                    <a:pt x="179" y="143"/>
                  </a:cubicBezTo>
                  <a:cubicBezTo>
                    <a:pt x="238" y="60"/>
                    <a:pt x="334" y="1"/>
                    <a:pt x="429" y="1"/>
                  </a:cubicBezTo>
                  <a:cubicBezTo>
                    <a:pt x="572" y="1"/>
                    <a:pt x="679" y="96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1" name="Google Shape;8871;p15"/>
            <p:cNvSpPr/>
            <p:nvPr/>
          </p:nvSpPr>
          <p:spPr>
            <a:xfrm>
              <a:off x="6929125" y="1680100"/>
              <a:ext cx="17875" cy="17575"/>
            </a:xfrm>
            <a:custGeom>
              <a:avLst/>
              <a:gdLst/>
              <a:ahLst/>
              <a:cxnLst/>
              <a:rect l="l" t="t" r="r" b="b"/>
              <a:pathLst>
                <a:path w="715" h="703" extrusionOk="0">
                  <a:moveTo>
                    <a:pt x="691" y="239"/>
                  </a:moveTo>
                  <a:cubicBezTo>
                    <a:pt x="691" y="262"/>
                    <a:pt x="703" y="274"/>
                    <a:pt x="703" y="298"/>
                  </a:cubicBezTo>
                  <a:cubicBezTo>
                    <a:pt x="715" y="381"/>
                    <a:pt x="679" y="477"/>
                    <a:pt x="608" y="536"/>
                  </a:cubicBezTo>
                  <a:cubicBezTo>
                    <a:pt x="548" y="643"/>
                    <a:pt x="417" y="703"/>
                    <a:pt x="298" y="667"/>
                  </a:cubicBezTo>
                  <a:cubicBezTo>
                    <a:pt x="1" y="584"/>
                    <a:pt x="36" y="298"/>
                    <a:pt x="179" y="143"/>
                  </a:cubicBezTo>
                  <a:cubicBezTo>
                    <a:pt x="239" y="60"/>
                    <a:pt x="334" y="12"/>
                    <a:pt x="429" y="12"/>
                  </a:cubicBezTo>
                  <a:cubicBezTo>
                    <a:pt x="560" y="0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2" name="Google Shape;8872;p15"/>
            <p:cNvSpPr/>
            <p:nvPr/>
          </p:nvSpPr>
          <p:spPr>
            <a:xfrm>
              <a:off x="6969025" y="1869100"/>
              <a:ext cx="17875" cy="17600"/>
            </a:xfrm>
            <a:custGeom>
              <a:avLst/>
              <a:gdLst/>
              <a:ahLst/>
              <a:cxnLst/>
              <a:rect l="l" t="t" r="r" b="b"/>
              <a:pathLst>
                <a:path w="715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03" y="299"/>
                  </a:cubicBezTo>
                  <a:cubicBezTo>
                    <a:pt x="714" y="382"/>
                    <a:pt x="691" y="477"/>
                    <a:pt x="619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0" y="584"/>
                    <a:pt x="48" y="299"/>
                    <a:pt x="179" y="144"/>
                  </a:cubicBezTo>
                  <a:cubicBezTo>
                    <a:pt x="238" y="60"/>
                    <a:pt x="333" y="13"/>
                    <a:pt x="429" y="13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3" name="Google Shape;8873;p15"/>
            <p:cNvSpPr/>
            <p:nvPr/>
          </p:nvSpPr>
          <p:spPr>
            <a:xfrm>
              <a:off x="6997875" y="19858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1" y="310"/>
                  </a:moveTo>
                  <a:cubicBezTo>
                    <a:pt x="61" y="310"/>
                    <a:pt x="49" y="298"/>
                    <a:pt x="49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3" y="119"/>
                    <a:pt x="37" y="72"/>
                    <a:pt x="84" y="48"/>
                  </a:cubicBezTo>
                  <a:cubicBezTo>
                    <a:pt x="215" y="0"/>
                    <a:pt x="275" y="119"/>
                    <a:pt x="275" y="203"/>
                  </a:cubicBezTo>
                  <a:cubicBezTo>
                    <a:pt x="275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1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4" name="Google Shape;8874;p15"/>
            <p:cNvSpPr/>
            <p:nvPr/>
          </p:nvSpPr>
          <p:spPr>
            <a:xfrm>
              <a:off x="7027950" y="1727425"/>
              <a:ext cx="6875" cy="8950"/>
            </a:xfrm>
            <a:custGeom>
              <a:avLst/>
              <a:gdLst/>
              <a:ahLst/>
              <a:cxnLst/>
              <a:rect l="l" t="t" r="r" b="b"/>
              <a:pathLst>
                <a:path w="275" h="358" extrusionOk="0">
                  <a:moveTo>
                    <a:pt x="72" y="310"/>
                  </a:moveTo>
                  <a:cubicBezTo>
                    <a:pt x="60" y="310"/>
                    <a:pt x="60" y="298"/>
                    <a:pt x="48" y="298"/>
                  </a:cubicBezTo>
                  <a:cubicBezTo>
                    <a:pt x="12" y="262"/>
                    <a:pt x="1" y="227"/>
                    <a:pt x="12" y="179"/>
                  </a:cubicBezTo>
                  <a:cubicBezTo>
                    <a:pt x="12" y="131"/>
                    <a:pt x="48" y="72"/>
                    <a:pt x="96" y="48"/>
                  </a:cubicBezTo>
                  <a:cubicBezTo>
                    <a:pt x="227" y="1"/>
                    <a:pt x="274" y="120"/>
                    <a:pt x="274" y="215"/>
                  </a:cubicBezTo>
                  <a:cubicBezTo>
                    <a:pt x="274" y="251"/>
                    <a:pt x="251" y="298"/>
                    <a:pt x="227" y="322"/>
                  </a:cubicBezTo>
                  <a:cubicBezTo>
                    <a:pt x="179" y="358"/>
                    <a:pt x="108" y="358"/>
                    <a:pt x="72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5" name="Google Shape;8875;p15"/>
            <p:cNvSpPr/>
            <p:nvPr/>
          </p:nvSpPr>
          <p:spPr>
            <a:xfrm>
              <a:off x="7047000" y="1888150"/>
              <a:ext cx="18175" cy="17600"/>
            </a:xfrm>
            <a:custGeom>
              <a:avLst/>
              <a:gdLst/>
              <a:ahLst/>
              <a:cxnLst/>
              <a:rect l="l" t="t" r="r" b="b"/>
              <a:pathLst>
                <a:path w="727" h="704" extrusionOk="0">
                  <a:moveTo>
                    <a:pt x="691" y="239"/>
                  </a:moveTo>
                  <a:cubicBezTo>
                    <a:pt x="691" y="263"/>
                    <a:pt x="703" y="275"/>
                    <a:pt x="715" y="287"/>
                  </a:cubicBezTo>
                  <a:cubicBezTo>
                    <a:pt x="727" y="382"/>
                    <a:pt x="691" y="477"/>
                    <a:pt x="620" y="537"/>
                  </a:cubicBezTo>
                  <a:cubicBezTo>
                    <a:pt x="548" y="644"/>
                    <a:pt x="417" y="703"/>
                    <a:pt x="298" y="668"/>
                  </a:cubicBezTo>
                  <a:cubicBezTo>
                    <a:pt x="1" y="584"/>
                    <a:pt x="48" y="299"/>
                    <a:pt x="191" y="144"/>
                  </a:cubicBezTo>
                  <a:cubicBezTo>
                    <a:pt x="239" y="60"/>
                    <a:pt x="334" y="13"/>
                    <a:pt x="441" y="1"/>
                  </a:cubicBezTo>
                  <a:cubicBezTo>
                    <a:pt x="572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6" name="Google Shape;8876;p15"/>
            <p:cNvSpPr/>
            <p:nvPr/>
          </p:nvSpPr>
          <p:spPr>
            <a:xfrm>
              <a:off x="7058300" y="1978050"/>
              <a:ext cx="17900" cy="17300"/>
            </a:xfrm>
            <a:custGeom>
              <a:avLst/>
              <a:gdLst/>
              <a:ahLst/>
              <a:cxnLst/>
              <a:rect l="l" t="t" r="r" b="b"/>
              <a:pathLst>
                <a:path w="716" h="692" extrusionOk="0">
                  <a:moveTo>
                    <a:pt x="692" y="239"/>
                  </a:moveTo>
                  <a:cubicBezTo>
                    <a:pt x="692" y="263"/>
                    <a:pt x="703" y="274"/>
                    <a:pt x="703" y="286"/>
                  </a:cubicBezTo>
                  <a:cubicBezTo>
                    <a:pt x="715" y="382"/>
                    <a:pt x="680" y="477"/>
                    <a:pt x="620" y="536"/>
                  </a:cubicBezTo>
                  <a:cubicBezTo>
                    <a:pt x="549" y="643"/>
                    <a:pt x="418" y="691"/>
                    <a:pt x="299" y="667"/>
                  </a:cubicBezTo>
                  <a:cubicBezTo>
                    <a:pt x="1" y="584"/>
                    <a:pt x="49" y="298"/>
                    <a:pt x="180" y="143"/>
                  </a:cubicBezTo>
                  <a:cubicBezTo>
                    <a:pt x="239" y="60"/>
                    <a:pt x="334" y="12"/>
                    <a:pt x="430" y="12"/>
                  </a:cubicBezTo>
                  <a:cubicBezTo>
                    <a:pt x="561" y="1"/>
                    <a:pt x="680" y="108"/>
                    <a:pt x="692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7" name="Google Shape;8877;p15"/>
            <p:cNvSpPr/>
            <p:nvPr/>
          </p:nvSpPr>
          <p:spPr>
            <a:xfrm>
              <a:off x="6902925" y="2109625"/>
              <a:ext cx="18200" cy="17275"/>
            </a:xfrm>
            <a:custGeom>
              <a:avLst/>
              <a:gdLst/>
              <a:ahLst/>
              <a:cxnLst/>
              <a:rect l="l" t="t" r="r" b="b"/>
              <a:pathLst>
                <a:path w="728" h="691" extrusionOk="0">
                  <a:moveTo>
                    <a:pt x="691" y="238"/>
                  </a:moveTo>
                  <a:cubicBezTo>
                    <a:pt x="691" y="250"/>
                    <a:pt x="703" y="262"/>
                    <a:pt x="715" y="286"/>
                  </a:cubicBezTo>
                  <a:cubicBezTo>
                    <a:pt x="727" y="381"/>
                    <a:pt x="691" y="464"/>
                    <a:pt x="620" y="536"/>
                  </a:cubicBezTo>
                  <a:cubicBezTo>
                    <a:pt x="549" y="631"/>
                    <a:pt x="418" y="691"/>
                    <a:pt x="299" y="667"/>
                  </a:cubicBezTo>
                  <a:cubicBezTo>
                    <a:pt x="1" y="572"/>
                    <a:pt x="49" y="286"/>
                    <a:pt x="179" y="143"/>
                  </a:cubicBezTo>
                  <a:cubicBezTo>
                    <a:pt x="239" y="60"/>
                    <a:pt x="334" y="0"/>
                    <a:pt x="441" y="0"/>
                  </a:cubicBezTo>
                  <a:cubicBezTo>
                    <a:pt x="572" y="0"/>
                    <a:pt x="680" y="95"/>
                    <a:pt x="691" y="2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8" name="Google Shape;8878;p15"/>
            <p:cNvSpPr/>
            <p:nvPr/>
          </p:nvSpPr>
          <p:spPr>
            <a:xfrm>
              <a:off x="6882100" y="2028650"/>
              <a:ext cx="17875" cy="17300"/>
            </a:xfrm>
            <a:custGeom>
              <a:avLst/>
              <a:gdLst/>
              <a:ahLst/>
              <a:cxnLst/>
              <a:rect l="l" t="t" r="r" b="b"/>
              <a:pathLst>
                <a:path w="715" h="692" extrusionOk="0">
                  <a:moveTo>
                    <a:pt x="691" y="239"/>
                  </a:moveTo>
                  <a:cubicBezTo>
                    <a:pt x="691" y="251"/>
                    <a:pt x="703" y="274"/>
                    <a:pt x="703" y="286"/>
                  </a:cubicBezTo>
                  <a:cubicBezTo>
                    <a:pt x="715" y="382"/>
                    <a:pt x="679" y="477"/>
                    <a:pt x="608" y="536"/>
                  </a:cubicBezTo>
                  <a:cubicBezTo>
                    <a:pt x="548" y="644"/>
                    <a:pt x="417" y="691"/>
                    <a:pt x="298" y="667"/>
                  </a:cubicBezTo>
                  <a:cubicBezTo>
                    <a:pt x="0" y="572"/>
                    <a:pt x="36" y="298"/>
                    <a:pt x="179" y="143"/>
                  </a:cubicBezTo>
                  <a:cubicBezTo>
                    <a:pt x="239" y="60"/>
                    <a:pt x="322" y="13"/>
                    <a:pt x="429" y="1"/>
                  </a:cubicBezTo>
                  <a:cubicBezTo>
                    <a:pt x="560" y="1"/>
                    <a:pt x="679" y="108"/>
                    <a:pt x="691" y="23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79" name="Google Shape;8879;p15"/>
            <p:cNvSpPr/>
            <p:nvPr/>
          </p:nvSpPr>
          <p:spPr>
            <a:xfrm>
              <a:off x="6792800" y="1989350"/>
              <a:ext cx="37225" cy="36050"/>
            </a:xfrm>
            <a:custGeom>
              <a:avLst/>
              <a:gdLst/>
              <a:ahLst/>
              <a:cxnLst/>
              <a:rect l="l" t="t" r="r" b="b"/>
              <a:pathLst>
                <a:path w="1489" h="1442" extrusionOk="0">
                  <a:moveTo>
                    <a:pt x="1417" y="489"/>
                  </a:moveTo>
                  <a:cubicBezTo>
                    <a:pt x="1417" y="525"/>
                    <a:pt x="1453" y="549"/>
                    <a:pt x="1453" y="584"/>
                  </a:cubicBezTo>
                  <a:cubicBezTo>
                    <a:pt x="1489" y="775"/>
                    <a:pt x="1417" y="965"/>
                    <a:pt x="1275" y="1096"/>
                  </a:cubicBezTo>
                  <a:cubicBezTo>
                    <a:pt x="1096" y="1275"/>
                    <a:pt x="905" y="1442"/>
                    <a:pt x="620" y="1358"/>
                  </a:cubicBezTo>
                  <a:cubicBezTo>
                    <a:pt x="1" y="1180"/>
                    <a:pt x="108" y="608"/>
                    <a:pt x="393" y="299"/>
                  </a:cubicBezTo>
                  <a:cubicBezTo>
                    <a:pt x="513" y="144"/>
                    <a:pt x="655" y="1"/>
                    <a:pt x="894" y="13"/>
                  </a:cubicBezTo>
                  <a:cubicBezTo>
                    <a:pt x="1167" y="1"/>
                    <a:pt x="1394" y="215"/>
                    <a:pt x="1417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0" name="Google Shape;8880;p15"/>
            <p:cNvSpPr/>
            <p:nvPr/>
          </p:nvSpPr>
          <p:spPr>
            <a:xfrm>
              <a:off x="6808275" y="2104550"/>
              <a:ext cx="36950" cy="36050"/>
            </a:xfrm>
            <a:custGeom>
              <a:avLst/>
              <a:gdLst/>
              <a:ahLst/>
              <a:cxnLst/>
              <a:rect l="l" t="t" r="r" b="b"/>
              <a:pathLst>
                <a:path w="1478" h="1442" extrusionOk="0">
                  <a:moveTo>
                    <a:pt x="1406" y="489"/>
                  </a:moveTo>
                  <a:cubicBezTo>
                    <a:pt x="1406" y="525"/>
                    <a:pt x="1441" y="560"/>
                    <a:pt x="1453" y="596"/>
                  </a:cubicBezTo>
                  <a:cubicBezTo>
                    <a:pt x="1477" y="775"/>
                    <a:pt x="1406" y="965"/>
                    <a:pt x="1263" y="1096"/>
                  </a:cubicBezTo>
                  <a:cubicBezTo>
                    <a:pt x="1084" y="1287"/>
                    <a:pt x="894" y="1441"/>
                    <a:pt x="608" y="1358"/>
                  </a:cubicBezTo>
                  <a:cubicBezTo>
                    <a:pt x="1" y="1179"/>
                    <a:pt x="96" y="608"/>
                    <a:pt x="382" y="298"/>
                  </a:cubicBezTo>
                  <a:cubicBezTo>
                    <a:pt x="501" y="155"/>
                    <a:pt x="644" y="1"/>
                    <a:pt x="894" y="13"/>
                  </a:cubicBezTo>
                  <a:cubicBezTo>
                    <a:pt x="1156" y="13"/>
                    <a:pt x="1394" y="215"/>
                    <a:pt x="1406" y="4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1" name="Google Shape;8881;p15"/>
            <p:cNvSpPr/>
            <p:nvPr/>
          </p:nvSpPr>
          <p:spPr>
            <a:xfrm>
              <a:off x="7078850" y="208222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298"/>
                  </a:moveTo>
                  <a:cubicBezTo>
                    <a:pt x="60" y="298"/>
                    <a:pt x="48" y="298"/>
                    <a:pt x="48" y="286"/>
                  </a:cubicBezTo>
                  <a:cubicBezTo>
                    <a:pt x="12" y="251"/>
                    <a:pt x="0" y="215"/>
                    <a:pt x="12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74" y="191"/>
                  </a:cubicBezTo>
                  <a:cubicBezTo>
                    <a:pt x="274" y="239"/>
                    <a:pt x="251" y="275"/>
                    <a:pt x="215" y="310"/>
                  </a:cubicBezTo>
                  <a:cubicBezTo>
                    <a:pt x="167" y="346"/>
                    <a:pt x="108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2" name="Google Shape;8882;p15"/>
            <p:cNvSpPr/>
            <p:nvPr/>
          </p:nvSpPr>
          <p:spPr>
            <a:xfrm>
              <a:off x="7117550" y="2038175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298"/>
                  </a:moveTo>
                  <a:cubicBezTo>
                    <a:pt x="48" y="298"/>
                    <a:pt x="48" y="298"/>
                    <a:pt x="36" y="286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08"/>
                    <a:pt x="262" y="191"/>
                  </a:cubicBezTo>
                  <a:cubicBezTo>
                    <a:pt x="262" y="239"/>
                    <a:pt x="238" y="286"/>
                    <a:pt x="215" y="310"/>
                  </a:cubicBezTo>
                  <a:cubicBezTo>
                    <a:pt x="167" y="346"/>
                    <a:pt x="96" y="346"/>
                    <a:pt x="60" y="2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3" name="Google Shape;8883;p15"/>
            <p:cNvSpPr/>
            <p:nvPr/>
          </p:nvSpPr>
          <p:spPr>
            <a:xfrm>
              <a:off x="6936875" y="2151875"/>
              <a:ext cx="6875" cy="8675"/>
            </a:xfrm>
            <a:custGeom>
              <a:avLst/>
              <a:gdLst/>
              <a:ahLst/>
              <a:cxnLst/>
              <a:rect l="l" t="t" r="r" b="b"/>
              <a:pathLst>
                <a:path w="275" h="347" extrusionOk="0">
                  <a:moveTo>
                    <a:pt x="60" y="310"/>
                  </a:moveTo>
                  <a:cubicBezTo>
                    <a:pt x="48" y="298"/>
                    <a:pt x="48" y="298"/>
                    <a:pt x="36" y="298"/>
                  </a:cubicBezTo>
                  <a:cubicBezTo>
                    <a:pt x="12" y="263"/>
                    <a:pt x="0" y="215"/>
                    <a:pt x="0" y="179"/>
                  </a:cubicBezTo>
                  <a:cubicBezTo>
                    <a:pt x="0" y="120"/>
                    <a:pt x="36" y="72"/>
                    <a:pt x="84" y="48"/>
                  </a:cubicBezTo>
                  <a:cubicBezTo>
                    <a:pt x="215" y="1"/>
                    <a:pt x="274" y="120"/>
                    <a:pt x="262" y="203"/>
                  </a:cubicBezTo>
                  <a:cubicBezTo>
                    <a:pt x="262" y="239"/>
                    <a:pt x="238" y="287"/>
                    <a:pt x="215" y="310"/>
                  </a:cubicBezTo>
                  <a:cubicBezTo>
                    <a:pt x="167" y="346"/>
                    <a:pt x="95" y="346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4" name="Google Shape;8884;p15"/>
            <p:cNvSpPr/>
            <p:nvPr/>
          </p:nvSpPr>
          <p:spPr>
            <a:xfrm>
              <a:off x="6871075" y="2100400"/>
              <a:ext cx="6875" cy="8650"/>
            </a:xfrm>
            <a:custGeom>
              <a:avLst/>
              <a:gdLst/>
              <a:ahLst/>
              <a:cxnLst/>
              <a:rect l="l" t="t" r="r" b="b"/>
              <a:pathLst>
                <a:path w="275" h="346" extrusionOk="0">
                  <a:moveTo>
                    <a:pt x="60" y="310"/>
                  </a:moveTo>
                  <a:cubicBezTo>
                    <a:pt x="60" y="310"/>
                    <a:pt x="49" y="310"/>
                    <a:pt x="37" y="286"/>
                  </a:cubicBezTo>
                  <a:cubicBezTo>
                    <a:pt x="13" y="262"/>
                    <a:pt x="1" y="214"/>
                    <a:pt x="13" y="179"/>
                  </a:cubicBezTo>
                  <a:cubicBezTo>
                    <a:pt x="1" y="119"/>
                    <a:pt x="37" y="71"/>
                    <a:pt x="84" y="48"/>
                  </a:cubicBezTo>
                  <a:cubicBezTo>
                    <a:pt x="215" y="0"/>
                    <a:pt x="275" y="119"/>
                    <a:pt x="263" y="202"/>
                  </a:cubicBezTo>
                  <a:cubicBezTo>
                    <a:pt x="263" y="238"/>
                    <a:pt x="251" y="286"/>
                    <a:pt x="215" y="310"/>
                  </a:cubicBezTo>
                  <a:cubicBezTo>
                    <a:pt x="168" y="345"/>
                    <a:pt x="108" y="345"/>
                    <a:pt x="60" y="3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5" name="Google Shape;8885;p15"/>
            <p:cNvSpPr/>
            <p:nvPr/>
          </p:nvSpPr>
          <p:spPr>
            <a:xfrm>
              <a:off x="6978825" y="2094125"/>
              <a:ext cx="6875" cy="8975"/>
            </a:xfrm>
            <a:custGeom>
              <a:avLst/>
              <a:gdLst/>
              <a:ahLst/>
              <a:cxnLst/>
              <a:rect l="l" t="t" r="r" b="b"/>
              <a:pathLst>
                <a:path w="275" h="359" extrusionOk="0">
                  <a:moveTo>
                    <a:pt x="72" y="311"/>
                  </a:moveTo>
                  <a:cubicBezTo>
                    <a:pt x="61" y="299"/>
                    <a:pt x="61" y="299"/>
                    <a:pt x="49" y="299"/>
                  </a:cubicBezTo>
                  <a:cubicBezTo>
                    <a:pt x="25" y="263"/>
                    <a:pt x="1" y="227"/>
                    <a:pt x="13" y="180"/>
                  </a:cubicBezTo>
                  <a:cubicBezTo>
                    <a:pt x="13" y="120"/>
                    <a:pt x="49" y="72"/>
                    <a:pt x="96" y="49"/>
                  </a:cubicBezTo>
                  <a:cubicBezTo>
                    <a:pt x="227" y="1"/>
                    <a:pt x="275" y="120"/>
                    <a:pt x="275" y="203"/>
                  </a:cubicBezTo>
                  <a:cubicBezTo>
                    <a:pt x="275" y="239"/>
                    <a:pt x="251" y="287"/>
                    <a:pt x="227" y="311"/>
                  </a:cubicBezTo>
                  <a:cubicBezTo>
                    <a:pt x="180" y="358"/>
                    <a:pt x="108" y="346"/>
                    <a:pt x="72" y="3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6" name="Google Shape;8886;p15"/>
            <p:cNvSpPr/>
            <p:nvPr/>
          </p:nvSpPr>
          <p:spPr>
            <a:xfrm>
              <a:off x="6634150" y="2106925"/>
              <a:ext cx="19975" cy="15525"/>
            </a:xfrm>
            <a:custGeom>
              <a:avLst/>
              <a:gdLst/>
              <a:ahLst/>
              <a:cxnLst/>
              <a:rect l="l" t="t" r="r" b="b"/>
              <a:pathLst>
                <a:path w="799" h="621" extrusionOk="0">
                  <a:moveTo>
                    <a:pt x="120" y="132"/>
                  </a:moveTo>
                  <a:cubicBezTo>
                    <a:pt x="132" y="108"/>
                    <a:pt x="143" y="96"/>
                    <a:pt x="155" y="84"/>
                  </a:cubicBezTo>
                  <a:cubicBezTo>
                    <a:pt x="227" y="25"/>
                    <a:pt x="322" y="1"/>
                    <a:pt x="405" y="25"/>
                  </a:cubicBezTo>
                  <a:cubicBezTo>
                    <a:pt x="536" y="37"/>
                    <a:pt x="655" y="72"/>
                    <a:pt x="703" y="203"/>
                  </a:cubicBezTo>
                  <a:cubicBezTo>
                    <a:pt x="798" y="501"/>
                    <a:pt x="536" y="620"/>
                    <a:pt x="334" y="596"/>
                  </a:cubicBezTo>
                  <a:cubicBezTo>
                    <a:pt x="227" y="596"/>
                    <a:pt x="132" y="549"/>
                    <a:pt x="72" y="465"/>
                  </a:cubicBezTo>
                  <a:cubicBezTo>
                    <a:pt x="1" y="358"/>
                    <a:pt x="12" y="215"/>
                    <a:pt x="12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7" name="Google Shape;8887;p15"/>
            <p:cNvSpPr/>
            <p:nvPr/>
          </p:nvSpPr>
          <p:spPr>
            <a:xfrm>
              <a:off x="6646050" y="2008400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46" y="144"/>
                  </a:moveTo>
                  <a:lnTo>
                    <a:pt x="346" y="168"/>
                  </a:lnTo>
                  <a:cubicBezTo>
                    <a:pt x="334" y="215"/>
                    <a:pt x="310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"/>
                    <a:pt x="227" y="1"/>
                    <a:pt x="263" y="13"/>
                  </a:cubicBezTo>
                  <a:cubicBezTo>
                    <a:pt x="322" y="25"/>
                    <a:pt x="358" y="84"/>
                    <a:pt x="346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8" name="Google Shape;8888;p15"/>
            <p:cNvSpPr/>
            <p:nvPr/>
          </p:nvSpPr>
          <p:spPr>
            <a:xfrm>
              <a:off x="6596650" y="18923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22" y="203"/>
                    <a:pt x="298" y="239"/>
                    <a:pt x="262" y="263"/>
                  </a:cubicBezTo>
                  <a:cubicBezTo>
                    <a:pt x="215" y="286"/>
                    <a:pt x="155" y="298"/>
                    <a:pt x="108" y="263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"/>
                    <a:pt x="215" y="1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89" name="Google Shape;8889;p15"/>
            <p:cNvSpPr/>
            <p:nvPr/>
          </p:nvSpPr>
          <p:spPr>
            <a:xfrm>
              <a:off x="6617175" y="1934300"/>
              <a:ext cx="19975" cy="15800"/>
            </a:xfrm>
            <a:custGeom>
              <a:avLst/>
              <a:gdLst/>
              <a:ahLst/>
              <a:cxnLst/>
              <a:rect l="l" t="t" r="r" b="b"/>
              <a:pathLst>
                <a:path w="799" h="632" extrusionOk="0">
                  <a:moveTo>
                    <a:pt x="120" y="131"/>
                  </a:moveTo>
                  <a:cubicBezTo>
                    <a:pt x="132" y="119"/>
                    <a:pt x="144" y="108"/>
                    <a:pt x="156" y="96"/>
                  </a:cubicBezTo>
                  <a:cubicBezTo>
                    <a:pt x="227" y="24"/>
                    <a:pt x="322" y="0"/>
                    <a:pt x="406" y="24"/>
                  </a:cubicBezTo>
                  <a:cubicBezTo>
                    <a:pt x="537" y="48"/>
                    <a:pt x="656" y="84"/>
                    <a:pt x="703" y="215"/>
                  </a:cubicBezTo>
                  <a:cubicBezTo>
                    <a:pt x="799" y="512"/>
                    <a:pt x="537" y="631"/>
                    <a:pt x="334" y="608"/>
                  </a:cubicBezTo>
                  <a:cubicBezTo>
                    <a:pt x="227" y="608"/>
                    <a:pt x="132" y="560"/>
                    <a:pt x="72" y="477"/>
                  </a:cubicBezTo>
                  <a:cubicBezTo>
                    <a:pt x="1" y="369"/>
                    <a:pt x="13" y="215"/>
                    <a:pt x="12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0" name="Google Shape;8890;p15"/>
            <p:cNvSpPr/>
            <p:nvPr/>
          </p:nvSpPr>
          <p:spPr>
            <a:xfrm>
              <a:off x="6560325" y="2098000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2" y="132"/>
                  </a:moveTo>
                  <a:cubicBezTo>
                    <a:pt x="144" y="120"/>
                    <a:pt x="156" y="96"/>
                    <a:pt x="167" y="84"/>
                  </a:cubicBezTo>
                  <a:cubicBezTo>
                    <a:pt x="227" y="25"/>
                    <a:pt x="334" y="1"/>
                    <a:pt x="418" y="25"/>
                  </a:cubicBezTo>
                  <a:cubicBezTo>
                    <a:pt x="548" y="36"/>
                    <a:pt x="668" y="72"/>
                    <a:pt x="703" y="215"/>
                  </a:cubicBezTo>
                  <a:cubicBezTo>
                    <a:pt x="810" y="513"/>
                    <a:pt x="548" y="632"/>
                    <a:pt x="346" y="596"/>
                  </a:cubicBezTo>
                  <a:cubicBezTo>
                    <a:pt x="239" y="608"/>
                    <a:pt x="144" y="560"/>
                    <a:pt x="84" y="477"/>
                  </a:cubicBezTo>
                  <a:cubicBezTo>
                    <a:pt x="1" y="370"/>
                    <a:pt x="25" y="215"/>
                    <a:pt x="132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1" name="Google Shape;8891;p15"/>
            <p:cNvSpPr/>
            <p:nvPr/>
          </p:nvSpPr>
          <p:spPr>
            <a:xfrm>
              <a:off x="6539800" y="2023300"/>
              <a:ext cx="8950" cy="7450"/>
            </a:xfrm>
            <a:custGeom>
              <a:avLst/>
              <a:gdLst/>
              <a:ahLst/>
              <a:cxnLst/>
              <a:rect l="l" t="t" r="r" b="b"/>
              <a:pathLst>
                <a:path w="358" h="298" extrusionOk="0">
                  <a:moveTo>
                    <a:pt x="346" y="143"/>
                  </a:moveTo>
                  <a:cubicBezTo>
                    <a:pt x="346" y="155"/>
                    <a:pt x="346" y="167"/>
                    <a:pt x="346" y="167"/>
                  </a:cubicBezTo>
                  <a:cubicBezTo>
                    <a:pt x="334" y="215"/>
                    <a:pt x="310" y="250"/>
                    <a:pt x="262" y="262"/>
                  </a:cubicBezTo>
                  <a:cubicBezTo>
                    <a:pt x="226" y="298"/>
                    <a:pt x="167" y="298"/>
                    <a:pt x="119" y="274"/>
                  </a:cubicBezTo>
                  <a:cubicBezTo>
                    <a:pt x="0" y="191"/>
                    <a:pt x="60" y="84"/>
                    <a:pt x="143" y="36"/>
                  </a:cubicBezTo>
                  <a:cubicBezTo>
                    <a:pt x="179" y="12"/>
                    <a:pt x="226" y="0"/>
                    <a:pt x="274" y="12"/>
                  </a:cubicBezTo>
                  <a:cubicBezTo>
                    <a:pt x="322" y="36"/>
                    <a:pt x="357" y="84"/>
                    <a:pt x="346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2" name="Google Shape;8892;p15"/>
            <p:cNvSpPr/>
            <p:nvPr/>
          </p:nvSpPr>
          <p:spPr>
            <a:xfrm>
              <a:off x="6494550" y="19596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cubicBezTo>
                    <a:pt x="334" y="155"/>
                    <a:pt x="334" y="155"/>
                    <a:pt x="334" y="167"/>
                  </a:cubicBezTo>
                  <a:cubicBezTo>
                    <a:pt x="334" y="215"/>
                    <a:pt x="298" y="239"/>
                    <a:pt x="262" y="262"/>
                  </a:cubicBezTo>
                  <a:cubicBezTo>
                    <a:pt x="215" y="298"/>
                    <a:pt x="155" y="298"/>
                    <a:pt x="120" y="274"/>
                  </a:cubicBezTo>
                  <a:cubicBezTo>
                    <a:pt x="1" y="191"/>
                    <a:pt x="60" y="84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3" name="Google Shape;8893;p15"/>
            <p:cNvSpPr/>
            <p:nvPr/>
          </p:nvSpPr>
          <p:spPr>
            <a:xfrm>
              <a:off x="6479975" y="20489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lnTo>
                    <a:pt x="333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4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4" y="0"/>
                    <a:pt x="262" y="12"/>
                  </a:cubicBezTo>
                  <a:cubicBezTo>
                    <a:pt x="310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4" name="Google Shape;8894;p15"/>
            <p:cNvSpPr/>
            <p:nvPr/>
          </p:nvSpPr>
          <p:spPr>
            <a:xfrm>
              <a:off x="6598425" y="178487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5"/>
                    <a:pt x="298" y="250"/>
                    <a:pt x="263" y="262"/>
                  </a:cubicBezTo>
                  <a:cubicBezTo>
                    <a:pt x="227" y="298"/>
                    <a:pt x="167" y="298"/>
                    <a:pt x="120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79" y="12"/>
                    <a:pt x="227" y="0"/>
                    <a:pt x="275" y="12"/>
                  </a:cubicBezTo>
                  <a:cubicBezTo>
                    <a:pt x="322" y="36"/>
                    <a:pt x="358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5" name="Google Shape;8895;p15"/>
            <p:cNvSpPr/>
            <p:nvPr/>
          </p:nvSpPr>
          <p:spPr>
            <a:xfrm>
              <a:off x="6564500" y="1948875"/>
              <a:ext cx="20275" cy="15800"/>
            </a:xfrm>
            <a:custGeom>
              <a:avLst/>
              <a:gdLst/>
              <a:ahLst/>
              <a:cxnLst/>
              <a:rect l="l" t="t" r="r" b="b"/>
              <a:pathLst>
                <a:path w="811" h="632" extrusionOk="0">
                  <a:moveTo>
                    <a:pt x="131" y="132"/>
                  </a:moveTo>
                  <a:cubicBezTo>
                    <a:pt x="143" y="120"/>
                    <a:pt x="155" y="108"/>
                    <a:pt x="167" y="84"/>
                  </a:cubicBezTo>
                  <a:cubicBezTo>
                    <a:pt x="227" y="25"/>
                    <a:pt x="322" y="1"/>
                    <a:pt x="417" y="25"/>
                  </a:cubicBezTo>
                  <a:cubicBezTo>
                    <a:pt x="548" y="48"/>
                    <a:pt x="667" y="84"/>
                    <a:pt x="703" y="215"/>
                  </a:cubicBezTo>
                  <a:cubicBezTo>
                    <a:pt x="810" y="513"/>
                    <a:pt x="548" y="632"/>
                    <a:pt x="346" y="608"/>
                  </a:cubicBezTo>
                  <a:cubicBezTo>
                    <a:pt x="239" y="608"/>
                    <a:pt x="143" y="560"/>
                    <a:pt x="84" y="477"/>
                  </a:cubicBezTo>
                  <a:cubicBezTo>
                    <a:pt x="0" y="370"/>
                    <a:pt x="24" y="215"/>
                    <a:pt x="131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6" name="Google Shape;8896;p15"/>
            <p:cNvSpPr/>
            <p:nvPr/>
          </p:nvSpPr>
          <p:spPr>
            <a:xfrm>
              <a:off x="6552600" y="185215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38"/>
                    <a:pt x="262" y="262"/>
                  </a:cubicBezTo>
                  <a:cubicBezTo>
                    <a:pt x="215" y="286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0"/>
                    <a:pt x="215" y="0"/>
                    <a:pt x="262" y="12"/>
                  </a:cubicBezTo>
                  <a:cubicBezTo>
                    <a:pt x="310" y="24"/>
                    <a:pt x="346" y="84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7" name="Google Shape;8897;p15"/>
            <p:cNvSpPr/>
            <p:nvPr/>
          </p:nvSpPr>
          <p:spPr>
            <a:xfrm>
              <a:off x="6671950" y="1599125"/>
              <a:ext cx="8950" cy="7475"/>
            </a:xfrm>
            <a:custGeom>
              <a:avLst/>
              <a:gdLst/>
              <a:ahLst/>
              <a:cxnLst/>
              <a:rect l="l" t="t" r="r" b="b"/>
              <a:pathLst>
                <a:path w="358" h="299" extrusionOk="0">
                  <a:moveTo>
                    <a:pt x="334" y="144"/>
                  </a:moveTo>
                  <a:lnTo>
                    <a:pt x="334" y="168"/>
                  </a:lnTo>
                  <a:cubicBezTo>
                    <a:pt x="334" y="215"/>
                    <a:pt x="298" y="239"/>
                    <a:pt x="263" y="263"/>
                  </a:cubicBezTo>
                  <a:cubicBezTo>
                    <a:pt x="227" y="299"/>
                    <a:pt x="167" y="299"/>
                    <a:pt x="120" y="275"/>
                  </a:cubicBezTo>
                  <a:cubicBezTo>
                    <a:pt x="1" y="191"/>
                    <a:pt x="60" y="84"/>
                    <a:pt x="144" y="37"/>
                  </a:cubicBezTo>
                  <a:cubicBezTo>
                    <a:pt x="179" y="13"/>
                    <a:pt x="227" y="1"/>
                    <a:pt x="274" y="13"/>
                  </a:cubicBezTo>
                  <a:cubicBezTo>
                    <a:pt x="322" y="37"/>
                    <a:pt x="358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8" name="Google Shape;8898;p15"/>
            <p:cNvSpPr/>
            <p:nvPr/>
          </p:nvSpPr>
          <p:spPr>
            <a:xfrm>
              <a:off x="6720775" y="169527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4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3"/>
                  </a:cubicBezTo>
                  <a:cubicBezTo>
                    <a:pt x="215" y="298"/>
                    <a:pt x="155" y="298"/>
                    <a:pt x="107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3"/>
                    <a:pt x="215" y="1"/>
                    <a:pt x="262" y="13"/>
                  </a:cubicBezTo>
                  <a:cubicBezTo>
                    <a:pt x="310" y="36"/>
                    <a:pt x="346" y="96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899" name="Google Shape;8899;p15"/>
            <p:cNvSpPr/>
            <p:nvPr/>
          </p:nvSpPr>
          <p:spPr>
            <a:xfrm>
              <a:off x="6829700" y="1659850"/>
              <a:ext cx="8675" cy="7475"/>
            </a:xfrm>
            <a:custGeom>
              <a:avLst/>
              <a:gdLst/>
              <a:ahLst/>
              <a:cxnLst/>
              <a:rect l="l" t="t" r="r" b="b"/>
              <a:pathLst>
                <a:path w="347" h="299" extrusionOk="0">
                  <a:moveTo>
                    <a:pt x="334" y="144"/>
                  </a:moveTo>
                  <a:cubicBezTo>
                    <a:pt x="334" y="156"/>
                    <a:pt x="334" y="156"/>
                    <a:pt x="334" y="167"/>
                  </a:cubicBezTo>
                  <a:cubicBezTo>
                    <a:pt x="322" y="203"/>
                    <a:pt x="299" y="239"/>
                    <a:pt x="263" y="263"/>
                  </a:cubicBezTo>
                  <a:cubicBezTo>
                    <a:pt x="215" y="287"/>
                    <a:pt x="156" y="298"/>
                    <a:pt x="108" y="263"/>
                  </a:cubicBezTo>
                  <a:cubicBezTo>
                    <a:pt x="1" y="191"/>
                    <a:pt x="60" y="72"/>
                    <a:pt x="144" y="37"/>
                  </a:cubicBezTo>
                  <a:cubicBezTo>
                    <a:pt x="168" y="1"/>
                    <a:pt x="215" y="1"/>
                    <a:pt x="263" y="13"/>
                  </a:cubicBezTo>
                  <a:cubicBezTo>
                    <a:pt x="322" y="25"/>
                    <a:pt x="346" y="84"/>
                    <a:pt x="334" y="1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0" name="Google Shape;8900;p15"/>
            <p:cNvSpPr/>
            <p:nvPr/>
          </p:nvSpPr>
          <p:spPr>
            <a:xfrm>
              <a:off x="6725825" y="1524125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22" y="215"/>
                    <a:pt x="298" y="251"/>
                    <a:pt x="263" y="263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1" y="191"/>
                    <a:pt x="60" y="84"/>
                    <a:pt x="144" y="36"/>
                  </a:cubicBezTo>
                  <a:cubicBezTo>
                    <a:pt x="167" y="12"/>
                    <a:pt x="215" y="1"/>
                    <a:pt x="263" y="12"/>
                  </a:cubicBezTo>
                  <a:cubicBezTo>
                    <a:pt x="322" y="36"/>
                    <a:pt x="346" y="96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1" name="Google Shape;8901;p15"/>
            <p:cNvSpPr/>
            <p:nvPr/>
          </p:nvSpPr>
          <p:spPr>
            <a:xfrm>
              <a:off x="6511825" y="17947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3" y="143"/>
                  </a:moveTo>
                  <a:cubicBezTo>
                    <a:pt x="333" y="155"/>
                    <a:pt x="333" y="155"/>
                    <a:pt x="333" y="167"/>
                  </a:cubicBezTo>
                  <a:cubicBezTo>
                    <a:pt x="322" y="203"/>
                    <a:pt x="298" y="238"/>
                    <a:pt x="262" y="262"/>
                  </a:cubicBezTo>
                  <a:cubicBezTo>
                    <a:pt x="214" y="286"/>
                    <a:pt x="155" y="298"/>
                    <a:pt x="107" y="262"/>
                  </a:cubicBezTo>
                  <a:cubicBezTo>
                    <a:pt x="0" y="191"/>
                    <a:pt x="60" y="72"/>
                    <a:pt x="143" y="36"/>
                  </a:cubicBezTo>
                  <a:cubicBezTo>
                    <a:pt x="179" y="12"/>
                    <a:pt x="214" y="0"/>
                    <a:pt x="262" y="12"/>
                  </a:cubicBezTo>
                  <a:cubicBezTo>
                    <a:pt x="322" y="24"/>
                    <a:pt x="345" y="84"/>
                    <a:pt x="333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2" name="Google Shape;8902;p15"/>
            <p:cNvSpPr/>
            <p:nvPr/>
          </p:nvSpPr>
          <p:spPr>
            <a:xfrm>
              <a:off x="6736550" y="1592300"/>
              <a:ext cx="8650" cy="7450"/>
            </a:xfrm>
            <a:custGeom>
              <a:avLst/>
              <a:gdLst/>
              <a:ahLst/>
              <a:cxnLst/>
              <a:rect l="l" t="t" r="r" b="b"/>
              <a:pathLst>
                <a:path w="346" h="298" extrusionOk="0">
                  <a:moveTo>
                    <a:pt x="334" y="155"/>
                  </a:moveTo>
                  <a:lnTo>
                    <a:pt x="334" y="179"/>
                  </a:lnTo>
                  <a:cubicBezTo>
                    <a:pt x="334" y="214"/>
                    <a:pt x="298" y="250"/>
                    <a:pt x="262" y="262"/>
                  </a:cubicBezTo>
                  <a:cubicBezTo>
                    <a:pt x="215" y="298"/>
                    <a:pt x="155" y="298"/>
                    <a:pt x="119" y="274"/>
                  </a:cubicBezTo>
                  <a:cubicBezTo>
                    <a:pt x="0" y="191"/>
                    <a:pt x="60" y="83"/>
                    <a:pt x="143" y="36"/>
                  </a:cubicBezTo>
                  <a:cubicBezTo>
                    <a:pt x="179" y="12"/>
                    <a:pt x="227" y="0"/>
                    <a:pt x="262" y="12"/>
                  </a:cubicBezTo>
                  <a:cubicBezTo>
                    <a:pt x="322" y="36"/>
                    <a:pt x="346" y="95"/>
                    <a:pt x="334" y="1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3" name="Google Shape;8903;p15"/>
            <p:cNvSpPr/>
            <p:nvPr/>
          </p:nvSpPr>
          <p:spPr>
            <a:xfrm>
              <a:off x="6824950" y="1540200"/>
              <a:ext cx="8650" cy="7475"/>
            </a:xfrm>
            <a:custGeom>
              <a:avLst/>
              <a:gdLst/>
              <a:ahLst/>
              <a:cxnLst/>
              <a:rect l="l" t="t" r="r" b="b"/>
              <a:pathLst>
                <a:path w="346" h="299" extrusionOk="0">
                  <a:moveTo>
                    <a:pt x="334" y="143"/>
                  </a:moveTo>
                  <a:lnTo>
                    <a:pt x="334" y="167"/>
                  </a:lnTo>
                  <a:cubicBezTo>
                    <a:pt x="322" y="215"/>
                    <a:pt x="298" y="251"/>
                    <a:pt x="262" y="262"/>
                  </a:cubicBezTo>
                  <a:cubicBezTo>
                    <a:pt x="215" y="298"/>
                    <a:pt x="155" y="298"/>
                    <a:pt x="108" y="274"/>
                  </a:cubicBezTo>
                  <a:cubicBezTo>
                    <a:pt x="0" y="191"/>
                    <a:pt x="60" y="84"/>
                    <a:pt x="131" y="36"/>
                  </a:cubicBezTo>
                  <a:cubicBezTo>
                    <a:pt x="167" y="12"/>
                    <a:pt x="215" y="1"/>
                    <a:pt x="262" y="12"/>
                  </a:cubicBezTo>
                  <a:cubicBezTo>
                    <a:pt x="322" y="36"/>
                    <a:pt x="346" y="96"/>
                    <a:pt x="334" y="14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4" name="Google Shape;8904;p15"/>
            <p:cNvSpPr/>
            <p:nvPr/>
          </p:nvSpPr>
          <p:spPr>
            <a:xfrm>
              <a:off x="6484725" y="2016450"/>
              <a:ext cx="27700" cy="24725"/>
            </a:xfrm>
            <a:custGeom>
              <a:avLst/>
              <a:gdLst/>
              <a:ahLst/>
              <a:cxnLst/>
              <a:rect l="l" t="t" r="r" b="b"/>
              <a:pathLst>
                <a:path w="1108" h="989" extrusionOk="0">
                  <a:moveTo>
                    <a:pt x="858" y="131"/>
                  </a:moveTo>
                  <a:cubicBezTo>
                    <a:pt x="834" y="120"/>
                    <a:pt x="822" y="96"/>
                    <a:pt x="798" y="84"/>
                  </a:cubicBezTo>
                  <a:cubicBezTo>
                    <a:pt x="679" y="12"/>
                    <a:pt x="524" y="0"/>
                    <a:pt x="405" y="72"/>
                  </a:cubicBezTo>
                  <a:cubicBezTo>
                    <a:pt x="227" y="131"/>
                    <a:pt x="72" y="215"/>
                    <a:pt x="48" y="429"/>
                  </a:cubicBezTo>
                  <a:cubicBezTo>
                    <a:pt x="1" y="905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29"/>
                    <a:pt x="1036" y="227"/>
                    <a:pt x="858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5" name="Google Shape;8905;p15"/>
            <p:cNvSpPr/>
            <p:nvPr/>
          </p:nvSpPr>
          <p:spPr>
            <a:xfrm>
              <a:off x="6427875" y="1968225"/>
              <a:ext cx="26525" cy="26525"/>
            </a:xfrm>
            <a:custGeom>
              <a:avLst/>
              <a:gdLst/>
              <a:ahLst/>
              <a:cxnLst/>
              <a:rect l="l" t="t" r="r" b="b"/>
              <a:pathLst>
                <a:path w="1061" h="1061" extrusionOk="0">
                  <a:moveTo>
                    <a:pt x="1013" y="715"/>
                  </a:moveTo>
                  <a:cubicBezTo>
                    <a:pt x="1013" y="691"/>
                    <a:pt x="1036" y="667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53" y="48"/>
                  </a:cubicBezTo>
                  <a:cubicBezTo>
                    <a:pt x="1" y="155"/>
                    <a:pt x="60" y="584"/>
                    <a:pt x="251" y="810"/>
                  </a:cubicBezTo>
                  <a:cubicBezTo>
                    <a:pt x="322" y="941"/>
                    <a:pt x="453" y="1036"/>
                    <a:pt x="608" y="1048"/>
                  </a:cubicBezTo>
                  <a:cubicBezTo>
                    <a:pt x="810" y="1060"/>
                    <a:pt x="977" y="917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6" name="Google Shape;8906;p15"/>
            <p:cNvSpPr/>
            <p:nvPr/>
          </p:nvSpPr>
          <p:spPr>
            <a:xfrm>
              <a:off x="6304650" y="1942325"/>
              <a:ext cx="13700" cy="13125"/>
            </a:xfrm>
            <a:custGeom>
              <a:avLst/>
              <a:gdLst/>
              <a:ahLst/>
              <a:cxnLst/>
              <a:rect l="l" t="t" r="r" b="b"/>
              <a:pathLst>
                <a:path w="548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48" y="251"/>
                    <a:pt x="524" y="179"/>
                    <a:pt x="465" y="132"/>
                  </a:cubicBezTo>
                  <a:cubicBezTo>
                    <a:pt x="417" y="48"/>
                    <a:pt x="334" y="1"/>
                    <a:pt x="238" y="13"/>
                  </a:cubicBezTo>
                  <a:cubicBezTo>
                    <a:pt x="0" y="72"/>
                    <a:pt x="36" y="287"/>
                    <a:pt x="119" y="406"/>
                  </a:cubicBezTo>
                  <a:cubicBezTo>
                    <a:pt x="167" y="465"/>
                    <a:pt x="238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7" name="Google Shape;8907;p15"/>
            <p:cNvSpPr/>
            <p:nvPr/>
          </p:nvSpPr>
          <p:spPr>
            <a:xfrm>
              <a:off x="6436500" y="204920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1"/>
                  </a:moveTo>
                  <a:cubicBezTo>
                    <a:pt x="846" y="119"/>
                    <a:pt x="822" y="95"/>
                    <a:pt x="810" y="83"/>
                  </a:cubicBezTo>
                  <a:cubicBezTo>
                    <a:pt x="679" y="12"/>
                    <a:pt x="537" y="0"/>
                    <a:pt x="418" y="72"/>
                  </a:cubicBezTo>
                  <a:cubicBezTo>
                    <a:pt x="239" y="131"/>
                    <a:pt x="72" y="214"/>
                    <a:pt x="48" y="429"/>
                  </a:cubicBezTo>
                  <a:cubicBezTo>
                    <a:pt x="1" y="893"/>
                    <a:pt x="418" y="988"/>
                    <a:pt x="703" y="881"/>
                  </a:cubicBezTo>
                  <a:cubicBezTo>
                    <a:pt x="858" y="845"/>
                    <a:pt x="977" y="750"/>
                    <a:pt x="1037" y="607"/>
                  </a:cubicBezTo>
                  <a:cubicBezTo>
                    <a:pt x="1120" y="429"/>
                    <a:pt x="1037" y="226"/>
                    <a:pt x="870" y="1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8" name="Google Shape;8908;p15"/>
            <p:cNvSpPr/>
            <p:nvPr/>
          </p:nvSpPr>
          <p:spPr>
            <a:xfrm>
              <a:off x="6501100" y="1955725"/>
              <a:ext cx="28000" cy="24425"/>
            </a:xfrm>
            <a:custGeom>
              <a:avLst/>
              <a:gdLst/>
              <a:ahLst/>
              <a:cxnLst/>
              <a:rect l="l" t="t" r="r" b="b"/>
              <a:pathLst>
                <a:path w="1120" h="977" extrusionOk="0">
                  <a:moveTo>
                    <a:pt x="870" y="132"/>
                  </a:moveTo>
                  <a:cubicBezTo>
                    <a:pt x="846" y="108"/>
                    <a:pt x="822" y="96"/>
                    <a:pt x="810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58" y="846"/>
                    <a:pt x="977" y="739"/>
                    <a:pt x="1036" y="608"/>
                  </a:cubicBezTo>
                  <a:cubicBezTo>
                    <a:pt x="1120" y="429"/>
                    <a:pt x="1036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09" name="Google Shape;8909;p15"/>
            <p:cNvSpPr/>
            <p:nvPr/>
          </p:nvSpPr>
          <p:spPr>
            <a:xfrm>
              <a:off x="6552600" y="2021200"/>
              <a:ext cx="27700" cy="24450"/>
            </a:xfrm>
            <a:custGeom>
              <a:avLst/>
              <a:gdLst/>
              <a:ahLst/>
              <a:cxnLst/>
              <a:rect l="l" t="t" r="r" b="b"/>
              <a:pathLst>
                <a:path w="1108" h="978" extrusionOk="0">
                  <a:moveTo>
                    <a:pt x="857" y="132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1"/>
                    <a:pt x="536" y="1"/>
                    <a:pt x="405" y="60"/>
                  </a:cubicBezTo>
                  <a:cubicBezTo>
                    <a:pt x="226" y="132"/>
                    <a:pt x="72" y="215"/>
                    <a:pt x="48" y="430"/>
                  </a:cubicBezTo>
                  <a:cubicBezTo>
                    <a:pt x="0" y="894"/>
                    <a:pt x="417" y="977"/>
                    <a:pt x="703" y="870"/>
                  </a:cubicBezTo>
                  <a:cubicBezTo>
                    <a:pt x="846" y="846"/>
                    <a:pt x="977" y="739"/>
                    <a:pt x="1036" y="608"/>
                  </a:cubicBezTo>
                  <a:cubicBezTo>
                    <a:pt x="1108" y="430"/>
                    <a:pt x="1036" y="215"/>
                    <a:pt x="857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0" name="Google Shape;8910;p15"/>
            <p:cNvSpPr/>
            <p:nvPr/>
          </p:nvSpPr>
          <p:spPr>
            <a:xfrm>
              <a:off x="6376375" y="2167950"/>
              <a:ext cx="28000" cy="24725"/>
            </a:xfrm>
            <a:custGeom>
              <a:avLst/>
              <a:gdLst/>
              <a:ahLst/>
              <a:cxnLst/>
              <a:rect l="l" t="t" r="r" b="b"/>
              <a:pathLst>
                <a:path w="1120" h="989" extrusionOk="0">
                  <a:moveTo>
                    <a:pt x="870" y="132"/>
                  </a:moveTo>
                  <a:cubicBezTo>
                    <a:pt x="846" y="120"/>
                    <a:pt x="834" y="96"/>
                    <a:pt x="810" y="84"/>
                  </a:cubicBezTo>
                  <a:cubicBezTo>
                    <a:pt x="691" y="13"/>
                    <a:pt x="537" y="1"/>
                    <a:pt x="417" y="72"/>
                  </a:cubicBezTo>
                  <a:cubicBezTo>
                    <a:pt x="239" y="132"/>
                    <a:pt x="72" y="215"/>
                    <a:pt x="48" y="429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58" y="846"/>
                    <a:pt x="977" y="751"/>
                    <a:pt x="1037" y="608"/>
                  </a:cubicBezTo>
                  <a:cubicBezTo>
                    <a:pt x="1120" y="429"/>
                    <a:pt x="1037" y="215"/>
                    <a:pt x="870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1" name="Google Shape;8911;p15"/>
            <p:cNvSpPr/>
            <p:nvPr/>
          </p:nvSpPr>
          <p:spPr>
            <a:xfrm>
              <a:off x="6342150" y="2043525"/>
              <a:ext cx="27700" cy="24750"/>
            </a:xfrm>
            <a:custGeom>
              <a:avLst/>
              <a:gdLst/>
              <a:ahLst/>
              <a:cxnLst/>
              <a:rect l="l" t="t" r="r" b="b"/>
              <a:pathLst>
                <a:path w="1108" h="990" extrusionOk="0">
                  <a:moveTo>
                    <a:pt x="858" y="132"/>
                  </a:moveTo>
                  <a:cubicBezTo>
                    <a:pt x="834" y="120"/>
                    <a:pt x="822" y="96"/>
                    <a:pt x="798" y="72"/>
                  </a:cubicBezTo>
                  <a:cubicBezTo>
                    <a:pt x="679" y="1"/>
                    <a:pt x="524" y="1"/>
                    <a:pt x="405" y="60"/>
                  </a:cubicBezTo>
                  <a:cubicBezTo>
                    <a:pt x="227" y="132"/>
                    <a:pt x="72" y="215"/>
                    <a:pt x="48" y="430"/>
                  </a:cubicBezTo>
                  <a:cubicBezTo>
                    <a:pt x="1" y="894"/>
                    <a:pt x="417" y="989"/>
                    <a:pt x="703" y="882"/>
                  </a:cubicBezTo>
                  <a:cubicBezTo>
                    <a:pt x="846" y="846"/>
                    <a:pt x="977" y="751"/>
                    <a:pt x="1036" y="608"/>
                  </a:cubicBezTo>
                  <a:cubicBezTo>
                    <a:pt x="1108" y="430"/>
                    <a:pt x="1036" y="215"/>
                    <a:pt x="858" y="1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2" name="Google Shape;8912;p15"/>
            <p:cNvSpPr/>
            <p:nvPr/>
          </p:nvSpPr>
          <p:spPr>
            <a:xfrm>
              <a:off x="6432650" y="2061700"/>
              <a:ext cx="26800" cy="26500"/>
            </a:xfrm>
            <a:custGeom>
              <a:avLst/>
              <a:gdLst/>
              <a:ahLst/>
              <a:cxnLst/>
              <a:rect l="l" t="t" r="r" b="b"/>
              <a:pathLst>
                <a:path w="1072" h="1060" extrusionOk="0">
                  <a:moveTo>
                    <a:pt x="1012" y="715"/>
                  </a:moveTo>
                  <a:cubicBezTo>
                    <a:pt x="1012" y="691"/>
                    <a:pt x="1036" y="667"/>
                    <a:pt x="1048" y="643"/>
                  </a:cubicBezTo>
                  <a:cubicBezTo>
                    <a:pt x="1072" y="500"/>
                    <a:pt x="1024" y="369"/>
                    <a:pt x="929" y="262"/>
                  </a:cubicBezTo>
                  <a:cubicBezTo>
                    <a:pt x="810" y="119"/>
                    <a:pt x="667" y="0"/>
                    <a:pt x="464" y="48"/>
                  </a:cubicBezTo>
                  <a:cubicBezTo>
                    <a:pt x="0" y="155"/>
                    <a:pt x="60" y="584"/>
                    <a:pt x="250" y="810"/>
                  </a:cubicBezTo>
                  <a:cubicBezTo>
                    <a:pt x="321" y="941"/>
                    <a:pt x="464" y="1024"/>
                    <a:pt x="607" y="1036"/>
                  </a:cubicBezTo>
                  <a:cubicBezTo>
                    <a:pt x="810" y="1060"/>
                    <a:pt x="988" y="917"/>
                    <a:pt x="1012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3" name="Google Shape;8913;p15"/>
            <p:cNvSpPr/>
            <p:nvPr/>
          </p:nvSpPr>
          <p:spPr>
            <a:xfrm>
              <a:off x="6563000" y="1967325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7" y="668"/>
                    <a:pt x="1037" y="644"/>
                  </a:cubicBezTo>
                  <a:cubicBezTo>
                    <a:pt x="1073" y="501"/>
                    <a:pt x="1025" y="358"/>
                    <a:pt x="918" y="275"/>
                  </a:cubicBezTo>
                  <a:cubicBezTo>
                    <a:pt x="799" y="120"/>
                    <a:pt x="668" y="1"/>
                    <a:pt x="453" y="49"/>
                  </a:cubicBezTo>
                  <a:cubicBezTo>
                    <a:pt x="1" y="156"/>
                    <a:pt x="49" y="584"/>
                    <a:pt x="239" y="811"/>
                  </a:cubicBezTo>
                  <a:cubicBezTo>
                    <a:pt x="322" y="942"/>
                    <a:pt x="453" y="1025"/>
                    <a:pt x="608" y="1037"/>
                  </a:cubicBezTo>
                  <a:cubicBezTo>
                    <a:pt x="811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4" name="Google Shape;8914;p15"/>
            <p:cNvSpPr/>
            <p:nvPr/>
          </p:nvSpPr>
          <p:spPr>
            <a:xfrm>
              <a:off x="6357925" y="2103650"/>
              <a:ext cx="26825" cy="26525"/>
            </a:xfrm>
            <a:custGeom>
              <a:avLst/>
              <a:gdLst/>
              <a:ahLst/>
              <a:cxnLst/>
              <a:rect l="l" t="t" r="r" b="b"/>
              <a:pathLst>
                <a:path w="1073" h="1061" extrusionOk="0">
                  <a:moveTo>
                    <a:pt x="1013" y="715"/>
                  </a:moveTo>
                  <a:cubicBezTo>
                    <a:pt x="1013" y="692"/>
                    <a:pt x="1036" y="668"/>
                    <a:pt x="1036" y="644"/>
                  </a:cubicBezTo>
                  <a:cubicBezTo>
                    <a:pt x="1072" y="513"/>
                    <a:pt x="1024" y="370"/>
                    <a:pt x="929" y="275"/>
                  </a:cubicBezTo>
                  <a:cubicBezTo>
                    <a:pt x="810" y="120"/>
                    <a:pt x="667" y="1"/>
                    <a:pt x="465" y="49"/>
                  </a:cubicBezTo>
                  <a:cubicBezTo>
                    <a:pt x="1" y="156"/>
                    <a:pt x="60" y="584"/>
                    <a:pt x="251" y="823"/>
                  </a:cubicBezTo>
                  <a:cubicBezTo>
                    <a:pt x="322" y="942"/>
                    <a:pt x="465" y="1025"/>
                    <a:pt x="608" y="1049"/>
                  </a:cubicBezTo>
                  <a:cubicBezTo>
                    <a:pt x="810" y="1061"/>
                    <a:pt x="989" y="918"/>
                    <a:pt x="1013" y="7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5" name="Google Shape;8915;p15"/>
            <p:cNvSpPr/>
            <p:nvPr/>
          </p:nvSpPr>
          <p:spPr>
            <a:xfrm>
              <a:off x="6403175" y="2114075"/>
              <a:ext cx="26500" cy="26525"/>
            </a:xfrm>
            <a:custGeom>
              <a:avLst/>
              <a:gdLst/>
              <a:ahLst/>
              <a:cxnLst/>
              <a:rect l="l" t="t" r="r" b="b"/>
              <a:pathLst>
                <a:path w="1060" h="1061" extrusionOk="0">
                  <a:moveTo>
                    <a:pt x="1012" y="727"/>
                  </a:moveTo>
                  <a:cubicBezTo>
                    <a:pt x="1012" y="691"/>
                    <a:pt x="1036" y="679"/>
                    <a:pt x="1036" y="644"/>
                  </a:cubicBezTo>
                  <a:cubicBezTo>
                    <a:pt x="1060" y="513"/>
                    <a:pt x="1024" y="370"/>
                    <a:pt x="917" y="275"/>
                  </a:cubicBezTo>
                  <a:cubicBezTo>
                    <a:pt x="798" y="120"/>
                    <a:pt x="667" y="1"/>
                    <a:pt x="465" y="48"/>
                  </a:cubicBezTo>
                  <a:cubicBezTo>
                    <a:pt x="0" y="155"/>
                    <a:pt x="60" y="584"/>
                    <a:pt x="250" y="822"/>
                  </a:cubicBezTo>
                  <a:cubicBezTo>
                    <a:pt x="322" y="953"/>
                    <a:pt x="453" y="1037"/>
                    <a:pt x="608" y="1048"/>
                  </a:cubicBezTo>
                  <a:cubicBezTo>
                    <a:pt x="810" y="1060"/>
                    <a:pt x="977" y="917"/>
                    <a:pt x="1012" y="7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6" name="Google Shape;8916;p15"/>
            <p:cNvSpPr/>
            <p:nvPr/>
          </p:nvSpPr>
          <p:spPr>
            <a:xfrm>
              <a:off x="6608250" y="1948875"/>
              <a:ext cx="18775" cy="16400"/>
            </a:xfrm>
            <a:custGeom>
              <a:avLst/>
              <a:gdLst/>
              <a:ahLst/>
              <a:cxnLst/>
              <a:rect l="l" t="t" r="r" b="b"/>
              <a:pathLst>
                <a:path w="751" h="656" extrusionOk="0">
                  <a:moveTo>
                    <a:pt x="572" y="84"/>
                  </a:moveTo>
                  <a:cubicBezTo>
                    <a:pt x="560" y="72"/>
                    <a:pt x="548" y="48"/>
                    <a:pt x="536" y="48"/>
                  </a:cubicBezTo>
                  <a:cubicBezTo>
                    <a:pt x="453" y="1"/>
                    <a:pt x="358" y="1"/>
                    <a:pt x="275" y="48"/>
                  </a:cubicBezTo>
                  <a:cubicBezTo>
                    <a:pt x="155" y="84"/>
                    <a:pt x="48" y="144"/>
                    <a:pt x="25" y="287"/>
                  </a:cubicBezTo>
                  <a:cubicBezTo>
                    <a:pt x="1" y="596"/>
                    <a:pt x="275" y="656"/>
                    <a:pt x="477" y="584"/>
                  </a:cubicBezTo>
                  <a:cubicBezTo>
                    <a:pt x="572" y="560"/>
                    <a:pt x="656" y="501"/>
                    <a:pt x="703" y="406"/>
                  </a:cubicBezTo>
                  <a:cubicBezTo>
                    <a:pt x="751" y="287"/>
                    <a:pt x="703" y="132"/>
                    <a:pt x="572" y="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7" name="Google Shape;8917;p15"/>
            <p:cNvSpPr/>
            <p:nvPr/>
          </p:nvSpPr>
          <p:spPr>
            <a:xfrm>
              <a:off x="6314175" y="20105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50"/>
                    <a:pt x="548" y="703"/>
                    <a:pt x="584" y="619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7"/>
                    <a:pt x="24" y="572"/>
                  </a:cubicBezTo>
                  <a:cubicBezTo>
                    <a:pt x="60" y="703"/>
                    <a:pt x="191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8" name="Google Shape;8918;p15"/>
            <p:cNvSpPr/>
            <p:nvPr/>
          </p:nvSpPr>
          <p:spPr>
            <a:xfrm>
              <a:off x="6387700" y="2028050"/>
              <a:ext cx="16975" cy="19375"/>
            </a:xfrm>
            <a:custGeom>
              <a:avLst/>
              <a:gdLst/>
              <a:ahLst/>
              <a:cxnLst/>
              <a:rect l="l" t="t" r="r" b="b"/>
              <a:pathLst>
                <a:path w="679" h="775" extrusionOk="0">
                  <a:moveTo>
                    <a:pt x="310" y="763"/>
                  </a:moveTo>
                  <a:lnTo>
                    <a:pt x="357" y="763"/>
                  </a:lnTo>
                  <a:cubicBezTo>
                    <a:pt x="453" y="751"/>
                    <a:pt x="536" y="691"/>
                    <a:pt x="584" y="608"/>
                  </a:cubicBezTo>
                  <a:cubicBezTo>
                    <a:pt x="667" y="513"/>
                    <a:pt x="679" y="382"/>
                    <a:pt x="619" y="263"/>
                  </a:cubicBezTo>
                  <a:cubicBezTo>
                    <a:pt x="465" y="1"/>
                    <a:pt x="203" y="120"/>
                    <a:pt x="95" y="287"/>
                  </a:cubicBezTo>
                  <a:cubicBezTo>
                    <a:pt x="24" y="358"/>
                    <a:pt x="0" y="465"/>
                    <a:pt x="12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19" name="Google Shape;8919;p15"/>
            <p:cNvSpPr/>
            <p:nvPr/>
          </p:nvSpPr>
          <p:spPr>
            <a:xfrm>
              <a:off x="6355850" y="1975375"/>
              <a:ext cx="16975" cy="19975"/>
            </a:xfrm>
            <a:custGeom>
              <a:avLst/>
              <a:gdLst/>
              <a:ahLst/>
              <a:cxnLst/>
              <a:rect l="l" t="t" r="r" b="b"/>
              <a:pathLst>
                <a:path w="679" h="799" extrusionOk="0">
                  <a:moveTo>
                    <a:pt x="310" y="774"/>
                  </a:moveTo>
                  <a:lnTo>
                    <a:pt x="357" y="774"/>
                  </a:lnTo>
                  <a:cubicBezTo>
                    <a:pt x="453" y="762"/>
                    <a:pt x="536" y="703"/>
                    <a:pt x="584" y="620"/>
                  </a:cubicBezTo>
                  <a:cubicBezTo>
                    <a:pt x="667" y="524"/>
                    <a:pt x="679" y="393"/>
                    <a:pt x="631" y="274"/>
                  </a:cubicBezTo>
                  <a:cubicBezTo>
                    <a:pt x="465" y="0"/>
                    <a:pt x="203" y="131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98"/>
                    <a:pt x="310" y="77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0" name="Google Shape;8920;p15"/>
            <p:cNvSpPr/>
            <p:nvPr/>
          </p:nvSpPr>
          <p:spPr>
            <a:xfrm>
              <a:off x="6253450" y="2068250"/>
              <a:ext cx="36325" cy="39600"/>
            </a:xfrm>
            <a:custGeom>
              <a:avLst/>
              <a:gdLst/>
              <a:ahLst/>
              <a:cxnLst/>
              <a:rect l="l" t="t" r="r" b="b"/>
              <a:pathLst>
                <a:path w="1453" h="1584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32" y="1417"/>
                    <a:pt x="1215" y="1238"/>
                  </a:cubicBezTo>
                  <a:cubicBezTo>
                    <a:pt x="1346" y="1024"/>
                    <a:pt x="1453" y="798"/>
                    <a:pt x="1310" y="548"/>
                  </a:cubicBezTo>
                  <a:cubicBezTo>
                    <a:pt x="977" y="0"/>
                    <a:pt x="453" y="238"/>
                    <a:pt x="215" y="595"/>
                  </a:cubicBezTo>
                  <a:cubicBezTo>
                    <a:pt x="108" y="750"/>
                    <a:pt x="0" y="917"/>
                    <a:pt x="72" y="1155"/>
                  </a:cubicBezTo>
                  <a:cubicBezTo>
                    <a:pt x="131" y="1417"/>
                    <a:pt x="393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1" name="Google Shape;8921;p15"/>
            <p:cNvSpPr/>
            <p:nvPr/>
          </p:nvSpPr>
          <p:spPr>
            <a:xfrm>
              <a:off x="6254350" y="19816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5" y="762"/>
                    <a:pt x="548" y="703"/>
                    <a:pt x="584" y="620"/>
                  </a:cubicBezTo>
                  <a:cubicBezTo>
                    <a:pt x="679" y="524"/>
                    <a:pt x="691" y="393"/>
                    <a:pt x="631" y="274"/>
                  </a:cubicBezTo>
                  <a:cubicBezTo>
                    <a:pt x="476" y="0"/>
                    <a:pt x="214" y="131"/>
                    <a:pt x="95" y="298"/>
                  </a:cubicBezTo>
                  <a:cubicBezTo>
                    <a:pt x="36" y="370"/>
                    <a:pt x="0" y="477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2" name="Google Shape;8922;p15"/>
            <p:cNvSpPr/>
            <p:nvPr/>
          </p:nvSpPr>
          <p:spPr>
            <a:xfrm>
              <a:off x="6298400" y="2159325"/>
              <a:ext cx="27700" cy="24425"/>
            </a:xfrm>
            <a:custGeom>
              <a:avLst/>
              <a:gdLst/>
              <a:ahLst/>
              <a:cxnLst/>
              <a:rect l="l" t="t" r="r" b="b"/>
              <a:pathLst>
                <a:path w="1108" h="977" extrusionOk="0">
                  <a:moveTo>
                    <a:pt x="858" y="120"/>
                  </a:moveTo>
                  <a:cubicBezTo>
                    <a:pt x="834" y="108"/>
                    <a:pt x="822" y="84"/>
                    <a:pt x="798" y="72"/>
                  </a:cubicBezTo>
                  <a:cubicBezTo>
                    <a:pt x="679" y="0"/>
                    <a:pt x="524" y="0"/>
                    <a:pt x="405" y="60"/>
                  </a:cubicBezTo>
                  <a:cubicBezTo>
                    <a:pt x="227" y="120"/>
                    <a:pt x="72" y="203"/>
                    <a:pt x="48" y="429"/>
                  </a:cubicBezTo>
                  <a:cubicBezTo>
                    <a:pt x="0" y="893"/>
                    <a:pt x="417" y="977"/>
                    <a:pt x="703" y="870"/>
                  </a:cubicBezTo>
                  <a:cubicBezTo>
                    <a:pt x="846" y="834"/>
                    <a:pt x="977" y="739"/>
                    <a:pt x="1036" y="608"/>
                  </a:cubicBezTo>
                  <a:cubicBezTo>
                    <a:pt x="1108" y="417"/>
                    <a:pt x="1036" y="215"/>
                    <a:pt x="858" y="12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3" name="Google Shape;8923;p15"/>
            <p:cNvSpPr/>
            <p:nvPr/>
          </p:nvSpPr>
          <p:spPr>
            <a:xfrm>
              <a:off x="6136475" y="21385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cubicBezTo>
                    <a:pt x="334" y="762"/>
                    <a:pt x="357" y="762"/>
                    <a:pt x="369" y="762"/>
                  </a:cubicBezTo>
                  <a:cubicBezTo>
                    <a:pt x="465" y="750"/>
                    <a:pt x="548" y="702"/>
                    <a:pt x="584" y="619"/>
                  </a:cubicBezTo>
                  <a:cubicBezTo>
                    <a:pt x="679" y="524"/>
                    <a:pt x="691" y="381"/>
                    <a:pt x="631" y="274"/>
                  </a:cubicBezTo>
                  <a:cubicBezTo>
                    <a:pt x="477" y="0"/>
                    <a:pt x="215" y="131"/>
                    <a:pt x="96" y="298"/>
                  </a:cubicBezTo>
                  <a:cubicBezTo>
                    <a:pt x="36" y="369"/>
                    <a:pt x="0" y="476"/>
                    <a:pt x="24" y="572"/>
                  </a:cubicBezTo>
                  <a:cubicBezTo>
                    <a:pt x="60" y="702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4" name="Google Shape;8924;p15"/>
            <p:cNvSpPr/>
            <p:nvPr/>
          </p:nvSpPr>
          <p:spPr>
            <a:xfrm>
              <a:off x="6134100" y="2032225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1"/>
                    <a:pt x="548" y="691"/>
                    <a:pt x="583" y="608"/>
                  </a:cubicBezTo>
                  <a:cubicBezTo>
                    <a:pt x="679" y="512"/>
                    <a:pt x="691" y="381"/>
                    <a:pt x="631" y="262"/>
                  </a:cubicBezTo>
                  <a:cubicBezTo>
                    <a:pt x="476" y="0"/>
                    <a:pt x="214" y="120"/>
                    <a:pt x="95" y="286"/>
                  </a:cubicBezTo>
                  <a:cubicBezTo>
                    <a:pt x="36" y="358"/>
                    <a:pt x="0" y="465"/>
                    <a:pt x="24" y="560"/>
                  </a:cubicBezTo>
                  <a:cubicBezTo>
                    <a:pt x="60" y="691"/>
                    <a:pt x="179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5" name="Google Shape;8925;p15"/>
            <p:cNvSpPr/>
            <p:nvPr/>
          </p:nvSpPr>
          <p:spPr>
            <a:xfrm>
              <a:off x="6134375" y="194917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lnTo>
                    <a:pt x="370" y="763"/>
                  </a:lnTo>
                  <a:cubicBezTo>
                    <a:pt x="465" y="763"/>
                    <a:pt x="549" y="703"/>
                    <a:pt x="596" y="620"/>
                  </a:cubicBezTo>
                  <a:cubicBezTo>
                    <a:pt x="680" y="525"/>
                    <a:pt x="692" y="394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7" y="370"/>
                    <a:pt x="1" y="477"/>
                    <a:pt x="25" y="572"/>
                  </a:cubicBezTo>
                  <a:cubicBezTo>
                    <a:pt x="60" y="703"/>
                    <a:pt x="191" y="786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6" name="Google Shape;8926;p15"/>
            <p:cNvSpPr/>
            <p:nvPr/>
          </p:nvSpPr>
          <p:spPr>
            <a:xfrm>
              <a:off x="6629400" y="2028050"/>
              <a:ext cx="13400" cy="13125"/>
            </a:xfrm>
            <a:custGeom>
              <a:avLst/>
              <a:gdLst/>
              <a:ahLst/>
              <a:cxnLst/>
              <a:rect l="l" t="t" r="r" b="b"/>
              <a:pathLst>
                <a:path w="536" h="525" extrusionOk="0">
                  <a:moveTo>
                    <a:pt x="512" y="358"/>
                  </a:moveTo>
                  <a:cubicBezTo>
                    <a:pt x="512" y="346"/>
                    <a:pt x="524" y="334"/>
                    <a:pt x="524" y="322"/>
                  </a:cubicBezTo>
                  <a:cubicBezTo>
                    <a:pt x="536" y="251"/>
                    <a:pt x="512" y="179"/>
                    <a:pt x="464" y="132"/>
                  </a:cubicBezTo>
                  <a:cubicBezTo>
                    <a:pt x="417" y="48"/>
                    <a:pt x="322" y="1"/>
                    <a:pt x="226" y="13"/>
                  </a:cubicBezTo>
                  <a:cubicBezTo>
                    <a:pt x="0" y="72"/>
                    <a:pt x="24" y="287"/>
                    <a:pt x="119" y="406"/>
                  </a:cubicBezTo>
                  <a:cubicBezTo>
                    <a:pt x="155" y="477"/>
                    <a:pt x="226" y="513"/>
                    <a:pt x="310" y="525"/>
                  </a:cubicBezTo>
                  <a:cubicBezTo>
                    <a:pt x="405" y="525"/>
                    <a:pt x="500" y="453"/>
                    <a:pt x="512" y="35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7" name="Google Shape;8927;p15"/>
            <p:cNvSpPr/>
            <p:nvPr/>
          </p:nvSpPr>
          <p:spPr>
            <a:xfrm>
              <a:off x="6219225" y="2120925"/>
              <a:ext cx="16975" cy="19675"/>
            </a:xfrm>
            <a:custGeom>
              <a:avLst/>
              <a:gdLst/>
              <a:ahLst/>
              <a:cxnLst/>
              <a:rect l="l" t="t" r="r" b="b"/>
              <a:pathLst>
                <a:path w="679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79" y="382"/>
                    <a:pt x="631" y="274"/>
                  </a:cubicBezTo>
                  <a:cubicBezTo>
                    <a:pt x="465" y="1"/>
                    <a:pt x="203" y="132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8" name="Google Shape;8928;p15"/>
            <p:cNvSpPr/>
            <p:nvPr/>
          </p:nvSpPr>
          <p:spPr>
            <a:xfrm>
              <a:off x="6112650" y="1976575"/>
              <a:ext cx="17300" cy="19350"/>
            </a:xfrm>
            <a:custGeom>
              <a:avLst/>
              <a:gdLst/>
              <a:ahLst/>
              <a:cxnLst/>
              <a:rect l="l" t="t" r="r" b="b"/>
              <a:pathLst>
                <a:path w="692" h="774" extrusionOk="0">
                  <a:moveTo>
                    <a:pt x="322" y="762"/>
                  </a:moveTo>
                  <a:lnTo>
                    <a:pt x="370" y="762"/>
                  </a:lnTo>
                  <a:cubicBezTo>
                    <a:pt x="465" y="750"/>
                    <a:pt x="548" y="691"/>
                    <a:pt x="584" y="607"/>
                  </a:cubicBezTo>
                  <a:cubicBezTo>
                    <a:pt x="679" y="512"/>
                    <a:pt x="691" y="381"/>
                    <a:pt x="632" y="262"/>
                  </a:cubicBezTo>
                  <a:cubicBezTo>
                    <a:pt x="477" y="0"/>
                    <a:pt x="215" y="119"/>
                    <a:pt x="96" y="286"/>
                  </a:cubicBezTo>
                  <a:cubicBezTo>
                    <a:pt x="37" y="357"/>
                    <a:pt x="1" y="464"/>
                    <a:pt x="25" y="560"/>
                  </a:cubicBezTo>
                  <a:cubicBezTo>
                    <a:pt x="60" y="691"/>
                    <a:pt x="191" y="774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29" name="Google Shape;8929;p15"/>
            <p:cNvSpPr/>
            <p:nvPr/>
          </p:nvSpPr>
          <p:spPr>
            <a:xfrm>
              <a:off x="6066225" y="19843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50" y="36"/>
                  </a:moveTo>
                  <a:lnTo>
                    <a:pt x="239" y="24"/>
                  </a:lnTo>
                  <a:cubicBezTo>
                    <a:pt x="203" y="1"/>
                    <a:pt x="155" y="1"/>
                    <a:pt x="119" y="24"/>
                  </a:cubicBezTo>
                  <a:cubicBezTo>
                    <a:pt x="60" y="36"/>
                    <a:pt x="12" y="72"/>
                    <a:pt x="12" y="132"/>
                  </a:cubicBezTo>
                  <a:cubicBezTo>
                    <a:pt x="0" y="263"/>
                    <a:pt x="119" y="298"/>
                    <a:pt x="203" y="263"/>
                  </a:cubicBezTo>
                  <a:cubicBezTo>
                    <a:pt x="250" y="251"/>
                    <a:pt x="286" y="227"/>
                    <a:pt x="310" y="179"/>
                  </a:cubicBezTo>
                  <a:cubicBezTo>
                    <a:pt x="334" y="132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0" name="Google Shape;8930;p15"/>
            <p:cNvSpPr/>
            <p:nvPr/>
          </p:nvSpPr>
          <p:spPr>
            <a:xfrm>
              <a:off x="6236175" y="2056625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lnTo>
                    <a:pt x="239" y="25"/>
                  </a:ln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13" y="72"/>
                    <a:pt x="13" y="132"/>
                  </a:cubicBezTo>
                  <a:cubicBezTo>
                    <a:pt x="1" y="263"/>
                    <a:pt x="120" y="298"/>
                    <a:pt x="203" y="263"/>
                  </a:cubicBezTo>
                  <a:cubicBezTo>
                    <a:pt x="251" y="251"/>
                    <a:pt x="287" y="227"/>
                    <a:pt x="310" y="179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1" name="Google Shape;8931;p15"/>
            <p:cNvSpPr/>
            <p:nvPr/>
          </p:nvSpPr>
          <p:spPr>
            <a:xfrm>
              <a:off x="6201050" y="19855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lnTo>
                    <a:pt x="239" y="24"/>
                  </a:lnTo>
                  <a:cubicBezTo>
                    <a:pt x="203" y="0"/>
                    <a:pt x="156" y="0"/>
                    <a:pt x="120" y="24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98"/>
                    <a:pt x="203" y="262"/>
                  </a:cubicBezTo>
                  <a:cubicBezTo>
                    <a:pt x="251" y="250"/>
                    <a:pt x="287" y="226"/>
                    <a:pt x="311" y="179"/>
                  </a:cubicBezTo>
                  <a:cubicBezTo>
                    <a:pt x="334" y="131"/>
                    <a:pt x="311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2" name="Google Shape;8932;p15"/>
            <p:cNvSpPr/>
            <p:nvPr/>
          </p:nvSpPr>
          <p:spPr>
            <a:xfrm>
              <a:off x="6485625" y="19313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50" y="36"/>
                  </a:moveTo>
                  <a:cubicBezTo>
                    <a:pt x="238" y="24"/>
                    <a:pt x="238" y="24"/>
                    <a:pt x="238" y="12"/>
                  </a:cubicBezTo>
                  <a:cubicBezTo>
                    <a:pt x="191" y="0"/>
                    <a:pt x="155" y="0"/>
                    <a:pt x="119" y="12"/>
                  </a:cubicBezTo>
                  <a:cubicBezTo>
                    <a:pt x="60" y="36"/>
                    <a:pt x="12" y="60"/>
                    <a:pt x="12" y="119"/>
                  </a:cubicBezTo>
                  <a:cubicBezTo>
                    <a:pt x="0" y="262"/>
                    <a:pt x="119" y="286"/>
                    <a:pt x="203" y="262"/>
                  </a:cubicBezTo>
                  <a:cubicBezTo>
                    <a:pt x="250" y="250"/>
                    <a:pt x="286" y="215"/>
                    <a:pt x="298" y="179"/>
                  </a:cubicBezTo>
                  <a:cubicBezTo>
                    <a:pt x="334" y="119"/>
                    <a:pt x="310" y="60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3" name="Google Shape;8933;p15"/>
            <p:cNvSpPr/>
            <p:nvPr/>
          </p:nvSpPr>
          <p:spPr>
            <a:xfrm>
              <a:off x="6466275" y="2184325"/>
              <a:ext cx="36325" cy="39625"/>
            </a:xfrm>
            <a:custGeom>
              <a:avLst/>
              <a:gdLst/>
              <a:ahLst/>
              <a:cxnLst/>
              <a:rect l="l" t="t" r="r" b="b"/>
              <a:pathLst>
                <a:path w="1453" h="1585" extrusionOk="0">
                  <a:moveTo>
                    <a:pt x="655" y="1536"/>
                  </a:moveTo>
                  <a:cubicBezTo>
                    <a:pt x="691" y="1536"/>
                    <a:pt x="727" y="1548"/>
                    <a:pt x="762" y="1548"/>
                  </a:cubicBezTo>
                  <a:cubicBezTo>
                    <a:pt x="953" y="1536"/>
                    <a:pt x="1120" y="1417"/>
                    <a:pt x="1215" y="1239"/>
                  </a:cubicBezTo>
                  <a:cubicBezTo>
                    <a:pt x="1346" y="1025"/>
                    <a:pt x="1453" y="798"/>
                    <a:pt x="1298" y="548"/>
                  </a:cubicBezTo>
                  <a:cubicBezTo>
                    <a:pt x="977" y="1"/>
                    <a:pt x="441" y="239"/>
                    <a:pt x="215" y="584"/>
                  </a:cubicBezTo>
                  <a:cubicBezTo>
                    <a:pt x="108" y="751"/>
                    <a:pt x="0" y="917"/>
                    <a:pt x="72" y="1155"/>
                  </a:cubicBezTo>
                  <a:cubicBezTo>
                    <a:pt x="131" y="1417"/>
                    <a:pt x="381" y="1584"/>
                    <a:pt x="655" y="1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4" name="Google Shape;8934;p15"/>
            <p:cNvSpPr/>
            <p:nvPr/>
          </p:nvSpPr>
          <p:spPr>
            <a:xfrm>
              <a:off x="6446325" y="2234625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22" y="763"/>
                  </a:moveTo>
                  <a:cubicBezTo>
                    <a:pt x="334" y="763"/>
                    <a:pt x="358" y="763"/>
                    <a:pt x="370" y="763"/>
                  </a:cubicBezTo>
                  <a:cubicBezTo>
                    <a:pt x="465" y="751"/>
                    <a:pt x="548" y="703"/>
                    <a:pt x="584" y="620"/>
                  </a:cubicBezTo>
                  <a:cubicBezTo>
                    <a:pt x="667" y="525"/>
                    <a:pt x="691" y="382"/>
                    <a:pt x="632" y="275"/>
                  </a:cubicBezTo>
                  <a:cubicBezTo>
                    <a:pt x="477" y="1"/>
                    <a:pt x="215" y="132"/>
                    <a:pt x="96" y="298"/>
                  </a:cubicBezTo>
                  <a:cubicBezTo>
                    <a:pt x="36" y="370"/>
                    <a:pt x="1" y="477"/>
                    <a:pt x="25" y="572"/>
                  </a:cubicBezTo>
                  <a:cubicBezTo>
                    <a:pt x="60" y="703"/>
                    <a:pt x="191" y="787"/>
                    <a:pt x="322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5" name="Google Shape;8935;p15"/>
            <p:cNvSpPr/>
            <p:nvPr/>
          </p:nvSpPr>
          <p:spPr>
            <a:xfrm>
              <a:off x="6373700" y="2260225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1"/>
                    <a:pt x="167" y="1"/>
                    <a:pt x="132" y="24"/>
                  </a:cubicBezTo>
                  <a:cubicBezTo>
                    <a:pt x="72" y="36"/>
                    <a:pt x="24" y="60"/>
                    <a:pt x="24" y="132"/>
                  </a:cubicBezTo>
                  <a:cubicBezTo>
                    <a:pt x="1" y="263"/>
                    <a:pt x="132" y="286"/>
                    <a:pt x="215" y="263"/>
                  </a:cubicBezTo>
                  <a:cubicBezTo>
                    <a:pt x="263" y="251"/>
                    <a:pt x="298" y="227"/>
                    <a:pt x="310" y="179"/>
                  </a:cubicBezTo>
                  <a:cubicBezTo>
                    <a:pt x="334" y="132"/>
                    <a:pt x="322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6" name="Google Shape;8936;p15"/>
            <p:cNvSpPr/>
            <p:nvPr/>
          </p:nvSpPr>
          <p:spPr>
            <a:xfrm>
              <a:off x="6308525" y="2252200"/>
              <a:ext cx="17275" cy="19650"/>
            </a:xfrm>
            <a:custGeom>
              <a:avLst/>
              <a:gdLst/>
              <a:ahLst/>
              <a:cxnLst/>
              <a:rect l="l" t="t" r="r" b="b"/>
              <a:pathLst>
                <a:path w="691" h="786" extrusionOk="0">
                  <a:moveTo>
                    <a:pt x="322" y="762"/>
                  </a:moveTo>
                  <a:lnTo>
                    <a:pt x="369" y="762"/>
                  </a:lnTo>
                  <a:cubicBezTo>
                    <a:pt x="464" y="750"/>
                    <a:pt x="548" y="691"/>
                    <a:pt x="584" y="607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76" y="0"/>
                    <a:pt x="214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60" y="703"/>
                    <a:pt x="179" y="786"/>
                    <a:pt x="322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7" name="Google Shape;8937;p15"/>
            <p:cNvSpPr/>
            <p:nvPr/>
          </p:nvSpPr>
          <p:spPr>
            <a:xfrm>
              <a:off x="6223675" y="2207850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51" y="36"/>
                    <a:pt x="239" y="24"/>
                    <a:pt x="227" y="12"/>
                  </a:cubicBezTo>
                  <a:cubicBezTo>
                    <a:pt x="191" y="0"/>
                    <a:pt x="156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7" y="226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8" name="Google Shape;8938;p15"/>
            <p:cNvSpPr/>
            <p:nvPr/>
          </p:nvSpPr>
          <p:spPr>
            <a:xfrm>
              <a:off x="6278750" y="2321250"/>
              <a:ext cx="8350" cy="7175"/>
            </a:xfrm>
            <a:custGeom>
              <a:avLst/>
              <a:gdLst/>
              <a:ahLst/>
              <a:cxnLst/>
              <a:rect l="l" t="t" r="r" b="b"/>
              <a:pathLst>
                <a:path w="334" h="287" extrusionOk="0">
                  <a:moveTo>
                    <a:pt x="262" y="36"/>
                  </a:moveTo>
                  <a:lnTo>
                    <a:pt x="239" y="12"/>
                  </a:lnTo>
                  <a:cubicBezTo>
                    <a:pt x="203" y="0"/>
                    <a:pt x="167" y="0"/>
                    <a:pt x="131" y="12"/>
                  </a:cubicBezTo>
                  <a:cubicBezTo>
                    <a:pt x="72" y="36"/>
                    <a:pt x="24" y="60"/>
                    <a:pt x="24" y="131"/>
                  </a:cubicBezTo>
                  <a:cubicBezTo>
                    <a:pt x="0" y="262"/>
                    <a:pt x="131" y="286"/>
                    <a:pt x="215" y="262"/>
                  </a:cubicBezTo>
                  <a:cubicBezTo>
                    <a:pt x="262" y="250"/>
                    <a:pt x="298" y="227"/>
                    <a:pt x="310" y="179"/>
                  </a:cubicBezTo>
                  <a:cubicBezTo>
                    <a:pt x="334" y="120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39" name="Google Shape;8939;p15"/>
            <p:cNvSpPr/>
            <p:nvPr/>
          </p:nvSpPr>
          <p:spPr>
            <a:xfrm>
              <a:off x="6255825" y="2264400"/>
              <a:ext cx="17300" cy="19375"/>
            </a:xfrm>
            <a:custGeom>
              <a:avLst/>
              <a:gdLst/>
              <a:ahLst/>
              <a:cxnLst/>
              <a:rect l="l" t="t" r="r" b="b"/>
              <a:pathLst>
                <a:path w="692" h="775" extrusionOk="0">
                  <a:moveTo>
                    <a:pt x="310" y="762"/>
                  </a:moveTo>
                  <a:lnTo>
                    <a:pt x="370" y="762"/>
                  </a:lnTo>
                  <a:cubicBezTo>
                    <a:pt x="465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2" y="262"/>
                  </a:cubicBezTo>
                  <a:cubicBezTo>
                    <a:pt x="465" y="0"/>
                    <a:pt x="215" y="119"/>
                    <a:pt x="96" y="286"/>
                  </a:cubicBezTo>
                  <a:cubicBezTo>
                    <a:pt x="25" y="358"/>
                    <a:pt x="1" y="465"/>
                    <a:pt x="25" y="560"/>
                  </a:cubicBezTo>
                  <a:cubicBezTo>
                    <a:pt x="48" y="691"/>
                    <a:pt x="179" y="774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0" name="Google Shape;8940;p15"/>
            <p:cNvSpPr/>
            <p:nvPr/>
          </p:nvSpPr>
          <p:spPr>
            <a:xfrm>
              <a:off x="6095100" y="2200100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03" y="120"/>
                    <a:pt x="96" y="286"/>
                  </a:cubicBezTo>
                  <a:cubicBezTo>
                    <a:pt x="24" y="358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1" name="Google Shape;8941;p15"/>
            <p:cNvSpPr/>
            <p:nvPr/>
          </p:nvSpPr>
          <p:spPr>
            <a:xfrm>
              <a:off x="6142725" y="22781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48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24" y="71"/>
                    <a:pt x="12" y="131"/>
                  </a:cubicBezTo>
                  <a:cubicBezTo>
                    <a:pt x="0" y="274"/>
                    <a:pt x="119" y="298"/>
                    <a:pt x="215" y="274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2" name="Google Shape;8942;p15"/>
            <p:cNvSpPr/>
            <p:nvPr/>
          </p:nvSpPr>
          <p:spPr>
            <a:xfrm>
              <a:off x="6161175" y="2354300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62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203" y="0"/>
                    <a:pt x="155" y="0"/>
                    <a:pt x="120" y="24"/>
                  </a:cubicBezTo>
                  <a:cubicBezTo>
                    <a:pt x="72" y="36"/>
                    <a:pt x="24" y="71"/>
                    <a:pt x="12" y="131"/>
                  </a:cubicBezTo>
                  <a:cubicBezTo>
                    <a:pt x="1" y="274"/>
                    <a:pt x="120" y="298"/>
                    <a:pt x="215" y="262"/>
                  </a:cubicBezTo>
                  <a:cubicBezTo>
                    <a:pt x="251" y="250"/>
                    <a:pt x="286" y="226"/>
                    <a:pt x="310" y="191"/>
                  </a:cubicBezTo>
                  <a:cubicBezTo>
                    <a:pt x="334" y="131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3" name="Google Shape;8943;p15"/>
            <p:cNvSpPr/>
            <p:nvPr/>
          </p:nvSpPr>
          <p:spPr>
            <a:xfrm>
              <a:off x="6084075" y="2306950"/>
              <a:ext cx="8375" cy="7475"/>
            </a:xfrm>
            <a:custGeom>
              <a:avLst/>
              <a:gdLst/>
              <a:ahLst/>
              <a:cxnLst/>
              <a:rect l="l" t="t" r="r" b="b"/>
              <a:pathLst>
                <a:path w="335" h="299" extrusionOk="0">
                  <a:moveTo>
                    <a:pt x="251" y="37"/>
                  </a:moveTo>
                  <a:cubicBezTo>
                    <a:pt x="251" y="37"/>
                    <a:pt x="239" y="25"/>
                    <a:pt x="239" y="25"/>
                  </a:cubicBezTo>
                  <a:cubicBezTo>
                    <a:pt x="203" y="1"/>
                    <a:pt x="156" y="1"/>
                    <a:pt x="120" y="25"/>
                  </a:cubicBezTo>
                  <a:cubicBezTo>
                    <a:pt x="72" y="37"/>
                    <a:pt x="25" y="72"/>
                    <a:pt x="13" y="132"/>
                  </a:cubicBezTo>
                  <a:cubicBezTo>
                    <a:pt x="1" y="275"/>
                    <a:pt x="120" y="299"/>
                    <a:pt x="203" y="263"/>
                  </a:cubicBezTo>
                  <a:cubicBezTo>
                    <a:pt x="251" y="251"/>
                    <a:pt x="287" y="227"/>
                    <a:pt x="310" y="191"/>
                  </a:cubicBezTo>
                  <a:cubicBezTo>
                    <a:pt x="334" y="132"/>
                    <a:pt x="310" y="60"/>
                    <a:pt x="251" y="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4" name="Google Shape;8944;p15"/>
            <p:cNvSpPr/>
            <p:nvPr/>
          </p:nvSpPr>
          <p:spPr>
            <a:xfrm>
              <a:off x="6361200" y="2390000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1" y="36"/>
                    <a:pt x="251" y="25"/>
                    <a:pt x="239" y="25"/>
                  </a:cubicBezTo>
                  <a:cubicBezTo>
                    <a:pt x="203" y="1"/>
                    <a:pt x="155" y="1"/>
                    <a:pt x="120" y="25"/>
                  </a:cubicBezTo>
                  <a:cubicBezTo>
                    <a:pt x="72" y="36"/>
                    <a:pt x="24" y="72"/>
                    <a:pt x="12" y="132"/>
                  </a:cubicBezTo>
                  <a:cubicBezTo>
                    <a:pt x="1" y="275"/>
                    <a:pt x="131" y="298"/>
                    <a:pt x="215" y="263"/>
                  </a:cubicBezTo>
                  <a:cubicBezTo>
                    <a:pt x="251" y="251"/>
                    <a:pt x="286" y="227"/>
                    <a:pt x="310" y="191"/>
                  </a:cubicBezTo>
                  <a:cubicBezTo>
                    <a:pt x="334" y="132"/>
                    <a:pt x="310" y="60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5" name="Google Shape;8945;p15"/>
            <p:cNvSpPr/>
            <p:nvPr/>
          </p:nvSpPr>
          <p:spPr>
            <a:xfrm>
              <a:off x="6393350" y="2292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48" y="691"/>
                    <a:pt x="584" y="608"/>
                  </a:cubicBezTo>
                  <a:cubicBezTo>
                    <a:pt x="667" y="513"/>
                    <a:pt x="691" y="382"/>
                    <a:pt x="631" y="274"/>
                  </a:cubicBezTo>
                  <a:cubicBezTo>
                    <a:pt x="465" y="1"/>
                    <a:pt x="215" y="120"/>
                    <a:pt x="96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60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6" name="Google Shape;8946;p15"/>
            <p:cNvSpPr/>
            <p:nvPr/>
          </p:nvSpPr>
          <p:spPr>
            <a:xfrm>
              <a:off x="6572525" y="222630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2"/>
                  </a:moveTo>
                  <a:lnTo>
                    <a:pt x="358" y="762"/>
                  </a:lnTo>
                  <a:cubicBezTo>
                    <a:pt x="453" y="750"/>
                    <a:pt x="537" y="691"/>
                    <a:pt x="584" y="608"/>
                  </a:cubicBezTo>
                  <a:cubicBezTo>
                    <a:pt x="668" y="512"/>
                    <a:pt x="680" y="381"/>
                    <a:pt x="632" y="274"/>
                  </a:cubicBezTo>
                  <a:cubicBezTo>
                    <a:pt x="465" y="0"/>
                    <a:pt x="203" y="119"/>
                    <a:pt x="96" y="286"/>
                  </a:cubicBezTo>
                  <a:cubicBezTo>
                    <a:pt x="25" y="369"/>
                    <a:pt x="1" y="465"/>
                    <a:pt x="25" y="572"/>
                  </a:cubicBezTo>
                  <a:cubicBezTo>
                    <a:pt x="49" y="703"/>
                    <a:pt x="180" y="786"/>
                    <a:pt x="311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7" name="Google Shape;8947;p15"/>
            <p:cNvSpPr/>
            <p:nvPr/>
          </p:nvSpPr>
          <p:spPr>
            <a:xfrm>
              <a:off x="6575225" y="22733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53" y="751"/>
                    <a:pt x="536" y="703"/>
                    <a:pt x="584" y="620"/>
                  </a:cubicBezTo>
                  <a:cubicBezTo>
                    <a:pt x="667" y="524"/>
                    <a:pt x="691" y="382"/>
                    <a:pt x="631" y="274"/>
                  </a:cubicBezTo>
                  <a:cubicBezTo>
                    <a:pt x="464" y="1"/>
                    <a:pt x="203" y="120"/>
                    <a:pt x="95" y="298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6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8" name="Google Shape;8948;p15"/>
            <p:cNvSpPr/>
            <p:nvPr/>
          </p:nvSpPr>
          <p:spPr>
            <a:xfrm>
              <a:off x="6210575" y="2294450"/>
              <a:ext cx="17000" cy="19675"/>
            </a:xfrm>
            <a:custGeom>
              <a:avLst/>
              <a:gdLst/>
              <a:ahLst/>
              <a:cxnLst/>
              <a:rect l="l" t="t" r="r" b="b"/>
              <a:pathLst>
                <a:path w="680" h="787" extrusionOk="0">
                  <a:moveTo>
                    <a:pt x="311" y="763"/>
                  </a:moveTo>
                  <a:lnTo>
                    <a:pt x="358" y="763"/>
                  </a:lnTo>
                  <a:cubicBezTo>
                    <a:pt x="453" y="751"/>
                    <a:pt x="537" y="691"/>
                    <a:pt x="584" y="608"/>
                  </a:cubicBezTo>
                  <a:cubicBezTo>
                    <a:pt x="668" y="513"/>
                    <a:pt x="680" y="382"/>
                    <a:pt x="632" y="275"/>
                  </a:cubicBezTo>
                  <a:cubicBezTo>
                    <a:pt x="465" y="1"/>
                    <a:pt x="203" y="120"/>
                    <a:pt x="96" y="287"/>
                  </a:cubicBezTo>
                  <a:cubicBezTo>
                    <a:pt x="25" y="370"/>
                    <a:pt x="1" y="465"/>
                    <a:pt x="25" y="572"/>
                  </a:cubicBezTo>
                  <a:cubicBezTo>
                    <a:pt x="49" y="703"/>
                    <a:pt x="180" y="787"/>
                    <a:pt x="311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49" name="Google Shape;8949;p15"/>
            <p:cNvSpPr/>
            <p:nvPr/>
          </p:nvSpPr>
          <p:spPr>
            <a:xfrm>
              <a:off x="6403475" y="228552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3"/>
                  </a:moveTo>
                  <a:lnTo>
                    <a:pt x="369" y="763"/>
                  </a:lnTo>
                  <a:cubicBezTo>
                    <a:pt x="465" y="751"/>
                    <a:pt x="536" y="691"/>
                    <a:pt x="584" y="608"/>
                  </a:cubicBezTo>
                  <a:cubicBezTo>
                    <a:pt x="667" y="525"/>
                    <a:pt x="691" y="382"/>
                    <a:pt x="631" y="275"/>
                  </a:cubicBezTo>
                  <a:cubicBezTo>
                    <a:pt x="465" y="1"/>
                    <a:pt x="215" y="120"/>
                    <a:pt x="95" y="286"/>
                  </a:cubicBezTo>
                  <a:cubicBezTo>
                    <a:pt x="24" y="370"/>
                    <a:pt x="0" y="465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0" name="Google Shape;8950;p15"/>
            <p:cNvSpPr/>
            <p:nvPr/>
          </p:nvSpPr>
          <p:spPr>
            <a:xfrm>
              <a:off x="6522825" y="22867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1" y="36"/>
                  </a:moveTo>
                  <a:cubicBezTo>
                    <a:pt x="251" y="36"/>
                    <a:pt x="239" y="24"/>
                    <a:pt x="239" y="24"/>
                  </a:cubicBezTo>
                  <a:cubicBezTo>
                    <a:pt x="191" y="0"/>
                    <a:pt x="155" y="0"/>
                    <a:pt x="120" y="24"/>
                  </a:cubicBezTo>
                  <a:cubicBezTo>
                    <a:pt x="60" y="36"/>
                    <a:pt x="13" y="72"/>
                    <a:pt x="13" y="131"/>
                  </a:cubicBezTo>
                  <a:cubicBezTo>
                    <a:pt x="1" y="274"/>
                    <a:pt x="120" y="298"/>
                    <a:pt x="203" y="262"/>
                  </a:cubicBezTo>
                  <a:cubicBezTo>
                    <a:pt x="251" y="262"/>
                    <a:pt x="286" y="227"/>
                    <a:pt x="298" y="191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1" name="Google Shape;8951;p15"/>
            <p:cNvSpPr/>
            <p:nvPr/>
          </p:nvSpPr>
          <p:spPr>
            <a:xfrm>
              <a:off x="6280250" y="23807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36"/>
                  </a:moveTo>
                  <a:cubicBezTo>
                    <a:pt x="250" y="36"/>
                    <a:pt x="250" y="24"/>
                    <a:pt x="238" y="24"/>
                  </a:cubicBezTo>
                  <a:cubicBezTo>
                    <a:pt x="202" y="1"/>
                    <a:pt x="167" y="1"/>
                    <a:pt x="131" y="24"/>
                  </a:cubicBezTo>
                  <a:cubicBezTo>
                    <a:pt x="71" y="48"/>
                    <a:pt x="24" y="72"/>
                    <a:pt x="24" y="132"/>
                  </a:cubicBezTo>
                  <a:cubicBezTo>
                    <a:pt x="0" y="275"/>
                    <a:pt x="131" y="298"/>
                    <a:pt x="214" y="263"/>
                  </a:cubicBezTo>
                  <a:cubicBezTo>
                    <a:pt x="262" y="263"/>
                    <a:pt x="298" y="227"/>
                    <a:pt x="310" y="191"/>
                  </a:cubicBezTo>
                  <a:cubicBezTo>
                    <a:pt x="333" y="132"/>
                    <a:pt x="310" y="72"/>
                    <a:pt x="262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2" name="Google Shape;8952;p15"/>
            <p:cNvSpPr/>
            <p:nvPr/>
          </p:nvSpPr>
          <p:spPr>
            <a:xfrm>
              <a:off x="6441575" y="2356375"/>
              <a:ext cx="17275" cy="19675"/>
            </a:xfrm>
            <a:custGeom>
              <a:avLst/>
              <a:gdLst/>
              <a:ahLst/>
              <a:cxnLst/>
              <a:rect l="l" t="t" r="r" b="b"/>
              <a:pathLst>
                <a:path w="691" h="787" extrusionOk="0">
                  <a:moveTo>
                    <a:pt x="310" y="762"/>
                  </a:moveTo>
                  <a:lnTo>
                    <a:pt x="369" y="762"/>
                  </a:lnTo>
                  <a:cubicBezTo>
                    <a:pt x="453" y="750"/>
                    <a:pt x="536" y="691"/>
                    <a:pt x="584" y="608"/>
                  </a:cubicBezTo>
                  <a:cubicBezTo>
                    <a:pt x="667" y="512"/>
                    <a:pt x="691" y="381"/>
                    <a:pt x="631" y="274"/>
                  </a:cubicBezTo>
                  <a:cubicBezTo>
                    <a:pt x="465" y="0"/>
                    <a:pt x="203" y="119"/>
                    <a:pt x="95" y="286"/>
                  </a:cubicBezTo>
                  <a:cubicBezTo>
                    <a:pt x="24" y="369"/>
                    <a:pt x="0" y="465"/>
                    <a:pt x="24" y="572"/>
                  </a:cubicBezTo>
                  <a:cubicBezTo>
                    <a:pt x="48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3" name="Google Shape;8953;p15"/>
            <p:cNvSpPr/>
            <p:nvPr/>
          </p:nvSpPr>
          <p:spPr>
            <a:xfrm>
              <a:off x="6531450" y="2344475"/>
              <a:ext cx="17000" cy="19650"/>
            </a:xfrm>
            <a:custGeom>
              <a:avLst/>
              <a:gdLst/>
              <a:ahLst/>
              <a:cxnLst/>
              <a:rect l="l" t="t" r="r" b="b"/>
              <a:pathLst>
                <a:path w="680" h="786" extrusionOk="0">
                  <a:moveTo>
                    <a:pt x="310" y="762"/>
                  </a:moveTo>
                  <a:lnTo>
                    <a:pt x="358" y="762"/>
                  </a:lnTo>
                  <a:cubicBezTo>
                    <a:pt x="453" y="750"/>
                    <a:pt x="537" y="703"/>
                    <a:pt x="584" y="619"/>
                  </a:cubicBezTo>
                  <a:cubicBezTo>
                    <a:pt x="668" y="524"/>
                    <a:pt x="680" y="381"/>
                    <a:pt x="632" y="274"/>
                  </a:cubicBezTo>
                  <a:cubicBezTo>
                    <a:pt x="465" y="0"/>
                    <a:pt x="203" y="131"/>
                    <a:pt x="96" y="298"/>
                  </a:cubicBezTo>
                  <a:cubicBezTo>
                    <a:pt x="25" y="369"/>
                    <a:pt x="1" y="476"/>
                    <a:pt x="25" y="572"/>
                  </a:cubicBezTo>
                  <a:cubicBezTo>
                    <a:pt x="49" y="703"/>
                    <a:pt x="179" y="786"/>
                    <a:pt x="310" y="7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4" name="Google Shape;8954;p15"/>
            <p:cNvSpPr/>
            <p:nvPr/>
          </p:nvSpPr>
          <p:spPr>
            <a:xfrm>
              <a:off x="6619275" y="2161400"/>
              <a:ext cx="17275" cy="19375"/>
            </a:xfrm>
            <a:custGeom>
              <a:avLst/>
              <a:gdLst/>
              <a:ahLst/>
              <a:cxnLst/>
              <a:rect l="l" t="t" r="r" b="b"/>
              <a:pathLst>
                <a:path w="691" h="775" extrusionOk="0">
                  <a:moveTo>
                    <a:pt x="310" y="763"/>
                  </a:moveTo>
                  <a:cubicBezTo>
                    <a:pt x="334" y="751"/>
                    <a:pt x="346" y="751"/>
                    <a:pt x="369" y="763"/>
                  </a:cubicBezTo>
                  <a:cubicBezTo>
                    <a:pt x="465" y="751"/>
                    <a:pt x="536" y="691"/>
                    <a:pt x="584" y="608"/>
                  </a:cubicBezTo>
                  <a:cubicBezTo>
                    <a:pt x="667" y="513"/>
                    <a:pt x="691" y="382"/>
                    <a:pt x="631" y="263"/>
                  </a:cubicBezTo>
                  <a:cubicBezTo>
                    <a:pt x="465" y="1"/>
                    <a:pt x="215" y="120"/>
                    <a:pt x="95" y="287"/>
                  </a:cubicBezTo>
                  <a:cubicBezTo>
                    <a:pt x="24" y="358"/>
                    <a:pt x="0" y="465"/>
                    <a:pt x="24" y="560"/>
                  </a:cubicBezTo>
                  <a:cubicBezTo>
                    <a:pt x="48" y="691"/>
                    <a:pt x="179" y="775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5" name="Google Shape;8955;p15"/>
            <p:cNvSpPr/>
            <p:nvPr/>
          </p:nvSpPr>
          <p:spPr>
            <a:xfrm>
              <a:off x="6535925" y="2161100"/>
              <a:ext cx="17300" cy="19675"/>
            </a:xfrm>
            <a:custGeom>
              <a:avLst/>
              <a:gdLst/>
              <a:ahLst/>
              <a:cxnLst/>
              <a:rect l="l" t="t" r="r" b="b"/>
              <a:pathLst>
                <a:path w="692" h="787" extrusionOk="0">
                  <a:moveTo>
                    <a:pt x="310" y="763"/>
                  </a:moveTo>
                  <a:lnTo>
                    <a:pt x="370" y="763"/>
                  </a:lnTo>
                  <a:cubicBezTo>
                    <a:pt x="465" y="751"/>
                    <a:pt x="536" y="703"/>
                    <a:pt x="584" y="620"/>
                  </a:cubicBezTo>
                  <a:cubicBezTo>
                    <a:pt x="667" y="525"/>
                    <a:pt x="691" y="394"/>
                    <a:pt x="632" y="275"/>
                  </a:cubicBezTo>
                  <a:cubicBezTo>
                    <a:pt x="465" y="1"/>
                    <a:pt x="203" y="132"/>
                    <a:pt x="96" y="299"/>
                  </a:cubicBezTo>
                  <a:cubicBezTo>
                    <a:pt x="24" y="370"/>
                    <a:pt x="0" y="477"/>
                    <a:pt x="24" y="572"/>
                  </a:cubicBezTo>
                  <a:cubicBezTo>
                    <a:pt x="48" y="703"/>
                    <a:pt x="179" y="787"/>
                    <a:pt x="310" y="76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6" name="Google Shape;8956;p15"/>
            <p:cNvSpPr/>
            <p:nvPr/>
          </p:nvSpPr>
          <p:spPr>
            <a:xfrm>
              <a:off x="6477575" y="2081350"/>
              <a:ext cx="36350" cy="39600"/>
            </a:xfrm>
            <a:custGeom>
              <a:avLst/>
              <a:gdLst/>
              <a:ahLst/>
              <a:cxnLst/>
              <a:rect l="l" t="t" r="r" b="b"/>
              <a:pathLst>
                <a:path w="1454" h="1584" extrusionOk="0">
                  <a:moveTo>
                    <a:pt x="656" y="1548"/>
                  </a:moveTo>
                  <a:cubicBezTo>
                    <a:pt x="691" y="1548"/>
                    <a:pt x="727" y="1560"/>
                    <a:pt x="763" y="1560"/>
                  </a:cubicBezTo>
                  <a:cubicBezTo>
                    <a:pt x="953" y="1536"/>
                    <a:pt x="1120" y="1417"/>
                    <a:pt x="1203" y="1250"/>
                  </a:cubicBezTo>
                  <a:cubicBezTo>
                    <a:pt x="1346" y="1036"/>
                    <a:pt x="1453" y="798"/>
                    <a:pt x="1299" y="548"/>
                  </a:cubicBezTo>
                  <a:cubicBezTo>
                    <a:pt x="977" y="0"/>
                    <a:pt x="441" y="250"/>
                    <a:pt x="215" y="595"/>
                  </a:cubicBezTo>
                  <a:cubicBezTo>
                    <a:pt x="108" y="750"/>
                    <a:pt x="1" y="929"/>
                    <a:pt x="72" y="1155"/>
                  </a:cubicBezTo>
                  <a:cubicBezTo>
                    <a:pt x="132" y="1417"/>
                    <a:pt x="382" y="1584"/>
                    <a:pt x="656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7" name="Google Shape;8957;p15"/>
            <p:cNvSpPr/>
            <p:nvPr/>
          </p:nvSpPr>
          <p:spPr>
            <a:xfrm>
              <a:off x="6593075" y="2067050"/>
              <a:ext cx="36050" cy="39900"/>
            </a:xfrm>
            <a:custGeom>
              <a:avLst/>
              <a:gdLst/>
              <a:ahLst/>
              <a:cxnLst/>
              <a:rect l="l" t="t" r="r" b="b"/>
              <a:pathLst>
                <a:path w="1442" h="1596" extrusionOk="0">
                  <a:moveTo>
                    <a:pt x="643" y="1548"/>
                  </a:moveTo>
                  <a:cubicBezTo>
                    <a:pt x="679" y="1548"/>
                    <a:pt x="715" y="1548"/>
                    <a:pt x="762" y="1560"/>
                  </a:cubicBezTo>
                  <a:cubicBezTo>
                    <a:pt x="953" y="1536"/>
                    <a:pt x="1120" y="1417"/>
                    <a:pt x="1203" y="1251"/>
                  </a:cubicBezTo>
                  <a:cubicBezTo>
                    <a:pt x="1346" y="1036"/>
                    <a:pt x="1441" y="798"/>
                    <a:pt x="1298" y="560"/>
                  </a:cubicBezTo>
                  <a:cubicBezTo>
                    <a:pt x="965" y="1"/>
                    <a:pt x="441" y="251"/>
                    <a:pt x="215" y="596"/>
                  </a:cubicBezTo>
                  <a:cubicBezTo>
                    <a:pt x="108" y="751"/>
                    <a:pt x="0" y="929"/>
                    <a:pt x="60" y="1155"/>
                  </a:cubicBezTo>
                  <a:cubicBezTo>
                    <a:pt x="120" y="1417"/>
                    <a:pt x="381" y="1596"/>
                    <a:pt x="643" y="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8" name="Google Shape;8958;p15"/>
            <p:cNvSpPr/>
            <p:nvPr/>
          </p:nvSpPr>
          <p:spPr>
            <a:xfrm>
              <a:off x="6636225" y="2340900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63" y="36"/>
                  </a:moveTo>
                  <a:cubicBezTo>
                    <a:pt x="251" y="24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32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63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59" name="Google Shape;8959;p15"/>
            <p:cNvSpPr/>
            <p:nvPr/>
          </p:nvSpPr>
          <p:spPr>
            <a:xfrm>
              <a:off x="6603500" y="2389125"/>
              <a:ext cx="8350" cy="7450"/>
            </a:xfrm>
            <a:custGeom>
              <a:avLst/>
              <a:gdLst/>
              <a:ahLst/>
              <a:cxnLst/>
              <a:rect l="l" t="t" r="r" b="b"/>
              <a:pathLst>
                <a:path w="334" h="298" extrusionOk="0">
                  <a:moveTo>
                    <a:pt x="250" y="36"/>
                  </a:moveTo>
                  <a:cubicBezTo>
                    <a:pt x="250" y="36"/>
                    <a:pt x="238" y="36"/>
                    <a:pt x="238" y="24"/>
                  </a:cubicBezTo>
                  <a:cubicBezTo>
                    <a:pt x="203" y="0"/>
                    <a:pt x="155" y="0"/>
                    <a:pt x="119" y="24"/>
                  </a:cubicBezTo>
                  <a:cubicBezTo>
                    <a:pt x="72" y="48"/>
                    <a:pt x="12" y="71"/>
                    <a:pt x="12" y="131"/>
                  </a:cubicBezTo>
                  <a:cubicBezTo>
                    <a:pt x="0" y="274"/>
                    <a:pt x="119" y="298"/>
                    <a:pt x="203" y="262"/>
                  </a:cubicBezTo>
                  <a:cubicBezTo>
                    <a:pt x="250" y="262"/>
                    <a:pt x="286" y="226"/>
                    <a:pt x="310" y="191"/>
                  </a:cubicBezTo>
                  <a:cubicBezTo>
                    <a:pt x="334" y="131"/>
                    <a:pt x="310" y="71"/>
                    <a:pt x="250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0" name="Google Shape;8960;p15"/>
            <p:cNvSpPr/>
            <p:nvPr/>
          </p:nvSpPr>
          <p:spPr>
            <a:xfrm>
              <a:off x="6668075" y="2185825"/>
              <a:ext cx="8375" cy="7450"/>
            </a:xfrm>
            <a:custGeom>
              <a:avLst/>
              <a:gdLst/>
              <a:ahLst/>
              <a:cxnLst/>
              <a:rect l="l" t="t" r="r" b="b"/>
              <a:pathLst>
                <a:path w="335" h="298" extrusionOk="0">
                  <a:moveTo>
                    <a:pt x="251" y="36"/>
                  </a:moveTo>
                  <a:cubicBezTo>
                    <a:pt x="251" y="36"/>
                    <a:pt x="251" y="24"/>
                    <a:pt x="239" y="24"/>
                  </a:cubicBezTo>
                  <a:cubicBezTo>
                    <a:pt x="203" y="0"/>
                    <a:pt x="156" y="0"/>
                    <a:pt x="120" y="24"/>
                  </a:cubicBezTo>
                  <a:cubicBezTo>
                    <a:pt x="72" y="36"/>
                    <a:pt x="25" y="60"/>
                    <a:pt x="13" y="131"/>
                  </a:cubicBezTo>
                  <a:cubicBezTo>
                    <a:pt x="1" y="262"/>
                    <a:pt x="120" y="298"/>
                    <a:pt x="215" y="262"/>
                  </a:cubicBezTo>
                  <a:cubicBezTo>
                    <a:pt x="251" y="250"/>
                    <a:pt x="287" y="226"/>
                    <a:pt x="310" y="179"/>
                  </a:cubicBezTo>
                  <a:cubicBezTo>
                    <a:pt x="334" y="131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1" name="Google Shape;8961;p15"/>
            <p:cNvSpPr/>
            <p:nvPr/>
          </p:nvSpPr>
          <p:spPr>
            <a:xfrm>
              <a:off x="6602000" y="2135225"/>
              <a:ext cx="8375" cy="7150"/>
            </a:xfrm>
            <a:custGeom>
              <a:avLst/>
              <a:gdLst/>
              <a:ahLst/>
              <a:cxnLst/>
              <a:rect l="l" t="t" r="r" b="b"/>
              <a:pathLst>
                <a:path w="335" h="286" extrusionOk="0">
                  <a:moveTo>
                    <a:pt x="251" y="36"/>
                  </a:moveTo>
                  <a:cubicBezTo>
                    <a:pt x="239" y="24"/>
                    <a:pt x="239" y="24"/>
                    <a:pt x="239" y="12"/>
                  </a:cubicBezTo>
                  <a:cubicBezTo>
                    <a:pt x="191" y="0"/>
                    <a:pt x="155" y="0"/>
                    <a:pt x="120" y="12"/>
                  </a:cubicBezTo>
                  <a:cubicBezTo>
                    <a:pt x="60" y="36"/>
                    <a:pt x="13" y="60"/>
                    <a:pt x="13" y="131"/>
                  </a:cubicBezTo>
                  <a:cubicBezTo>
                    <a:pt x="1" y="262"/>
                    <a:pt x="120" y="286"/>
                    <a:pt x="203" y="262"/>
                  </a:cubicBezTo>
                  <a:cubicBezTo>
                    <a:pt x="251" y="250"/>
                    <a:pt x="286" y="214"/>
                    <a:pt x="298" y="179"/>
                  </a:cubicBezTo>
                  <a:cubicBezTo>
                    <a:pt x="334" y="119"/>
                    <a:pt x="310" y="60"/>
                    <a:pt x="251" y="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2" name="Google Shape;8962;p15"/>
            <p:cNvSpPr/>
            <p:nvPr/>
          </p:nvSpPr>
          <p:spPr>
            <a:xfrm>
              <a:off x="6622850" y="2240875"/>
              <a:ext cx="8350" cy="7475"/>
            </a:xfrm>
            <a:custGeom>
              <a:avLst/>
              <a:gdLst/>
              <a:ahLst/>
              <a:cxnLst/>
              <a:rect l="l" t="t" r="r" b="b"/>
              <a:pathLst>
                <a:path w="334" h="299" extrusionOk="0">
                  <a:moveTo>
                    <a:pt x="262" y="48"/>
                  </a:moveTo>
                  <a:cubicBezTo>
                    <a:pt x="250" y="36"/>
                    <a:pt x="238" y="36"/>
                    <a:pt x="238" y="25"/>
                  </a:cubicBezTo>
                  <a:cubicBezTo>
                    <a:pt x="203" y="1"/>
                    <a:pt x="155" y="1"/>
                    <a:pt x="119" y="25"/>
                  </a:cubicBezTo>
                  <a:cubicBezTo>
                    <a:pt x="72" y="48"/>
                    <a:pt x="24" y="72"/>
                    <a:pt x="12" y="132"/>
                  </a:cubicBezTo>
                  <a:cubicBezTo>
                    <a:pt x="0" y="275"/>
                    <a:pt x="119" y="298"/>
                    <a:pt x="214" y="275"/>
                  </a:cubicBezTo>
                  <a:cubicBezTo>
                    <a:pt x="250" y="263"/>
                    <a:pt x="286" y="227"/>
                    <a:pt x="310" y="191"/>
                  </a:cubicBezTo>
                  <a:cubicBezTo>
                    <a:pt x="333" y="132"/>
                    <a:pt x="310" y="72"/>
                    <a:pt x="262" y="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3" name="Google Shape;8963;p15"/>
            <p:cNvSpPr/>
            <p:nvPr/>
          </p:nvSpPr>
          <p:spPr>
            <a:xfrm>
              <a:off x="6549025" y="1903350"/>
              <a:ext cx="16400" cy="18175"/>
            </a:xfrm>
            <a:custGeom>
              <a:avLst/>
              <a:gdLst/>
              <a:ahLst/>
              <a:cxnLst/>
              <a:rect l="l" t="t" r="r" b="b"/>
              <a:pathLst>
                <a:path w="656" h="727" extrusionOk="0">
                  <a:moveTo>
                    <a:pt x="72" y="167"/>
                  </a:moveTo>
                  <a:cubicBezTo>
                    <a:pt x="60" y="191"/>
                    <a:pt x="48" y="203"/>
                    <a:pt x="36" y="214"/>
                  </a:cubicBezTo>
                  <a:cubicBezTo>
                    <a:pt x="0" y="298"/>
                    <a:pt x="0" y="393"/>
                    <a:pt x="36" y="476"/>
                  </a:cubicBezTo>
                  <a:cubicBezTo>
                    <a:pt x="84" y="595"/>
                    <a:pt x="155" y="703"/>
                    <a:pt x="298" y="714"/>
                  </a:cubicBezTo>
                  <a:cubicBezTo>
                    <a:pt x="608" y="726"/>
                    <a:pt x="655" y="441"/>
                    <a:pt x="584" y="262"/>
                  </a:cubicBezTo>
                  <a:cubicBezTo>
                    <a:pt x="560" y="167"/>
                    <a:pt x="489" y="83"/>
                    <a:pt x="393" y="48"/>
                  </a:cubicBezTo>
                  <a:cubicBezTo>
                    <a:pt x="274" y="0"/>
                    <a:pt x="131" y="48"/>
                    <a:pt x="72" y="1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4" name="Google Shape;8964;p15"/>
            <p:cNvSpPr/>
            <p:nvPr/>
          </p:nvSpPr>
          <p:spPr>
            <a:xfrm>
              <a:off x="6456150" y="194085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0"/>
                    <a:pt x="251" y="274"/>
                    <a:pt x="263" y="238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2" y="0"/>
                    <a:pt x="36" y="96"/>
                    <a:pt x="13" y="179"/>
                  </a:cubicBezTo>
                  <a:cubicBezTo>
                    <a:pt x="1" y="215"/>
                    <a:pt x="1" y="262"/>
                    <a:pt x="24" y="298"/>
                  </a:cubicBezTo>
                  <a:cubicBezTo>
                    <a:pt x="48" y="346"/>
                    <a:pt x="120" y="357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5" name="Google Shape;8965;p15"/>
            <p:cNvSpPr/>
            <p:nvPr/>
          </p:nvSpPr>
          <p:spPr>
            <a:xfrm>
              <a:off x="6331125" y="1922100"/>
              <a:ext cx="7175" cy="8950"/>
            </a:xfrm>
            <a:custGeom>
              <a:avLst/>
              <a:gdLst/>
              <a:ahLst/>
              <a:cxnLst/>
              <a:rect l="l" t="t" r="r" b="b"/>
              <a:pathLst>
                <a:path w="287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8"/>
                  </a:cubicBezTo>
                  <a:cubicBezTo>
                    <a:pt x="287" y="191"/>
                    <a:pt x="275" y="131"/>
                    <a:pt x="239" y="95"/>
                  </a:cubicBezTo>
                  <a:cubicBezTo>
                    <a:pt x="132" y="0"/>
                    <a:pt x="49" y="95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1" y="345"/>
                    <a:pt x="132" y="357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6" name="Google Shape;8966;p15"/>
            <p:cNvSpPr/>
            <p:nvPr/>
          </p:nvSpPr>
          <p:spPr>
            <a:xfrm>
              <a:off x="6377875" y="1930125"/>
              <a:ext cx="16400" cy="18475"/>
            </a:xfrm>
            <a:custGeom>
              <a:avLst/>
              <a:gdLst/>
              <a:ahLst/>
              <a:cxnLst/>
              <a:rect l="l" t="t" r="r" b="b"/>
              <a:pathLst>
                <a:path w="656" h="739" extrusionOk="0">
                  <a:moveTo>
                    <a:pt x="72" y="179"/>
                  </a:moveTo>
                  <a:cubicBezTo>
                    <a:pt x="72" y="191"/>
                    <a:pt x="48" y="203"/>
                    <a:pt x="36" y="215"/>
                  </a:cubicBezTo>
                  <a:cubicBezTo>
                    <a:pt x="0" y="298"/>
                    <a:pt x="0" y="405"/>
                    <a:pt x="36" y="489"/>
                  </a:cubicBezTo>
                  <a:cubicBezTo>
                    <a:pt x="84" y="596"/>
                    <a:pt x="155" y="703"/>
                    <a:pt x="298" y="715"/>
                  </a:cubicBezTo>
                  <a:cubicBezTo>
                    <a:pt x="607" y="739"/>
                    <a:pt x="655" y="453"/>
                    <a:pt x="584" y="275"/>
                  </a:cubicBezTo>
                  <a:cubicBezTo>
                    <a:pt x="560" y="167"/>
                    <a:pt x="488" y="96"/>
                    <a:pt x="393" y="48"/>
                  </a:cubicBezTo>
                  <a:cubicBezTo>
                    <a:pt x="274" y="1"/>
                    <a:pt x="131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7" name="Google Shape;8967;p15"/>
            <p:cNvSpPr/>
            <p:nvPr/>
          </p:nvSpPr>
          <p:spPr>
            <a:xfrm>
              <a:off x="6521925" y="1834275"/>
              <a:ext cx="16400" cy="18200"/>
            </a:xfrm>
            <a:custGeom>
              <a:avLst/>
              <a:gdLst/>
              <a:ahLst/>
              <a:cxnLst/>
              <a:rect l="l" t="t" r="r" b="b"/>
              <a:pathLst>
                <a:path w="656" h="728" extrusionOk="0">
                  <a:moveTo>
                    <a:pt x="72" y="179"/>
                  </a:moveTo>
                  <a:cubicBezTo>
                    <a:pt x="60" y="191"/>
                    <a:pt x="49" y="203"/>
                    <a:pt x="37" y="215"/>
                  </a:cubicBezTo>
                  <a:cubicBezTo>
                    <a:pt x="1" y="299"/>
                    <a:pt x="1" y="394"/>
                    <a:pt x="37" y="477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27"/>
                    <a:pt x="656" y="453"/>
                    <a:pt x="584" y="263"/>
                  </a:cubicBezTo>
                  <a:cubicBezTo>
                    <a:pt x="560" y="168"/>
                    <a:pt x="489" y="84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8" name="Google Shape;8968;p15"/>
            <p:cNvSpPr/>
            <p:nvPr/>
          </p:nvSpPr>
          <p:spPr>
            <a:xfrm>
              <a:off x="6443950" y="183427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79" y="334"/>
                  </a:moveTo>
                  <a:lnTo>
                    <a:pt x="191" y="334"/>
                  </a:lnTo>
                  <a:cubicBezTo>
                    <a:pt x="239" y="310"/>
                    <a:pt x="262" y="275"/>
                    <a:pt x="262" y="239"/>
                  </a:cubicBezTo>
                  <a:cubicBezTo>
                    <a:pt x="286" y="191"/>
                    <a:pt x="274" y="132"/>
                    <a:pt x="239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20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69" name="Google Shape;8969;p15"/>
            <p:cNvSpPr/>
            <p:nvPr/>
          </p:nvSpPr>
          <p:spPr>
            <a:xfrm>
              <a:off x="6370725" y="180630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22"/>
                    <a:pt x="262" y="286"/>
                    <a:pt x="262" y="239"/>
                  </a:cubicBezTo>
                  <a:cubicBezTo>
                    <a:pt x="286" y="191"/>
                    <a:pt x="274" y="132"/>
                    <a:pt x="239" y="96"/>
                  </a:cubicBezTo>
                  <a:cubicBezTo>
                    <a:pt x="131" y="1"/>
                    <a:pt x="36" y="96"/>
                    <a:pt x="12" y="179"/>
                  </a:cubicBezTo>
                  <a:cubicBezTo>
                    <a:pt x="1" y="215"/>
                    <a:pt x="1" y="263"/>
                    <a:pt x="24" y="298"/>
                  </a:cubicBezTo>
                  <a:cubicBezTo>
                    <a:pt x="60" y="346"/>
                    <a:pt x="120" y="370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0" name="Google Shape;8970;p15"/>
            <p:cNvSpPr/>
            <p:nvPr/>
          </p:nvSpPr>
          <p:spPr>
            <a:xfrm>
              <a:off x="6453175" y="176970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10"/>
                    <a:pt x="274" y="274"/>
                    <a:pt x="274" y="238"/>
                  </a:cubicBezTo>
                  <a:cubicBezTo>
                    <a:pt x="298" y="191"/>
                    <a:pt x="286" y="131"/>
                    <a:pt x="251" y="84"/>
                  </a:cubicBezTo>
                  <a:cubicBezTo>
                    <a:pt x="143" y="0"/>
                    <a:pt x="48" y="84"/>
                    <a:pt x="24" y="167"/>
                  </a:cubicBezTo>
                  <a:cubicBezTo>
                    <a:pt x="1" y="215"/>
                    <a:pt x="12" y="262"/>
                    <a:pt x="36" y="298"/>
                  </a:cubicBezTo>
                  <a:cubicBezTo>
                    <a:pt x="72" y="345"/>
                    <a:pt x="132" y="357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1" name="Google Shape;8971;p15"/>
            <p:cNvSpPr/>
            <p:nvPr/>
          </p:nvSpPr>
          <p:spPr>
            <a:xfrm>
              <a:off x="6227850" y="195067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67" y="345"/>
                  </a:moveTo>
                  <a:cubicBezTo>
                    <a:pt x="179" y="334"/>
                    <a:pt x="191" y="334"/>
                    <a:pt x="191" y="345"/>
                  </a:cubicBez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5"/>
                  </a:cubicBezTo>
                  <a:cubicBezTo>
                    <a:pt x="131" y="0"/>
                    <a:pt x="36" y="95"/>
                    <a:pt x="12" y="179"/>
                  </a:cubicBezTo>
                  <a:cubicBezTo>
                    <a:pt x="1" y="215"/>
                    <a:pt x="1" y="262"/>
                    <a:pt x="24" y="310"/>
                  </a:cubicBezTo>
                  <a:cubicBezTo>
                    <a:pt x="60" y="357"/>
                    <a:pt x="120" y="369"/>
                    <a:pt x="167" y="34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2" name="Google Shape;8972;p15"/>
            <p:cNvSpPr/>
            <p:nvPr/>
          </p:nvSpPr>
          <p:spPr>
            <a:xfrm>
              <a:off x="6378750" y="1875650"/>
              <a:ext cx="16400" cy="18500"/>
            </a:xfrm>
            <a:custGeom>
              <a:avLst/>
              <a:gdLst/>
              <a:ahLst/>
              <a:cxnLst/>
              <a:rect l="l" t="t" r="r" b="b"/>
              <a:pathLst>
                <a:path w="656" h="740" extrusionOk="0">
                  <a:moveTo>
                    <a:pt x="72" y="179"/>
                  </a:moveTo>
                  <a:cubicBezTo>
                    <a:pt x="61" y="191"/>
                    <a:pt x="49" y="203"/>
                    <a:pt x="37" y="215"/>
                  </a:cubicBezTo>
                  <a:cubicBezTo>
                    <a:pt x="1" y="298"/>
                    <a:pt x="1" y="406"/>
                    <a:pt x="37" y="489"/>
                  </a:cubicBezTo>
                  <a:cubicBezTo>
                    <a:pt x="84" y="596"/>
                    <a:pt x="156" y="703"/>
                    <a:pt x="299" y="715"/>
                  </a:cubicBezTo>
                  <a:cubicBezTo>
                    <a:pt x="608" y="739"/>
                    <a:pt x="656" y="453"/>
                    <a:pt x="584" y="275"/>
                  </a:cubicBezTo>
                  <a:cubicBezTo>
                    <a:pt x="561" y="168"/>
                    <a:pt x="489" y="96"/>
                    <a:pt x="394" y="48"/>
                  </a:cubicBezTo>
                  <a:cubicBezTo>
                    <a:pt x="275" y="1"/>
                    <a:pt x="132" y="60"/>
                    <a:pt x="72" y="17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3" name="Google Shape;8973;p15"/>
            <p:cNvSpPr/>
            <p:nvPr/>
          </p:nvSpPr>
          <p:spPr>
            <a:xfrm>
              <a:off x="6281125" y="1889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9" y="322"/>
                    <a:pt x="263" y="286"/>
                    <a:pt x="275" y="239"/>
                  </a:cubicBezTo>
                  <a:cubicBezTo>
                    <a:pt x="286" y="191"/>
                    <a:pt x="275" y="131"/>
                    <a:pt x="239" y="96"/>
                  </a:cubicBezTo>
                  <a:cubicBezTo>
                    <a:pt x="132" y="1"/>
                    <a:pt x="48" y="96"/>
                    <a:pt x="25" y="179"/>
                  </a:cubicBezTo>
                  <a:cubicBezTo>
                    <a:pt x="1" y="215"/>
                    <a:pt x="1" y="262"/>
                    <a:pt x="25" y="298"/>
                  </a:cubicBezTo>
                  <a:cubicBezTo>
                    <a:pt x="60" y="346"/>
                    <a:pt x="132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4" name="Google Shape;8974;p15"/>
            <p:cNvSpPr/>
            <p:nvPr/>
          </p:nvSpPr>
          <p:spPr>
            <a:xfrm>
              <a:off x="6066525" y="2068825"/>
              <a:ext cx="7175" cy="8975"/>
            </a:xfrm>
            <a:custGeom>
              <a:avLst/>
              <a:gdLst/>
              <a:ahLst/>
              <a:cxnLst/>
              <a:rect l="l" t="t" r="r" b="b"/>
              <a:pathLst>
                <a:path w="287" h="359" extrusionOk="0">
                  <a:moveTo>
                    <a:pt x="167" y="334"/>
                  </a:moveTo>
                  <a:lnTo>
                    <a:pt x="191" y="334"/>
                  </a:lnTo>
                  <a:cubicBezTo>
                    <a:pt x="227" y="311"/>
                    <a:pt x="262" y="275"/>
                    <a:pt x="262" y="239"/>
                  </a:cubicBezTo>
                  <a:cubicBezTo>
                    <a:pt x="286" y="180"/>
                    <a:pt x="274" y="132"/>
                    <a:pt x="238" y="84"/>
                  </a:cubicBezTo>
                  <a:cubicBezTo>
                    <a:pt x="131" y="1"/>
                    <a:pt x="36" y="84"/>
                    <a:pt x="12" y="168"/>
                  </a:cubicBezTo>
                  <a:cubicBezTo>
                    <a:pt x="0" y="215"/>
                    <a:pt x="0" y="263"/>
                    <a:pt x="24" y="299"/>
                  </a:cubicBezTo>
                  <a:cubicBezTo>
                    <a:pt x="60" y="346"/>
                    <a:pt x="119" y="358"/>
                    <a:pt x="167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5" name="Google Shape;8975;p15"/>
            <p:cNvSpPr/>
            <p:nvPr/>
          </p:nvSpPr>
          <p:spPr>
            <a:xfrm>
              <a:off x="6171600" y="20917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43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6" name="Google Shape;8976;p15"/>
            <p:cNvSpPr/>
            <p:nvPr/>
          </p:nvSpPr>
          <p:spPr>
            <a:xfrm>
              <a:off x="6164750" y="2206050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9" y="322"/>
                    <a:pt x="262" y="286"/>
                    <a:pt x="274" y="239"/>
                  </a:cubicBezTo>
                  <a:cubicBezTo>
                    <a:pt x="298" y="191"/>
                    <a:pt x="286" y="132"/>
                    <a:pt x="239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7" name="Google Shape;8977;p15"/>
            <p:cNvSpPr/>
            <p:nvPr/>
          </p:nvSpPr>
          <p:spPr>
            <a:xfrm>
              <a:off x="6007275" y="2139675"/>
              <a:ext cx="7475" cy="8950"/>
            </a:xfrm>
            <a:custGeom>
              <a:avLst/>
              <a:gdLst/>
              <a:ahLst/>
              <a:cxnLst/>
              <a:rect l="l" t="t" r="r" b="b"/>
              <a:pathLst>
                <a:path w="299" h="358" extrusionOk="0">
                  <a:moveTo>
                    <a:pt x="180" y="334"/>
                  </a:moveTo>
                  <a:lnTo>
                    <a:pt x="203" y="334"/>
                  </a:lnTo>
                  <a:cubicBezTo>
                    <a:pt x="239" y="310"/>
                    <a:pt x="263" y="274"/>
                    <a:pt x="275" y="239"/>
                  </a:cubicBezTo>
                  <a:cubicBezTo>
                    <a:pt x="299" y="191"/>
                    <a:pt x="287" y="132"/>
                    <a:pt x="239" y="84"/>
                  </a:cubicBezTo>
                  <a:cubicBezTo>
                    <a:pt x="144" y="1"/>
                    <a:pt x="49" y="84"/>
                    <a:pt x="25" y="179"/>
                  </a:cubicBezTo>
                  <a:cubicBezTo>
                    <a:pt x="1" y="215"/>
                    <a:pt x="13" y="263"/>
                    <a:pt x="37" y="298"/>
                  </a:cubicBezTo>
                  <a:cubicBezTo>
                    <a:pt x="61" y="346"/>
                    <a:pt x="132" y="358"/>
                    <a:pt x="180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8" name="Google Shape;8978;p15"/>
            <p:cNvSpPr/>
            <p:nvPr/>
          </p:nvSpPr>
          <p:spPr>
            <a:xfrm>
              <a:off x="6215350" y="1864350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46"/>
                  </a:moveTo>
                  <a:lnTo>
                    <a:pt x="203" y="346"/>
                  </a:lnTo>
                  <a:cubicBezTo>
                    <a:pt x="239" y="322"/>
                    <a:pt x="262" y="286"/>
                    <a:pt x="262" y="250"/>
                  </a:cubicBezTo>
                  <a:cubicBezTo>
                    <a:pt x="286" y="191"/>
                    <a:pt x="274" y="131"/>
                    <a:pt x="239" y="96"/>
                  </a:cubicBezTo>
                  <a:cubicBezTo>
                    <a:pt x="131" y="0"/>
                    <a:pt x="36" y="96"/>
                    <a:pt x="12" y="179"/>
                  </a:cubicBezTo>
                  <a:cubicBezTo>
                    <a:pt x="0" y="215"/>
                    <a:pt x="0" y="262"/>
                    <a:pt x="24" y="310"/>
                  </a:cubicBezTo>
                  <a:cubicBezTo>
                    <a:pt x="60" y="358"/>
                    <a:pt x="120" y="369"/>
                    <a:pt x="179" y="34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79" name="Google Shape;8979;p15"/>
            <p:cNvSpPr/>
            <p:nvPr/>
          </p:nvSpPr>
          <p:spPr>
            <a:xfrm>
              <a:off x="6076050" y="2132825"/>
              <a:ext cx="7175" cy="9250"/>
            </a:xfrm>
            <a:custGeom>
              <a:avLst/>
              <a:gdLst/>
              <a:ahLst/>
              <a:cxnLst/>
              <a:rect l="l" t="t" r="r" b="b"/>
              <a:pathLst>
                <a:path w="287" h="370" extrusionOk="0">
                  <a:moveTo>
                    <a:pt x="179" y="334"/>
                  </a:moveTo>
                  <a:cubicBezTo>
                    <a:pt x="179" y="334"/>
                    <a:pt x="191" y="334"/>
                    <a:pt x="203" y="334"/>
                  </a:cubicBezTo>
                  <a:cubicBezTo>
                    <a:pt x="238" y="322"/>
                    <a:pt x="262" y="287"/>
                    <a:pt x="274" y="239"/>
                  </a:cubicBezTo>
                  <a:cubicBezTo>
                    <a:pt x="286" y="191"/>
                    <a:pt x="274" y="132"/>
                    <a:pt x="238" y="96"/>
                  </a:cubicBezTo>
                  <a:cubicBezTo>
                    <a:pt x="131" y="1"/>
                    <a:pt x="48" y="96"/>
                    <a:pt x="24" y="179"/>
                  </a:cubicBezTo>
                  <a:cubicBezTo>
                    <a:pt x="0" y="215"/>
                    <a:pt x="0" y="263"/>
                    <a:pt x="24" y="298"/>
                  </a:cubicBezTo>
                  <a:cubicBezTo>
                    <a:pt x="60" y="346"/>
                    <a:pt x="119" y="370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80" name="Google Shape;8980;p15"/>
            <p:cNvSpPr/>
            <p:nvPr/>
          </p:nvSpPr>
          <p:spPr>
            <a:xfrm>
              <a:off x="6047775" y="2231650"/>
              <a:ext cx="7450" cy="8950"/>
            </a:xfrm>
            <a:custGeom>
              <a:avLst/>
              <a:gdLst/>
              <a:ahLst/>
              <a:cxnLst/>
              <a:rect l="l" t="t" r="r" b="b"/>
              <a:pathLst>
                <a:path w="298" h="358" extrusionOk="0">
                  <a:moveTo>
                    <a:pt x="179" y="334"/>
                  </a:moveTo>
                  <a:lnTo>
                    <a:pt x="203" y="334"/>
                  </a:lnTo>
                  <a:cubicBezTo>
                    <a:pt x="238" y="310"/>
                    <a:pt x="262" y="275"/>
                    <a:pt x="274" y="239"/>
                  </a:cubicBezTo>
                  <a:cubicBezTo>
                    <a:pt x="298" y="179"/>
                    <a:pt x="286" y="120"/>
                    <a:pt x="238" y="84"/>
                  </a:cubicBezTo>
                  <a:cubicBezTo>
                    <a:pt x="131" y="1"/>
                    <a:pt x="48" y="84"/>
                    <a:pt x="24" y="167"/>
                  </a:cubicBezTo>
                  <a:cubicBezTo>
                    <a:pt x="0" y="215"/>
                    <a:pt x="12" y="263"/>
                    <a:pt x="36" y="298"/>
                  </a:cubicBezTo>
                  <a:cubicBezTo>
                    <a:pt x="60" y="346"/>
                    <a:pt x="131" y="358"/>
                    <a:pt x="179" y="3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40254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784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221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2400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3023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9253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616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448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0327D9-315A-4A8B-A7EC-865F4B80E26B}" type="datetimeFigureOut">
              <a:rPr lang="en-GB" smtClean="0"/>
              <a:t>27/07/2021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823B6-A2C2-4C97-AB4B-4F290ABC4BB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5619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40333" y="704000"/>
            <a:ext cx="9311200" cy="12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Ubuntu"/>
              <a:buNone/>
              <a:defRPr sz="30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None/>
              <a:defRPr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55100" y="3487367"/>
            <a:ext cx="9196400" cy="2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●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○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Ubuntu"/>
              <a:buChar char="■"/>
              <a:def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0368756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13320" TargetMode="External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en/photo/913320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13320" TargetMode="Externa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newecom.fci.cu.edu.eg/#/" TargetMode="External"/><Relationship Id="rId2" Type="http://schemas.openxmlformats.org/officeDocument/2006/relationships/hyperlink" Target="http://ecom.fci-cu.edu.e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u.blackboard.com/" TargetMode="External"/><Relationship Id="rId5" Type="http://schemas.openxmlformats.org/officeDocument/2006/relationships/hyperlink" Target="https://classroom.google.com/" TargetMode="External"/><Relationship Id="rId4" Type="http://schemas.openxmlformats.org/officeDocument/2006/relationships/hyperlink" Target="https://www.acadox.com/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E02F3C71-C981-4614-98EA-D6C494F80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F49CF2B-E830-4351-997C-D0CE1CAB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516" y="640263"/>
            <a:ext cx="6204984" cy="1344975"/>
          </a:xfrm>
        </p:spPr>
        <p:txBody>
          <a:bodyPr>
            <a:normAutofit/>
          </a:bodyPr>
          <a:lstStyle/>
          <a:p>
            <a:r>
              <a:rPr lang="en-GB" sz="4000" b="1">
                <a:latin typeface="Times New Roman" panose="02020603050405020304" pitchFamily="18" charset="0"/>
                <a:cs typeface="Times New Roman" panose="02020603050405020304" pitchFamily="18" charset="0"/>
              </a:rPr>
              <a:t>A Better E-com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378CCE2-1B2F-40D7-9426-8062189577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515" y="2121762"/>
            <a:ext cx="6204984" cy="3626917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Cambria" panose="02040503050406030204" pitchFamily="18" charset="0"/>
            </a:endParaRPr>
          </a:p>
          <a:p>
            <a:pPr marL="0" indent="0">
              <a:buNone/>
            </a:pPr>
            <a:endParaRPr lang="ar-EG" sz="2000">
              <a:effectLst/>
              <a:latin typeface="Calibri" panose="020F0502020204030204" pitchFamily="34" charset="0"/>
              <a:ea typeface="DengXian" panose="020B0503020204020204" pitchFamily="2" charset="-122"/>
              <a:cs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DengXian" panose="020B0503020204020204" pitchFamily="2" charset="-122"/>
                <a:cs typeface="Cambria" panose="02040503050406030204" pitchFamily="18" charset="0"/>
              </a:rPr>
              <a:t>Supervised by</a:t>
            </a:r>
            <a:endParaRPr lang="en-GB" sz="2000">
              <a:effectLst/>
              <a:latin typeface="Cambria" panose="02040503050406030204" pitchFamily="18" charset="0"/>
              <a:ea typeface="DengXian" panose="020B0503020204020204" pitchFamily="2" charset="-122"/>
              <a:cs typeface="Cambria" panose="02040503050406030204" pitchFamily="18" charset="0"/>
            </a:endParaRPr>
          </a:p>
          <a:p>
            <a:pPr marL="0" indent="0">
              <a:buNone/>
            </a:pPr>
            <a:r>
              <a:rPr lang="en-US" sz="2000" b="1" i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Dr. Basheer</a:t>
            </a: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 b="1" i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TA. Hassan Mourad</a:t>
            </a: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ar-EG" sz="2000"/>
          </a:p>
          <a:p>
            <a:pPr marL="0" indent="0"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Graduation Project</a:t>
            </a: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Academic Year 2020-2021</a:t>
            </a: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Midyear Short Documentation</a:t>
            </a:r>
            <a:endParaRPr lang="en-GB" sz="20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GB" sz="2000"/>
          </a:p>
        </p:txBody>
      </p:sp>
      <p:pic>
        <p:nvPicPr>
          <p:cNvPr id="1028" name="Picture 2">
            <a:extLst>
              <a:ext uri="{FF2B5EF4-FFF2-40B4-BE49-F238E27FC236}">
                <a16:creationId xmlns:a16="http://schemas.microsoft.com/office/drawing/2014/main" id="{4CF1C5B8-DD64-42F9-A3AB-7514896C8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91251" y="306909"/>
            <a:ext cx="2519008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512D5E88-1DD0-4DB6-8312-0F1A4CD37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7375" y="34686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AB11947A-487F-4741-B47C-6BD1D3BCF024}"/>
              </a:ext>
            </a:extLst>
          </p:cNvPr>
          <p:cNvGraphicFramePr>
            <a:graphicFrameLocks noGrp="1"/>
          </p:cNvGraphicFramePr>
          <p:nvPr/>
        </p:nvGraphicFramePr>
        <p:xfrm>
          <a:off x="7859170" y="2828925"/>
          <a:ext cx="3983173" cy="3388997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588349">
                  <a:extLst>
                    <a:ext uri="{9D8B030D-6E8A-4147-A177-3AD203B41FA5}">
                      <a16:colId xmlns:a16="http://schemas.microsoft.com/office/drawing/2014/main" val="3859010732"/>
                    </a:ext>
                  </a:extLst>
                </a:gridCol>
                <a:gridCol w="2394824">
                  <a:extLst>
                    <a:ext uri="{9D8B030D-6E8A-4147-A177-3AD203B41FA5}">
                      <a16:colId xmlns:a16="http://schemas.microsoft.com/office/drawing/2014/main" val="2251705802"/>
                    </a:ext>
                  </a:extLst>
                </a:gridCol>
              </a:tblGrid>
              <a:tr h="462428">
                <a:tc>
                  <a:txBody>
                    <a:bodyPr/>
                    <a:lstStyle/>
                    <a:p>
                      <a:pPr algn="ctr"/>
                      <a:r>
                        <a:rPr lang="en-GB" sz="1400" b="1" cap="all" spc="60">
                          <a:solidFill>
                            <a:schemeClr val="tx1"/>
                          </a:solidFill>
                        </a:rPr>
                        <a:t>ID</a:t>
                      </a:r>
                    </a:p>
                  </a:txBody>
                  <a:tcPr marL="305600" marR="305600" marT="105097" marB="10509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b="1" cap="all" spc="60">
                          <a:solidFill>
                            <a:schemeClr val="tx1"/>
                          </a:solidFill>
                        </a:rPr>
                        <a:t>Name</a:t>
                      </a:r>
                    </a:p>
                  </a:txBody>
                  <a:tcPr marL="305600" marR="305600" marT="105097" marB="105097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4669806"/>
                  </a:ext>
                </a:extLst>
              </a:tr>
              <a:tr h="529262">
                <a:tc>
                  <a:txBody>
                    <a:bodyPr/>
                    <a:lstStyle/>
                    <a:p>
                      <a:pPr algn="ctr"/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20170191</a:t>
                      </a:r>
                    </a:p>
                  </a:txBody>
                  <a:tcPr marL="203733" marR="203733" marT="101866" marB="105097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فارس سيد حسن السيد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213939"/>
                  </a:ext>
                </a:extLst>
              </a:tr>
              <a:tr h="529262">
                <a:tc>
                  <a:txBody>
                    <a:bodyPr/>
                    <a:lstStyle/>
                    <a:p>
                      <a:pPr algn="ctr"/>
                      <a:r>
                        <a:rPr lang="en-GB" sz="1800" cap="none" spc="0">
                          <a:solidFill>
                            <a:schemeClr val="tx1"/>
                          </a:solidFill>
                        </a:rPr>
                        <a:t>20170301</a:t>
                      </a: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منير صبري يوسف احمد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7589543"/>
                  </a:ext>
                </a:extLst>
              </a:tr>
              <a:tr h="529262"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20170307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مينا بطرس فرحات فلتس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6269212"/>
                  </a:ext>
                </a:extLst>
              </a:tr>
              <a:tr h="809521"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20170174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عمر حسن حسني عبد العال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9688795"/>
                  </a:ext>
                </a:extLst>
              </a:tr>
              <a:tr h="529262"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20170198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ap="flat" cmpd="sng" algn="ctr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EG" sz="1800" cap="none" spc="0">
                          <a:solidFill>
                            <a:schemeClr val="tx1"/>
                          </a:solidFill>
                        </a:rPr>
                        <a:t>كريم محمد فتحي مسعود</a:t>
                      </a:r>
                      <a:endParaRPr lang="en-GB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203733" marR="203733" marT="101866" marB="105097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1170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7828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26">
            <a:extLst>
              <a:ext uri="{FF2B5EF4-FFF2-40B4-BE49-F238E27FC236}">
                <a16:creationId xmlns:a16="http://schemas.microsoft.com/office/drawing/2014/main" id="{1A9F22A5-0E63-4B9B-BD79-6DA04BA31C8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59430" y="382588"/>
            <a:ext cx="8126962" cy="6056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446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25">
            <a:extLst>
              <a:ext uri="{FF2B5EF4-FFF2-40B4-BE49-F238E27FC236}">
                <a16:creationId xmlns:a16="http://schemas.microsoft.com/office/drawing/2014/main" id="{F791EB7D-DD22-44EE-8D86-6A57FDA39E6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12776" y="447675"/>
            <a:ext cx="7987004" cy="572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477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A57538E-348F-49DC-A2C9-8F4677F006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594155"/>
              </p:ext>
            </p:extLst>
          </p:nvPr>
        </p:nvGraphicFramePr>
        <p:xfrm>
          <a:off x="1137566" y="643467"/>
          <a:ext cx="9916868" cy="5571072"/>
        </p:xfrm>
        <a:graphic>
          <a:graphicData uri="http://schemas.openxmlformats.org/drawingml/2006/table">
            <a:tbl>
              <a:tblPr firstRow="1" firstCol="1" bandRow="1">
                <a:tableStyleId>{8799B23B-EC83-4686-B30A-512413B5E67A}</a:tableStyleId>
              </a:tblPr>
              <a:tblGrid>
                <a:gridCol w="4941716">
                  <a:extLst>
                    <a:ext uri="{9D8B030D-6E8A-4147-A177-3AD203B41FA5}">
                      <a16:colId xmlns:a16="http://schemas.microsoft.com/office/drawing/2014/main" val="24822969"/>
                    </a:ext>
                  </a:extLst>
                </a:gridCol>
                <a:gridCol w="4975152">
                  <a:extLst>
                    <a:ext uri="{9D8B030D-6E8A-4147-A177-3AD203B41FA5}">
                      <a16:colId xmlns:a16="http://schemas.microsoft.com/office/drawing/2014/main" val="2024599549"/>
                    </a:ext>
                  </a:extLst>
                </a:gridCol>
              </a:tblGrid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Use Case Number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7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822190097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Use Case Name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Register New Student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1655457310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Actors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Admin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4124612415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Pre-Conditions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The admin is logged in.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2667743894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Post-Conditions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A new student is registered in the system.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1504392312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Includes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1139321652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Extends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3276557482"/>
                  </a:ext>
                </a:extLst>
              </a:tr>
              <a:tr h="288147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Sequence of Actions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8382909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Actors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System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3050611548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en-GB" sz="1500" dirty="0">
                          <a:effectLst/>
                        </a:rPr>
                        <a:t>The admin asks to register new student.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851919424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en-GB" sz="1500" dirty="0">
                          <a:effectLst/>
                        </a:rPr>
                        <a:t>The system asks to enter the student information.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3683757450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en-GB" sz="1500" dirty="0">
                          <a:effectLst/>
                        </a:rPr>
                        <a:t>The admin enters the student information.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2948064953"/>
                  </a:ext>
                </a:extLst>
              </a:tr>
              <a:tr h="288147">
                <a:tc>
                  <a:txBody>
                    <a:bodyPr/>
                    <a:lstStyle/>
                    <a:p>
                      <a:pPr marL="228600" algn="ctr">
                        <a:lnSpc>
                          <a:spcPct val="107000"/>
                        </a:lnSpc>
                      </a:pPr>
                      <a:r>
                        <a:rPr lang="en-GB" sz="1500">
                          <a:effectLst/>
                        </a:rPr>
                        <a:t> 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None/>
                      </a:pPr>
                      <a:r>
                        <a:rPr lang="en-GB" sz="1500" dirty="0">
                          <a:effectLst/>
                        </a:rPr>
                        <a:t>The system registers the student into the system.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extLst>
                  <a:ext uri="{0D108BD9-81ED-4DB2-BD59-A6C34878D82A}">
                    <a16:rowId xmlns:a16="http://schemas.microsoft.com/office/drawing/2014/main" val="1488197420"/>
                  </a:ext>
                </a:extLst>
              </a:tr>
              <a:tr h="288147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500">
                          <a:effectLst/>
                        </a:rPr>
                        <a:t>Notes and Additional Details</a:t>
                      </a:r>
                      <a:endParaRPr lang="en-GB" sz="15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7582934"/>
                  </a:ext>
                </a:extLst>
              </a:tr>
              <a:tr h="1537014">
                <a:tc gridSpan="2">
                  <a:txBody>
                    <a:bodyPr/>
                    <a:lstStyle/>
                    <a:p>
                      <a:pPr marL="342900" lvl="0" indent="-342900" algn="ctr" rtl="0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en-GB" sz="1500" dirty="0">
                          <a:effectLst/>
                        </a:rPr>
                        <a:t>The admin must enter full name, Address, Nationality, National ID, Birth date, Department, High school type, Entrance Year, Gender.</a:t>
                      </a:r>
                    </a:p>
                    <a:p>
                      <a:pPr marL="342900" lvl="0" indent="-342900" algn="ctr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en-GB" sz="1500" dirty="0">
                          <a:effectLst/>
                        </a:rPr>
                        <a:t>The full name is the first 4 names of the student, or more.</a:t>
                      </a:r>
                    </a:p>
                    <a:p>
                      <a:pPr marL="342900" lvl="0" indent="-342900" algn="ctr">
                        <a:lnSpc>
                          <a:spcPct val="107000"/>
                        </a:lnSpc>
                        <a:buFont typeface="+mj-lt"/>
                        <a:buAutoNum type="arabicPeriod"/>
                      </a:pPr>
                      <a:r>
                        <a:rPr lang="en-GB" sz="1500" dirty="0">
                          <a:effectLst/>
                        </a:rPr>
                        <a:t>The student ID is auto generated, the ID is 8-digit long, the first 4 digits is for the year and the other 4 is auto increment.</a:t>
                      </a:r>
                    </a:p>
                    <a:p>
                      <a:pPr marL="342900" lvl="0" indent="-34290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Font typeface="+mj-lt"/>
                        <a:buAutoNum type="arabicPeriod"/>
                      </a:pPr>
                      <a:r>
                        <a:rPr lang="en-GB" sz="1500" dirty="0">
                          <a:effectLst/>
                        </a:rPr>
                        <a:t>The first four digits of a student ID always represents the year that the student added to the system.</a:t>
                      </a:r>
                      <a:endParaRPr lang="en-GB" sz="15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71838" marR="71838" marT="0" marB="0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699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502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E6A121-0318-4CB4-B29B-876C8D88B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GB" dirty="0"/>
              <a:t>Analysis Phase</a:t>
            </a:r>
          </a:p>
        </p:txBody>
      </p:sp>
      <p:pic>
        <p:nvPicPr>
          <p:cNvPr id="5" name="Picture 4" descr="Many question marks on black background">
            <a:extLst>
              <a:ext uri="{FF2B5EF4-FFF2-40B4-BE49-F238E27FC236}">
                <a16:creationId xmlns:a16="http://schemas.microsoft.com/office/drawing/2014/main" id="{FD50C4F4-7288-4ECA-B1D8-E60621FE40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594" r="2" b="2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85ABD-60AE-407F-B797-D376E8E31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 fontScale="92500" lnSpcReduction="20000"/>
          </a:bodyPr>
          <a:lstStyle/>
          <a:p>
            <a:r>
              <a:rPr lang="en-GB" sz="2000" dirty="0"/>
              <a:t>We constructed the sequence diagrams to help visualize the flow between the different objects in the system.</a:t>
            </a:r>
          </a:p>
          <a:p>
            <a:endParaRPr lang="en-GB" sz="2000" dirty="0"/>
          </a:p>
          <a:p>
            <a:r>
              <a:rPr lang="en-GB" sz="2000" dirty="0"/>
              <a:t>We constructed the class diagrams to represent our classes and the relation between them.</a:t>
            </a:r>
          </a:p>
          <a:p>
            <a:endParaRPr lang="en-GB" sz="2000" dirty="0"/>
          </a:p>
          <a:p>
            <a:r>
              <a:rPr lang="en-GB" sz="2000" dirty="0"/>
              <a:t>We wrote down a priority list to specify the order in which the features will be implemented.</a:t>
            </a:r>
          </a:p>
          <a:p>
            <a:endParaRPr lang="en-GB" sz="2000" dirty="0"/>
          </a:p>
          <a:p>
            <a:r>
              <a:rPr lang="en-GB" sz="2000" dirty="0"/>
              <a:t>We listed the non-functional requirements.</a:t>
            </a:r>
          </a:p>
        </p:txBody>
      </p:sp>
    </p:spTree>
    <p:extLst>
      <p:ext uri="{BB962C8B-B14F-4D97-AF65-F5344CB8AC3E}">
        <p14:creationId xmlns:p14="http://schemas.microsoft.com/office/powerpoint/2010/main" val="3106148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EC7325-A715-4ED5-A9D3-BE5B39E979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71204"/>
            <a:ext cx="10515600" cy="5272704"/>
          </a:xfrm>
        </p:spPr>
      </p:pic>
    </p:spTree>
    <p:extLst>
      <p:ext uri="{BB962C8B-B14F-4D97-AF65-F5344CB8AC3E}">
        <p14:creationId xmlns:p14="http://schemas.microsoft.com/office/powerpoint/2010/main" val="812488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1662605-2F68-41DD-A564-CE2FE80CA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012" y="522514"/>
            <a:ext cx="9797143" cy="5924939"/>
          </a:xfrm>
        </p:spPr>
      </p:pic>
    </p:spTree>
    <p:extLst>
      <p:ext uri="{BB962C8B-B14F-4D97-AF65-F5344CB8AC3E}">
        <p14:creationId xmlns:p14="http://schemas.microsoft.com/office/powerpoint/2010/main" val="3156703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C9C0AC6-6576-4743-AC4E-DE6C83BA8A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2" y="270588"/>
            <a:ext cx="10366310" cy="6279502"/>
          </a:xfrm>
        </p:spPr>
      </p:pic>
    </p:spTree>
    <p:extLst>
      <p:ext uri="{BB962C8B-B14F-4D97-AF65-F5344CB8AC3E}">
        <p14:creationId xmlns:p14="http://schemas.microsoft.com/office/powerpoint/2010/main" val="33309999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73055DB-CDEC-4DDA-B600-FF8D82029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22" y="793102"/>
            <a:ext cx="9032033" cy="5383861"/>
          </a:xfrm>
        </p:spPr>
      </p:pic>
    </p:spTree>
    <p:extLst>
      <p:ext uri="{BB962C8B-B14F-4D97-AF65-F5344CB8AC3E}">
        <p14:creationId xmlns:p14="http://schemas.microsoft.com/office/powerpoint/2010/main" val="3798900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C5E409A5-CF1D-458A-9663-2151ED82F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2825496"/>
          </a:xfrm>
          <a:prstGeom prst="rect">
            <a:avLst/>
          </a:prstGeom>
          <a:gradFill>
            <a:gsLst>
              <a:gs pos="0">
                <a:schemeClr val="accent5"/>
              </a:gs>
              <a:gs pos="25000">
                <a:schemeClr val="accent5"/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919F297E-B60D-4F97-8148-C5F192A54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33968"/>
          <a:stretch/>
        </p:blipFill>
        <p:spPr>
          <a:xfrm>
            <a:off x="0" y="1217573"/>
            <a:ext cx="12192000" cy="1393277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077264-621F-45C0-B11F-5A0CC8AA2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rgbClr val="FFFFFF"/>
                </a:solidFill>
              </a:rPr>
              <a:t>Functional Requirements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0143844-CA1B-4124-9147-25EAB6ABC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2466471"/>
            <a:ext cx="12188952" cy="439152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2603B6D-BC55-4654-AFCF-3C4B3ED420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4727637"/>
              </p:ext>
            </p:extLst>
          </p:nvPr>
        </p:nvGraphicFramePr>
        <p:xfrm>
          <a:off x="1036320" y="2560320"/>
          <a:ext cx="10119360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76721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136635-1E94-4830-9C87-97D7A74AC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Non-Functional Requirements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A4B7C8-0808-48A2-A37E-9A5DC7AB2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Usability:</a:t>
            </a:r>
            <a:r>
              <a:rPr lang="en-US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System should be easy even for new students that are not tech savvy.</a:t>
            </a:r>
            <a:endParaRPr lang="en-GB" sz="20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Performance:</a:t>
            </a:r>
            <a:r>
              <a:rPr lang="en-US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The system should handle assignment turn-in in workload without a problem.</a:t>
            </a:r>
            <a:endParaRPr lang="en-GB" sz="20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Consistency:</a:t>
            </a:r>
            <a:r>
              <a:rPr lang="en-US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Functions that have similar steps should have similar interfaces.</a:t>
            </a:r>
            <a:endParaRPr lang="en-GB" sz="20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User Friendly: </a:t>
            </a:r>
            <a:r>
              <a:rPr lang="en-US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The design and colors of the interface should be suitable for all ages and for the user’s eyes.</a:t>
            </a:r>
            <a:endParaRPr lang="en-GB" sz="20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Arial" panose="020B0604020202020204" pitchFamily="34" charset="0"/>
            </a:endParaRPr>
          </a:p>
          <a:p>
            <a:r>
              <a:rPr lang="en-US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Robustness:</a:t>
            </a:r>
            <a:r>
              <a:rPr lang="en-US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 The system should be able to handle invalid user input.</a:t>
            </a:r>
          </a:p>
          <a:p>
            <a:r>
              <a:rPr lang="en-GB" sz="2000" b="1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Security: </a:t>
            </a:r>
            <a:r>
              <a:rPr lang="en-GB" sz="2000" dirty="0">
                <a:effectLst/>
                <a:latin typeface="Calibri" panose="020F050202020403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The passwords should be hashed before storing them in the database.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539872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2A21-52BD-4B20-97E9-E1E01069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Introduction</a:t>
            </a:r>
            <a:br>
              <a:rPr lang="en-GB" dirty="0">
                <a:solidFill>
                  <a:srgbClr val="FFFFFF"/>
                </a:solidFill>
              </a:rPr>
            </a:b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5607F-20B6-4169-BE4C-D339A18A5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451" y="1562100"/>
            <a:ext cx="7413395" cy="4976811"/>
          </a:xfrm>
        </p:spPr>
        <p:txBody>
          <a:bodyPr>
            <a:normAutofit/>
          </a:bodyPr>
          <a:lstStyle/>
          <a:p>
            <a:r>
              <a:rPr lang="en-US" dirty="0"/>
              <a:t>Our project is called Better E-com.</a:t>
            </a:r>
          </a:p>
          <a:p>
            <a:endParaRPr lang="en-US" dirty="0"/>
          </a:p>
          <a:p>
            <a:r>
              <a:rPr lang="en-US" dirty="0"/>
              <a:t>In this project, we are trying to design a new and a better version of the E-com.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9566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5F55C16-BC21-49EF-A4FF-C3155BB93B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E23F57-9550-4BF2-9C09-3DAF198C0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8400" y="365125"/>
            <a:ext cx="5105398" cy="1952744"/>
          </a:xfrm>
        </p:spPr>
        <p:txBody>
          <a:bodyPr>
            <a:normAutofit/>
          </a:bodyPr>
          <a:lstStyle/>
          <a:p>
            <a:r>
              <a:rPr lang="en-GB" dirty="0"/>
              <a:t>Design Phase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C5F069E-AFE6-4825-8945-46F2918A50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6116569" cy="6858000"/>
          </a:xfrm>
          <a:custGeom>
            <a:avLst/>
            <a:gdLst>
              <a:gd name="connsiteX0" fmla="*/ 0 w 6116569"/>
              <a:gd name="connsiteY0" fmla="*/ 0 h 6879321"/>
              <a:gd name="connsiteX1" fmla="*/ 2935851 w 6116569"/>
              <a:gd name="connsiteY1" fmla="*/ 0 h 6879321"/>
              <a:gd name="connsiteX2" fmla="*/ 3238280 w 6116569"/>
              <a:gd name="connsiteY2" fmla="*/ 31980 h 6879321"/>
              <a:gd name="connsiteX3" fmla="*/ 3660541 w 6116569"/>
              <a:gd name="connsiteY3" fmla="*/ 550772 h 6879321"/>
              <a:gd name="connsiteX4" fmla="*/ 3808902 w 6116569"/>
              <a:gd name="connsiteY4" fmla="*/ 589860 h 6879321"/>
              <a:gd name="connsiteX5" fmla="*/ 4413762 w 6116569"/>
              <a:gd name="connsiteY5" fmla="*/ 625393 h 6879321"/>
              <a:gd name="connsiteX6" fmla="*/ 4567830 w 6116569"/>
              <a:gd name="connsiteY6" fmla="*/ 721333 h 6879321"/>
              <a:gd name="connsiteX7" fmla="*/ 4171247 w 6116569"/>
              <a:gd name="connsiteY7" fmla="*/ 792401 h 6879321"/>
              <a:gd name="connsiteX8" fmla="*/ 4376671 w 6116569"/>
              <a:gd name="connsiteY8" fmla="*/ 842148 h 6879321"/>
              <a:gd name="connsiteX9" fmla="*/ 4527887 w 6116569"/>
              <a:gd name="connsiteY9" fmla="*/ 813722 h 6879321"/>
              <a:gd name="connsiteX10" fmla="*/ 4633452 w 6116569"/>
              <a:gd name="connsiteY10" fmla="*/ 799508 h 6879321"/>
              <a:gd name="connsiteX11" fmla="*/ 4947293 w 6116569"/>
              <a:gd name="connsiteY11" fmla="*/ 870576 h 6879321"/>
              <a:gd name="connsiteX12" fmla="*/ 5263988 w 6116569"/>
              <a:gd name="connsiteY12" fmla="*/ 820828 h 6879321"/>
              <a:gd name="connsiteX13" fmla="*/ 5249723 w 6116569"/>
              <a:gd name="connsiteY13" fmla="*/ 895449 h 6879321"/>
              <a:gd name="connsiteX14" fmla="*/ 4744723 w 6116569"/>
              <a:gd name="connsiteY14" fmla="*/ 1197485 h 6879321"/>
              <a:gd name="connsiteX15" fmla="*/ 4767548 w 6116569"/>
              <a:gd name="connsiteY15" fmla="*/ 1346727 h 6879321"/>
              <a:gd name="connsiteX16" fmla="*/ 4539299 w 6116569"/>
              <a:gd name="connsiteY16" fmla="*/ 1421348 h 6879321"/>
              <a:gd name="connsiteX17" fmla="*/ 4607773 w 6116569"/>
              <a:gd name="connsiteY17" fmla="*/ 1485309 h 6879321"/>
              <a:gd name="connsiteX18" fmla="*/ 4579242 w 6116569"/>
              <a:gd name="connsiteY18" fmla="*/ 1535055 h 6879321"/>
              <a:gd name="connsiteX19" fmla="*/ 5278255 w 6116569"/>
              <a:gd name="connsiteY19" fmla="*/ 1609676 h 6879321"/>
              <a:gd name="connsiteX20" fmla="*/ 5771843 w 6116569"/>
              <a:gd name="connsiteY20" fmla="*/ 1630997 h 6879321"/>
              <a:gd name="connsiteX21" fmla="*/ 6105656 w 6116569"/>
              <a:gd name="connsiteY21" fmla="*/ 1748257 h 6879321"/>
              <a:gd name="connsiteX22" fmla="*/ 5691955 w 6116569"/>
              <a:gd name="connsiteY22" fmla="*/ 2167555 h 6879321"/>
              <a:gd name="connsiteX23" fmla="*/ 5475118 w 6116569"/>
              <a:gd name="connsiteY23" fmla="*/ 2348776 h 6879321"/>
              <a:gd name="connsiteX24" fmla="*/ 5826051 w 6116569"/>
              <a:gd name="connsiteY24" fmla="*/ 2291922 h 6879321"/>
              <a:gd name="connsiteX25" fmla="*/ 5552153 w 6116569"/>
              <a:gd name="connsiteY25" fmla="*/ 2597513 h 6879321"/>
              <a:gd name="connsiteX26" fmla="*/ 5603508 w 6116569"/>
              <a:gd name="connsiteY26" fmla="*/ 2647260 h 6879321"/>
              <a:gd name="connsiteX27" fmla="*/ 5700515 w 6116569"/>
              <a:gd name="connsiteY27" fmla="*/ 2679240 h 6879321"/>
              <a:gd name="connsiteX28" fmla="*/ 5246870 w 6116569"/>
              <a:gd name="connsiteY28" fmla="*/ 2888889 h 6879321"/>
              <a:gd name="connsiteX29" fmla="*/ 4836022 w 6116569"/>
              <a:gd name="connsiteY29" fmla="*/ 3169605 h 6879321"/>
              <a:gd name="connsiteX30" fmla="*/ 4736163 w 6116569"/>
              <a:gd name="connsiteY30" fmla="*/ 3233565 h 6879321"/>
              <a:gd name="connsiteX31" fmla="*/ 4853141 w 6116569"/>
              <a:gd name="connsiteY31" fmla="*/ 3233565 h 6879321"/>
              <a:gd name="connsiteX32" fmla="*/ 4944440 w 6116569"/>
              <a:gd name="connsiteY32" fmla="*/ 3226459 h 6879321"/>
              <a:gd name="connsiteX33" fmla="*/ 5109921 w 6116569"/>
              <a:gd name="connsiteY33" fmla="*/ 3283313 h 6879321"/>
              <a:gd name="connsiteX34" fmla="*/ 5694809 w 6116569"/>
              <a:gd name="connsiteY34" fmla="*/ 3141178 h 6879321"/>
              <a:gd name="connsiteX35" fmla="*/ 5566419 w 6116569"/>
              <a:gd name="connsiteY35" fmla="*/ 3301079 h 6879321"/>
              <a:gd name="connsiteX36" fmla="*/ 5415203 w 6116569"/>
              <a:gd name="connsiteY36" fmla="*/ 3397020 h 6879321"/>
              <a:gd name="connsiteX37" fmla="*/ 5612068 w 6116569"/>
              <a:gd name="connsiteY37" fmla="*/ 3432554 h 6879321"/>
              <a:gd name="connsiteX38" fmla="*/ 5206927 w 6116569"/>
              <a:gd name="connsiteY38" fmla="*/ 3599562 h 6879321"/>
              <a:gd name="connsiteX39" fmla="*/ 5301079 w 6116569"/>
              <a:gd name="connsiteY39" fmla="*/ 3723930 h 6879321"/>
              <a:gd name="connsiteX40" fmla="*/ 4507915 w 6116569"/>
              <a:gd name="connsiteY40" fmla="*/ 4306683 h 6879321"/>
              <a:gd name="connsiteX41" fmla="*/ 3982942 w 6116569"/>
              <a:gd name="connsiteY41" fmla="*/ 4587399 h 6879321"/>
              <a:gd name="connsiteX42" fmla="*/ 4185513 w 6116569"/>
              <a:gd name="connsiteY42" fmla="*/ 4541205 h 6879321"/>
              <a:gd name="connsiteX43" fmla="*/ 5212633 w 6116569"/>
              <a:gd name="connsiteY43" fmla="*/ 4455924 h 6879321"/>
              <a:gd name="connsiteX44" fmla="*/ 5312492 w 6116569"/>
              <a:gd name="connsiteY44" fmla="*/ 4473691 h 6879321"/>
              <a:gd name="connsiteX45" fmla="*/ 4596361 w 6116569"/>
              <a:gd name="connsiteY45" fmla="*/ 4818368 h 6879321"/>
              <a:gd name="connsiteX46" fmla="*/ 4873113 w 6116569"/>
              <a:gd name="connsiteY46" fmla="*/ 4885882 h 6879321"/>
              <a:gd name="connsiteX47" fmla="*/ 4935881 w 6116569"/>
              <a:gd name="connsiteY47" fmla="*/ 4914309 h 6879321"/>
              <a:gd name="connsiteX48" fmla="*/ 4873113 w 6116569"/>
              <a:gd name="connsiteY48" fmla="*/ 5003143 h 6879321"/>
              <a:gd name="connsiteX49" fmla="*/ 4721898 w 6116569"/>
              <a:gd name="connsiteY49" fmla="*/ 5095530 h 6879321"/>
              <a:gd name="connsiteX50" fmla="*/ 5132745 w 6116569"/>
              <a:gd name="connsiteY50" fmla="*/ 4949842 h 6879321"/>
              <a:gd name="connsiteX51" fmla="*/ 5101362 w 6116569"/>
              <a:gd name="connsiteY51" fmla="*/ 5081317 h 6879321"/>
              <a:gd name="connsiteX52" fmla="*/ 5138452 w 6116569"/>
              <a:gd name="connsiteY52" fmla="*/ 5198578 h 6879321"/>
              <a:gd name="connsiteX53" fmla="*/ 4904497 w 6116569"/>
              <a:gd name="connsiteY53" fmla="*/ 5362033 h 6879321"/>
              <a:gd name="connsiteX54" fmla="*/ 4579242 w 6116569"/>
              <a:gd name="connsiteY54" fmla="*/ 5674729 h 6879321"/>
              <a:gd name="connsiteX55" fmla="*/ 4253988 w 6116569"/>
              <a:gd name="connsiteY55" fmla="*/ 5884379 h 6879321"/>
              <a:gd name="connsiteX56" fmla="*/ 3985795 w 6116569"/>
              <a:gd name="connsiteY56" fmla="*/ 6069153 h 6879321"/>
              <a:gd name="connsiteX57" fmla="*/ 4231163 w 6116569"/>
              <a:gd name="connsiteY57" fmla="*/ 6030066 h 6879321"/>
              <a:gd name="connsiteX58" fmla="*/ 3814609 w 6116569"/>
              <a:gd name="connsiteY58" fmla="*/ 6317889 h 6879321"/>
              <a:gd name="connsiteX59" fmla="*/ 3751840 w 6116569"/>
              <a:gd name="connsiteY59" fmla="*/ 6339209 h 6879321"/>
              <a:gd name="connsiteX60" fmla="*/ 3089919 w 6116569"/>
              <a:gd name="connsiteY60" fmla="*/ 6563071 h 6879321"/>
              <a:gd name="connsiteX61" fmla="*/ 2961529 w 6116569"/>
              <a:gd name="connsiteY61" fmla="*/ 6662566 h 6879321"/>
              <a:gd name="connsiteX62" fmla="*/ 3107038 w 6116569"/>
              <a:gd name="connsiteY62" fmla="*/ 6673226 h 6879321"/>
              <a:gd name="connsiteX63" fmla="*/ 3594919 w 6116569"/>
              <a:gd name="connsiteY63" fmla="*/ 6591499 h 6879321"/>
              <a:gd name="connsiteX64" fmla="*/ 3261106 w 6116569"/>
              <a:gd name="connsiteY64" fmla="*/ 6726527 h 6879321"/>
              <a:gd name="connsiteX65" fmla="*/ 3620597 w 6116569"/>
              <a:gd name="connsiteY65" fmla="*/ 6740740 h 6879321"/>
              <a:gd name="connsiteX66" fmla="*/ 3703337 w 6116569"/>
              <a:gd name="connsiteY66" fmla="*/ 6826020 h 6879321"/>
              <a:gd name="connsiteX67" fmla="*/ 3689072 w 6116569"/>
              <a:gd name="connsiteY67" fmla="*/ 6879321 h 6879321"/>
              <a:gd name="connsiteX68" fmla="*/ 0 w 6116569"/>
              <a:gd name="connsiteY68" fmla="*/ 6879321 h 68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Design">
            <a:extLst>
              <a:ext uri="{FF2B5EF4-FFF2-40B4-BE49-F238E27FC236}">
                <a16:creationId xmlns:a16="http://schemas.microsoft.com/office/drawing/2014/main" id="{49C39B5B-D510-4342-931A-AE9E5C86D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134" y="1918107"/>
            <a:ext cx="3195204" cy="319520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A62D3-D0A8-4C99-BAC4-61EDA04B7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0" y="2497257"/>
            <a:ext cx="5105398" cy="3679705"/>
          </a:xfrm>
        </p:spPr>
        <p:txBody>
          <a:bodyPr>
            <a:normAutofit/>
          </a:bodyPr>
          <a:lstStyle/>
          <a:p>
            <a:r>
              <a:rPr lang="en-GB" sz="2000"/>
              <a:t>We constructed the system architecture and the components diagrams.</a:t>
            </a:r>
          </a:p>
          <a:p>
            <a:endParaRPr lang="en-GB" sz="2000"/>
          </a:p>
          <a:p>
            <a:r>
              <a:rPr lang="en-GB" sz="2000"/>
              <a:t>We constructed the ERD to represent our database.</a:t>
            </a:r>
          </a:p>
        </p:txBody>
      </p:sp>
    </p:spTree>
    <p:extLst>
      <p:ext uri="{BB962C8B-B14F-4D97-AF65-F5344CB8AC3E}">
        <p14:creationId xmlns:p14="http://schemas.microsoft.com/office/powerpoint/2010/main" val="1240261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ADCDBAFB-831F-4C63-82CF-33AAD4DD3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091" y="501651"/>
            <a:ext cx="4395340" cy="1716255"/>
          </a:xfrm>
        </p:spPr>
        <p:txBody>
          <a:bodyPr anchor="b">
            <a:normAutofit/>
          </a:bodyPr>
          <a:lstStyle/>
          <a:p>
            <a:r>
              <a:rPr lang="en-GB" sz="3900" dirty="0"/>
              <a:t>System Architecture</a:t>
            </a:r>
            <a:br>
              <a:rPr lang="en-GB" sz="3900" dirty="0"/>
            </a:br>
            <a:endParaRPr lang="en-GB" sz="39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F8F38004-4555-4531-B744-D9EB53006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583" y="2645922"/>
            <a:ext cx="4434721" cy="3710427"/>
          </a:xfrm>
        </p:spPr>
        <p:txBody>
          <a:bodyPr anchor="t">
            <a:normAutofit/>
          </a:bodyPr>
          <a:lstStyle/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Multi-tier client-server architecture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Web Based System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Online Database for the ease of development and testing</a:t>
            </a:r>
          </a:p>
          <a:p>
            <a:endParaRPr lang="en-GB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59E88CC-EE1E-433E-A052-FD9F69900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696" y="501651"/>
            <a:ext cx="2755077" cy="587346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6D97B7E-A158-4669-9D61-DEE8D6B3A993}"/>
              </a:ext>
            </a:extLst>
          </p:cNvPr>
          <p:cNvSpPr/>
          <p:nvPr/>
        </p:nvSpPr>
        <p:spPr>
          <a:xfrm>
            <a:off x="6096000" y="1839610"/>
            <a:ext cx="5245100" cy="4571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74000">
                <a:srgbClr val="EEDEA2"/>
              </a:gs>
              <a:gs pos="91143">
                <a:srgbClr val="DBADA8"/>
              </a:gs>
              <a:gs pos="83000">
                <a:srgbClr val="EE8868"/>
              </a:gs>
              <a:gs pos="100000">
                <a:srgbClr val="F9C1BB"/>
              </a:gs>
            </a:gsLst>
            <a:lin ang="660000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1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6075B-4F28-4763-8832-167EDAB66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291"/>
            <a:ext cx="10515600" cy="699796"/>
          </a:xfrm>
        </p:spPr>
        <p:txBody>
          <a:bodyPr/>
          <a:lstStyle/>
          <a:p>
            <a:r>
              <a:rPr lang="en-US" dirty="0"/>
              <a:t>Component Diagram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55DE9B6-B4C2-457C-AD8D-D5A30F56890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5" y="961053"/>
            <a:ext cx="11318033" cy="57476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6317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2A21-52BD-4B20-97E9-E1E01069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Components</a:t>
            </a:r>
            <a:br>
              <a:rPr lang="en-GB" dirty="0">
                <a:solidFill>
                  <a:srgbClr val="FFFFFF"/>
                </a:solidFill>
              </a:rPr>
            </a:b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5607F-20B6-4169-BE4C-D339A18A5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451" y="319088"/>
            <a:ext cx="7413395" cy="6219823"/>
          </a:xfrm>
        </p:spPr>
        <p:txBody>
          <a:bodyPr>
            <a:normAutofit/>
          </a:bodyPr>
          <a:lstStyle/>
          <a:p>
            <a:r>
              <a:rPr lang="en-US" dirty="0"/>
              <a:t>Profile Controller.</a:t>
            </a:r>
          </a:p>
          <a:p>
            <a:pPr lvl="1"/>
            <a:r>
              <a:rPr lang="en-US" dirty="0"/>
              <a:t>Handles user profile CRUD operations.</a:t>
            </a:r>
          </a:p>
          <a:p>
            <a:pPr lvl="1"/>
            <a:endParaRPr lang="en-US" dirty="0"/>
          </a:p>
          <a:p>
            <a:r>
              <a:rPr lang="en-US" dirty="0"/>
              <a:t>Account Controller.</a:t>
            </a:r>
          </a:p>
          <a:p>
            <a:pPr lvl="1"/>
            <a:r>
              <a:rPr lang="en-US" dirty="0"/>
              <a:t>Handles the registration of the user and credentials.</a:t>
            </a:r>
          </a:p>
          <a:p>
            <a:pPr lvl="1"/>
            <a:endParaRPr lang="en-US" dirty="0"/>
          </a:p>
          <a:p>
            <a:r>
              <a:rPr lang="en-US" dirty="0"/>
              <a:t>Department Controller.</a:t>
            </a:r>
          </a:p>
          <a:p>
            <a:pPr lvl="1"/>
            <a:r>
              <a:rPr lang="en-US" dirty="0"/>
              <a:t>Handles the department essential operations, student registration and assigning courses to departments etc.</a:t>
            </a:r>
          </a:p>
          <a:p>
            <a:pPr lvl="1"/>
            <a:endParaRPr lang="en-US" dirty="0"/>
          </a:p>
          <a:p>
            <a:r>
              <a:rPr lang="en-US" dirty="0"/>
              <a:t>Courses Controller.</a:t>
            </a:r>
          </a:p>
          <a:p>
            <a:pPr lvl="1"/>
            <a:r>
              <a:rPr lang="en-US" dirty="0"/>
              <a:t>Handles Course Students and instructors' registrations.</a:t>
            </a:r>
          </a:p>
          <a:p>
            <a:pPr lvl="1"/>
            <a:r>
              <a:rPr lang="en-US" dirty="0"/>
              <a:t>Handles  Instantiating course instances.</a:t>
            </a:r>
          </a:p>
        </p:txBody>
      </p:sp>
    </p:spTree>
    <p:extLst>
      <p:ext uri="{BB962C8B-B14F-4D97-AF65-F5344CB8AC3E}">
        <p14:creationId xmlns:p14="http://schemas.microsoft.com/office/powerpoint/2010/main" val="2740461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2A21-52BD-4B20-97E9-E1E01069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Components</a:t>
            </a:r>
            <a:br>
              <a:rPr lang="en-GB" dirty="0">
                <a:solidFill>
                  <a:srgbClr val="FFFFFF"/>
                </a:solidFill>
              </a:rPr>
            </a:b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5607F-20B6-4169-BE4C-D339A18A5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9451" y="1800520"/>
            <a:ext cx="7413395" cy="4738391"/>
          </a:xfrm>
        </p:spPr>
        <p:txBody>
          <a:bodyPr>
            <a:normAutofit/>
          </a:bodyPr>
          <a:lstStyle/>
          <a:p>
            <a:r>
              <a:rPr lang="en-US" dirty="0"/>
              <a:t>Feed Controller.</a:t>
            </a:r>
          </a:p>
          <a:p>
            <a:pPr lvl="1"/>
            <a:r>
              <a:rPr lang="en-US" dirty="0"/>
              <a:t>Handles general and course feeds.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Grades Controller.</a:t>
            </a:r>
          </a:p>
          <a:p>
            <a:pPr lvl="1"/>
            <a:r>
              <a:rPr lang="en-US" dirty="0"/>
              <a:t>Handles student grades and GPA calculations.</a:t>
            </a:r>
          </a:p>
        </p:txBody>
      </p:sp>
    </p:spTree>
    <p:extLst>
      <p:ext uri="{BB962C8B-B14F-4D97-AF65-F5344CB8AC3E}">
        <p14:creationId xmlns:p14="http://schemas.microsoft.com/office/powerpoint/2010/main" val="2960324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15F33D-AAAE-49A8-B27E-F08834A9F1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886" y="242596"/>
            <a:ext cx="11364685" cy="6419461"/>
          </a:xfrm>
        </p:spPr>
      </p:pic>
    </p:spTree>
    <p:extLst>
      <p:ext uri="{BB962C8B-B14F-4D97-AF65-F5344CB8AC3E}">
        <p14:creationId xmlns:p14="http://schemas.microsoft.com/office/powerpoint/2010/main" val="27583761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B3523F-1141-4C1A-840F-FE2522383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640080"/>
            <a:ext cx="3282696" cy="525780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Development Phase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F0D8-774E-4872-B1FF-F38B39807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8384" y="640081"/>
            <a:ext cx="6024654" cy="5257800"/>
          </a:xfrm>
        </p:spPr>
        <p:txBody>
          <a:bodyPr anchor="ctr">
            <a:normAutofit/>
          </a:bodyPr>
          <a:lstStyle/>
          <a:p>
            <a:r>
              <a:rPr lang="en-GB" sz="2400" dirty="0"/>
              <a:t>We decided to use the Agile methodology so we can develop the system in a small steps and making development easier.</a:t>
            </a:r>
          </a:p>
          <a:p>
            <a:endParaRPr lang="en-GB" sz="2400" dirty="0"/>
          </a:p>
          <a:p>
            <a:r>
              <a:rPr lang="en-GB" sz="2400" dirty="0"/>
              <a:t>The design and implementation phases were working in parallel, we adds the new classes, models, and update the user GUI as we go. </a:t>
            </a:r>
          </a:p>
        </p:txBody>
      </p:sp>
    </p:spTree>
    <p:extLst>
      <p:ext uri="{BB962C8B-B14F-4D97-AF65-F5344CB8AC3E}">
        <p14:creationId xmlns:p14="http://schemas.microsoft.com/office/powerpoint/2010/main" val="3915883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55AD3-60F6-4DA4-A687-33867216E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4508"/>
          </a:xfrm>
        </p:spPr>
        <p:txBody>
          <a:bodyPr/>
          <a:lstStyle/>
          <a:p>
            <a:r>
              <a:rPr lang="en-US" dirty="0"/>
              <a:t>Gantt Chart</a:t>
            </a:r>
          </a:p>
        </p:txBody>
      </p:sp>
      <p:pic>
        <p:nvPicPr>
          <p:cNvPr id="4" name="Graphic 15">
            <a:extLst>
              <a:ext uri="{FF2B5EF4-FFF2-40B4-BE49-F238E27FC236}">
                <a16:creationId xmlns:a16="http://schemas.microsoft.com/office/drawing/2014/main" id="{DDA43EFD-E2A3-4467-853D-D09472DC16F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1217" y="1352194"/>
            <a:ext cx="11411338" cy="504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0644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16">
            <a:extLst>
              <a:ext uri="{FF2B5EF4-FFF2-40B4-BE49-F238E27FC236}">
                <a16:creationId xmlns:a16="http://schemas.microsoft.com/office/drawing/2014/main" id="{A68B26D2-35CE-412A-80FF-23DB13ECE9D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09756" y="401638"/>
            <a:ext cx="9972488" cy="6054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610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DD6F4-BBD6-47E5-BD07-4629E94B2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789" y="97632"/>
            <a:ext cx="9194930" cy="1325563"/>
          </a:xfrm>
        </p:spPr>
        <p:txBody>
          <a:bodyPr/>
          <a:lstStyle/>
          <a:p>
            <a:r>
              <a:rPr lang="en-US" dirty="0"/>
              <a:t>Development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F45B-B6E8-4F8B-A30C-DA171AD6D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25700" y="1937508"/>
            <a:ext cx="10321472" cy="4351338"/>
          </a:xfrm>
        </p:spPr>
        <p:txBody>
          <a:bodyPr/>
          <a:lstStyle/>
          <a:p>
            <a:r>
              <a:rPr lang="en-US" dirty="0"/>
              <a:t>Phase 1: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Phase 2: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Phase 3: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362DFE-BED1-49FB-917C-F947EF41565D}"/>
              </a:ext>
            </a:extLst>
          </p:cNvPr>
          <p:cNvSpPr/>
          <p:nvPr/>
        </p:nvSpPr>
        <p:spPr>
          <a:xfrm>
            <a:off x="4128084" y="2388552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1C9733-AAB9-4034-98EA-4419AA514C4D}"/>
              </a:ext>
            </a:extLst>
          </p:cNvPr>
          <p:cNvSpPr/>
          <p:nvPr/>
        </p:nvSpPr>
        <p:spPr>
          <a:xfrm>
            <a:off x="4579064" y="2753644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88B64E-943F-4860-88B4-7DB34B8DA9D7}"/>
              </a:ext>
            </a:extLst>
          </p:cNvPr>
          <p:cNvSpPr/>
          <p:nvPr/>
        </p:nvSpPr>
        <p:spPr>
          <a:xfrm>
            <a:off x="5115574" y="3128066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F9B08A-A1C2-40E6-9CE1-2CD00949CA35}"/>
              </a:ext>
            </a:extLst>
          </p:cNvPr>
          <p:cNvSpPr txBox="1"/>
          <p:nvPr/>
        </p:nvSpPr>
        <p:spPr>
          <a:xfrm>
            <a:off x="5281968" y="2338893"/>
            <a:ext cx="3526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 Tables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34EAE7F-8526-4671-B9A1-63410047BE68}"/>
              </a:ext>
            </a:extLst>
          </p:cNvPr>
          <p:cNvSpPr txBox="1"/>
          <p:nvPr/>
        </p:nvSpPr>
        <p:spPr>
          <a:xfrm>
            <a:off x="5732948" y="2691266"/>
            <a:ext cx="5180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Registration and Account Management  Functions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1A4D50-CC9D-47E7-8385-62FF5C9AE2A5}"/>
              </a:ext>
            </a:extLst>
          </p:cNvPr>
          <p:cNvSpPr txBox="1"/>
          <p:nvPr/>
        </p:nvSpPr>
        <p:spPr>
          <a:xfrm>
            <a:off x="6188595" y="3097256"/>
            <a:ext cx="4562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Landing page and profile Management pages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66C4E5-6442-4B4B-9D87-F82069907D39}"/>
              </a:ext>
            </a:extLst>
          </p:cNvPr>
          <p:cNvSpPr/>
          <p:nvPr/>
        </p:nvSpPr>
        <p:spPr>
          <a:xfrm>
            <a:off x="4128084" y="3950631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27001C-DBB7-4434-AAC0-EA5912394F71}"/>
              </a:ext>
            </a:extLst>
          </p:cNvPr>
          <p:cNvSpPr/>
          <p:nvPr/>
        </p:nvSpPr>
        <p:spPr>
          <a:xfrm>
            <a:off x="4579064" y="4315723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D694A1-853E-4D05-A4D1-EB860A73C7DD}"/>
              </a:ext>
            </a:extLst>
          </p:cNvPr>
          <p:cNvSpPr/>
          <p:nvPr/>
        </p:nvSpPr>
        <p:spPr>
          <a:xfrm>
            <a:off x="5115574" y="4690145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002088-354B-4774-A265-960B63417532}"/>
              </a:ext>
            </a:extLst>
          </p:cNvPr>
          <p:cNvSpPr txBox="1"/>
          <p:nvPr/>
        </p:nvSpPr>
        <p:spPr>
          <a:xfrm>
            <a:off x="5406378" y="3950631"/>
            <a:ext cx="4096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Departments and courses Tables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959CB4B-8CD8-4B74-AF6F-D6EACCBC69D7}"/>
              </a:ext>
            </a:extLst>
          </p:cNvPr>
          <p:cNvSpPr txBox="1"/>
          <p:nvPr/>
        </p:nvSpPr>
        <p:spPr>
          <a:xfrm>
            <a:off x="5732948" y="4315723"/>
            <a:ext cx="4814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Departments and Course Management Functions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E629059-CC63-4EFF-98E9-FDD01F5B9F3F}"/>
              </a:ext>
            </a:extLst>
          </p:cNvPr>
          <p:cNvSpPr txBox="1"/>
          <p:nvPr/>
        </p:nvSpPr>
        <p:spPr>
          <a:xfrm>
            <a:off x="6269458" y="4680464"/>
            <a:ext cx="4055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Users, Departments and Courses pages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6FE040-D7AB-486E-A820-49715249A369}"/>
              </a:ext>
            </a:extLst>
          </p:cNvPr>
          <p:cNvSpPr/>
          <p:nvPr/>
        </p:nvSpPr>
        <p:spPr>
          <a:xfrm>
            <a:off x="4280484" y="5393218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26AB70-DEC1-483D-9053-90238B6B5DD9}"/>
              </a:ext>
            </a:extLst>
          </p:cNvPr>
          <p:cNvSpPr/>
          <p:nvPr/>
        </p:nvSpPr>
        <p:spPr>
          <a:xfrm>
            <a:off x="4731464" y="5758310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402DE2C-5A59-4917-8C22-22B5701D166A}"/>
              </a:ext>
            </a:extLst>
          </p:cNvPr>
          <p:cNvSpPr/>
          <p:nvPr/>
        </p:nvSpPr>
        <p:spPr>
          <a:xfrm>
            <a:off x="5267974" y="6132732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8D7B16-6CDF-4829-A84B-52791A6A742E}"/>
              </a:ext>
            </a:extLst>
          </p:cNvPr>
          <p:cNvSpPr txBox="1"/>
          <p:nvPr/>
        </p:nvSpPr>
        <p:spPr>
          <a:xfrm>
            <a:off x="5406378" y="5327695"/>
            <a:ext cx="4814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Instances, Normal Registration Tables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B85F2B-EE41-4597-A532-5F9D8B3DB350}"/>
              </a:ext>
            </a:extLst>
          </p:cNvPr>
          <p:cNvSpPr txBox="1"/>
          <p:nvPr/>
        </p:nvSpPr>
        <p:spPr>
          <a:xfrm>
            <a:off x="5857358" y="5693867"/>
            <a:ext cx="5843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instances, Normal and Late Registration Functions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FA8D50-5BD2-46B7-9758-9BA91FF86142}"/>
              </a:ext>
            </a:extLst>
          </p:cNvPr>
          <p:cNvSpPr txBox="1"/>
          <p:nvPr/>
        </p:nvSpPr>
        <p:spPr>
          <a:xfrm>
            <a:off x="6460736" y="6132732"/>
            <a:ext cx="5066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Registration and Viewing pages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1EF0FEA-314F-44B4-AC30-680548536D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4995" r="43018"/>
          <a:stretch/>
        </p:blipFill>
        <p:spPr>
          <a:xfrm>
            <a:off x="16394" y="9787"/>
            <a:ext cx="2315935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2E96CB4-35A6-467F-9BBF-88ADD8EEA32A}"/>
              </a:ext>
            </a:extLst>
          </p:cNvPr>
          <p:cNvSpPr/>
          <p:nvPr/>
        </p:nvSpPr>
        <p:spPr>
          <a:xfrm>
            <a:off x="2746789" y="1525617"/>
            <a:ext cx="688361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10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3A2A21-52BD-4B20-97E9-E1E010696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 Definition</a:t>
            </a:r>
            <a:br>
              <a:rPr lang="en-GB" dirty="0">
                <a:solidFill>
                  <a:schemeClr val="bg1"/>
                </a:solidFill>
              </a:rPr>
            </a:b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28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5607F-20B6-4169-BE4C-D339A18A5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32" y="505838"/>
            <a:ext cx="7413395" cy="566149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old-bylaw was a quick developed solution to enable the faculty to use the power of the internet to enhance the learning process at its time.</a:t>
            </a:r>
          </a:p>
          <a:p>
            <a:endParaRPr lang="en-US" dirty="0"/>
          </a:p>
          <a:p>
            <a:r>
              <a:rPr lang="en-US" dirty="0"/>
              <a:t>Its features are not working well, has incomplete features, and it misses important features, on top of that its interface is not user friendly, it is generally outdated.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new E-com has replaced the old E-com, although it solved some of the issues but it still missing important features like the course materials and assignments.</a:t>
            </a:r>
          </a:p>
          <a:p>
            <a:endParaRPr lang="en-US" dirty="0"/>
          </a:p>
          <a:p>
            <a:r>
              <a:rPr lang="en-US" dirty="0"/>
              <a:t>The old E-com and The new E-com focus mainly on the </a:t>
            </a:r>
            <a:br>
              <a:rPr lang="en-US" dirty="0"/>
            </a:br>
            <a:r>
              <a:rPr lang="en-US" dirty="0"/>
              <a:t>E-community part while ignoring the E-learning part.</a:t>
            </a:r>
          </a:p>
          <a:p>
            <a:endParaRPr lang="en-US" dirty="0"/>
          </a:p>
          <a:p>
            <a:r>
              <a:rPr lang="en-US" dirty="0"/>
              <a:t>Therefore, the stakeholders must use third-party websites to handle the E-learning part.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70212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5F6C5B6-0DF9-4A2D-BF4B-41C7983960C7}"/>
              </a:ext>
            </a:extLst>
          </p:cNvPr>
          <p:cNvSpPr txBox="1"/>
          <p:nvPr/>
        </p:nvSpPr>
        <p:spPr>
          <a:xfrm>
            <a:off x="5284665" y="2326249"/>
            <a:ext cx="45813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Instances Late Registration Tables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B28896-267D-4A64-BFBD-041146F74E5F}"/>
              </a:ext>
            </a:extLst>
          </p:cNvPr>
          <p:cNvSpPr txBox="1"/>
          <p:nvPr/>
        </p:nvSpPr>
        <p:spPr>
          <a:xfrm>
            <a:off x="5679274" y="2689425"/>
            <a:ext cx="6604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Automatic Recommendation and Late Registration Functions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DD3008-31EA-4D0B-A222-F96C0EB7A288}"/>
              </a:ext>
            </a:extLst>
          </p:cNvPr>
          <p:cNvSpPr txBox="1"/>
          <p:nvPr/>
        </p:nvSpPr>
        <p:spPr>
          <a:xfrm>
            <a:off x="6123992" y="3111067"/>
            <a:ext cx="52064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Recommended Courses and Late Registration pages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0CE5214-4A34-4670-BDCE-C1AA3E89FAD0}"/>
              </a:ext>
            </a:extLst>
          </p:cNvPr>
          <p:cNvSpPr txBox="1"/>
          <p:nvPr/>
        </p:nvSpPr>
        <p:spPr>
          <a:xfrm>
            <a:off x="5297002" y="3908873"/>
            <a:ext cx="6131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Archive, Read Only and Closed for Registration Tables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3834A5-068D-4799-9451-16308F43D992}"/>
              </a:ext>
            </a:extLst>
          </p:cNvPr>
          <p:cNvSpPr txBox="1"/>
          <p:nvPr/>
        </p:nvSpPr>
        <p:spPr>
          <a:xfrm>
            <a:off x="5695434" y="4240195"/>
            <a:ext cx="6428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Archiving, Read Only and Closed for Registration Functions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25DB01-A785-48C7-951F-6A075A92DCF3}"/>
              </a:ext>
            </a:extLst>
          </p:cNvPr>
          <p:cNvSpPr txBox="1"/>
          <p:nvPr/>
        </p:nvSpPr>
        <p:spPr>
          <a:xfrm>
            <a:off x="6231293" y="4627995"/>
            <a:ext cx="54755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Course Archiving and Registration Management pages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82EB0FE-7244-4BB8-9858-E590ACC001B1}"/>
              </a:ext>
            </a:extLst>
          </p:cNvPr>
          <p:cNvSpPr txBox="1"/>
          <p:nvPr/>
        </p:nvSpPr>
        <p:spPr>
          <a:xfrm>
            <a:off x="5368847" y="5328882"/>
            <a:ext cx="64754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and Course Feeds Tables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B24B4CA-9BC6-4131-8500-350316742539}"/>
              </a:ext>
            </a:extLst>
          </p:cNvPr>
          <p:cNvSpPr txBox="1"/>
          <p:nvPr/>
        </p:nvSpPr>
        <p:spPr>
          <a:xfrm>
            <a:off x="5801491" y="5698214"/>
            <a:ext cx="5892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and Course Feed Functions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1D7669E-7EEB-4485-BD32-8D8AB41CD694}"/>
              </a:ext>
            </a:extLst>
          </p:cNvPr>
          <p:cNvSpPr txBox="1"/>
          <p:nvPr/>
        </p:nvSpPr>
        <p:spPr>
          <a:xfrm>
            <a:off x="6340995" y="6075660"/>
            <a:ext cx="5892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General and Course Feeds Pages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215981F-5AC9-42EA-8BAA-3211FB24D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4840" r="43018"/>
          <a:stretch/>
        </p:blipFill>
        <p:spPr>
          <a:xfrm>
            <a:off x="0" y="22487"/>
            <a:ext cx="2332329" cy="6858000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F3EE4606-3124-4349-8CD7-F438689BB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789" y="110332"/>
            <a:ext cx="9194930" cy="1325563"/>
          </a:xfrm>
        </p:spPr>
        <p:txBody>
          <a:bodyPr/>
          <a:lstStyle/>
          <a:p>
            <a:r>
              <a:rPr lang="en-US" dirty="0"/>
              <a:t>Development Cycle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0CE44D4A-18AD-45A4-9216-C71B06741578}"/>
              </a:ext>
            </a:extLst>
          </p:cNvPr>
          <p:cNvSpPr txBox="1">
            <a:spLocks/>
          </p:cNvSpPr>
          <p:nvPr/>
        </p:nvSpPr>
        <p:spPr>
          <a:xfrm>
            <a:off x="2425700" y="1950208"/>
            <a:ext cx="1032147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Phase 4: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Phase 5: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Phase 6: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9731F64-C340-4995-AEC0-A653E738BF64}"/>
              </a:ext>
            </a:extLst>
          </p:cNvPr>
          <p:cNvSpPr/>
          <p:nvPr/>
        </p:nvSpPr>
        <p:spPr>
          <a:xfrm>
            <a:off x="4128084" y="2401252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5024FC-6A18-42AD-A344-F2EA94D45CE1}"/>
              </a:ext>
            </a:extLst>
          </p:cNvPr>
          <p:cNvSpPr/>
          <p:nvPr/>
        </p:nvSpPr>
        <p:spPr>
          <a:xfrm>
            <a:off x="4579064" y="2766344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4B96AE-B525-4E05-B943-CE3C35E457DE}"/>
              </a:ext>
            </a:extLst>
          </p:cNvPr>
          <p:cNvSpPr/>
          <p:nvPr/>
        </p:nvSpPr>
        <p:spPr>
          <a:xfrm>
            <a:off x="5115574" y="3140766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B5214CF-ADC3-4C7C-B8C5-7CF15BCB08FE}"/>
              </a:ext>
            </a:extLst>
          </p:cNvPr>
          <p:cNvSpPr/>
          <p:nvPr/>
        </p:nvSpPr>
        <p:spPr>
          <a:xfrm>
            <a:off x="4128084" y="3963331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A9BEA0D-14A2-49C1-8138-FCE131243065}"/>
              </a:ext>
            </a:extLst>
          </p:cNvPr>
          <p:cNvSpPr/>
          <p:nvPr/>
        </p:nvSpPr>
        <p:spPr>
          <a:xfrm>
            <a:off x="4579064" y="4328423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050916F-12AC-45B4-98CF-9FEBD8FE29B7}"/>
              </a:ext>
            </a:extLst>
          </p:cNvPr>
          <p:cNvSpPr/>
          <p:nvPr/>
        </p:nvSpPr>
        <p:spPr>
          <a:xfrm>
            <a:off x="5115574" y="4702845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FEE23EF-7FD5-4E25-A863-58BD8C94F5A7}"/>
              </a:ext>
            </a:extLst>
          </p:cNvPr>
          <p:cNvSpPr/>
          <p:nvPr/>
        </p:nvSpPr>
        <p:spPr>
          <a:xfrm>
            <a:off x="4280484" y="5405918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C33B750-853C-4832-9738-0C46BDC65D02}"/>
              </a:ext>
            </a:extLst>
          </p:cNvPr>
          <p:cNvSpPr/>
          <p:nvPr/>
        </p:nvSpPr>
        <p:spPr>
          <a:xfrm>
            <a:off x="4731464" y="5771010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4D6C8B4-FAE7-46B0-905C-4A49093CDBCF}"/>
              </a:ext>
            </a:extLst>
          </p:cNvPr>
          <p:cNvSpPr/>
          <p:nvPr/>
        </p:nvSpPr>
        <p:spPr>
          <a:xfrm>
            <a:off x="5267974" y="6145432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535B301-EAD9-4ADE-BDC9-61207AAA4D0E}"/>
              </a:ext>
            </a:extLst>
          </p:cNvPr>
          <p:cNvSpPr/>
          <p:nvPr/>
        </p:nvSpPr>
        <p:spPr>
          <a:xfrm>
            <a:off x="2746789" y="1538317"/>
            <a:ext cx="688361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0886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8384B-4606-4139-A0FC-3C6B999B2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6651"/>
            <a:ext cx="10515600" cy="5262563"/>
          </a:xfrm>
        </p:spPr>
        <p:txBody>
          <a:bodyPr/>
          <a:lstStyle/>
          <a:p>
            <a:r>
              <a:rPr lang="en-US" dirty="0"/>
              <a:t>Phase 7: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188314-9C11-45AA-A86C-7EE186C948BE}"/>
              </a:ext>
            </a:extLst>
          </p:cNvPr>
          <p:cNvSpPr txBox="1"/>
          <p:nvPr/>
        </p:nvSpPr>
        <p:spPr>
          <a:xfrm>
            <a:off x="5224736" y="2349760"/>
            <a:ext cx="6898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Attendance and Grades Tables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A6235A-D126-4F99-99C1-4C2BA95AFD19}"/>
              </a:ext>
            </a:extLst>
          </p:cNvPr>
          <p:cNvSpPr txBox="1"/>
          <p:nvPr/>
        </p:nvSpPr>
        <p:spPr>
          <a:xfrm>
            <a:off x="5652084" y="2706982"/>
            <a:ext cx="6043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Attendance, Grades and GPA calculation 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E7E128-C6B5-4C4D-9196-CBE33685956E}"/>
              </a:ext>
            </a:extLst>
          </p:cNvPr>
          <p:cNvSpPr txBox="1"/>
          <p:nvPr/>
        </p:nvSpPr>
        <p:spPr>
          <a:xfrm>
            <a:off x="6188595" y="3106474"/>
            <a:ext cx="5822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Student Attendance and Grades Pages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19D67E2-B6E6-467E-8FAD-AE158A527C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34840" r="43018"/>
          <a:stretch/>
        </p:blipFill>
        <p:spPr>
          <a:xfrm>
            <a:off x="0" y="22487"/>
            <a:ext cx="2332329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7886B3D-396F-44F7-B933-BA5CE3EEA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6789" y="110332"/>
            <a:ext cx="9194930" cy="1325563"/>
          </a:xfrm>
        </p:spPr>
        <p:txBody>
          <a:bodyPr/>
          <a:lstStyle/>
          <a:p>
            <a:r>
              <a:rPr lang="en-US" dirty="0"/>
              <a:t>Development Cycle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B9BA5C-5AB9-417B-B4BA-A4FE506B5990}"/>
              </a:ext>
            </a:extLst>
          </p:cNvPr>
          <p:cNvSpPr txBox="1">
            <a:spLocks/>
          </p:cNvSpPr>
          <p:nvPr/>
        </p:nvSpPr>
        <p:spPr>
          <a:xfrm>
            <a:off x="2425700" y="1435895"/>
            <a:ext cx="10321472" cy="4865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  <a:p>
            <a:r>
              <a:rPr lang="en-US" dirty="0"/>
              <a:t>Phase 7: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6CBC93-80CB-4FDE-B138-1BBBB9FAEB91}"/>
              </a:ext>
            </a:extLst>
          </p:cNvPr>
          <p:cNvSpPr/>
          <p:nvPr/>
        </p:nvSpPr>
        <p:spPr>
          <a:xfrm>
            <a:off x="4128084" y="2401252"/>
            <a:ext cx="1073021" cy="27058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80BD8D-8533-46C9-BE85-E6AE60AAEBDC}"/>
              </a:ext>
            </a:extLst>
          </p:cNvPr>
          <p:cNvSpPr/>
          <p:nvPr/>
        </p:nvSpPr>
        <p:spPr>
          <a:xfrm>
            <a:off x="4579064" y="2766344"/>
            <a:ext cx="1073021" cy="270588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Backend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B843AE9-1E80-4EAE-AABC-853506E27254}"/>
              </a:ext>
            </a:extLst>
          </p:cNvPr>
          <p:cNvSpPr/>
          <p:nvPr/>
        </p:nvSpPr>
        <p:spPr>
          <a:xfrm>
            <a:off x="5115574" y="3140766"/>
            <a:ext cx="1073021" cy="270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Frontend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9F84B24-590B-45FF-AEC2-6510F2600897}"/>
              </a:ext>
            </a:extLst>
          </p:cNvPr>
          <p:cNvSpPr/>
          <p:nvPr/>
        </p:nvSpPr>
        <p:spPr>
          <a:xfrm>
            <a:off x="2746789" y="1538317"/>
            <a:ext cx="6883612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7624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781240-8FCC-4480-A740-E29C1572F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GB" sz="40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1D5B3-1E45-4E69-AAAE-94D70AEDE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lvl="0" indent="0" rtl="0">
              <a:buNone/>
            </a:pPr>
            <a:r>
              <a:rPr lang="en-US" sz="1900" b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Old E-com</a:t>
            </a:r>
          </a:p>
          <a:p>
            <a:pPr marL="0" lvl="0" indent="0" rtl="0">
              <a:buNone/>
            </a:pPr>
            <a:r>
              <a:rPr lang="en-US" sz="1900" u="sng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  <a:hlinkClick r:id="rId2"/>
              </a:rPr>
              <a:t>http://ecom.fci-cu.edu.eg/</a:t>
            </a:r>
            <a:endParaRPr lang="en-US" sz="1900" u="sng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342900" lvl="0" indent="-342900" rtl="0">
              <a:buFont typeface="+mj-lt"/>
              <a:buAutoNum type="arabicPeriod"/>
            </a:pPr>
            <a:endParaRPr lang="en-GB" sz="19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900" b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New E-com</a:t>
            </a:r>
          </a:p>
          <a:p>
            <a:pPr marL="0" lvl="0" indent="0">
              <a:buNone/>
            </a:pPr>
            <a:r>
              <a:rPr lang="en-US" sz="1900" u="sng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  <a:hlinkClick r:id="rId3"/>
              </a:rPr>
              <a:t>http://newecom.fci.cu.edu.eg/#/</a:t>
            </a:r>
            <a:endParaRPr lang="en-US" sz="1900" u="sng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GB" sz="19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lvl="0" indent="0">
              <a:buNone/>
            </a:pPr>
            <a:r>
              <a:rPr lang="en-US" sz="1900" b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Acadox</a:t>
            </a:r>
          </a:p>
          <a:p>
            <a:pPr marL="0" lvl="0" indent="0">
              <a:buNone/>
            </a:pPr>
            <a:r>
              <a:rPr lang="en-US" sz="1900" u="sng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  <a:hlinkClick r:id="rId4"/>
              </a:rPr>
              <a:t>https://www.acadox.com/</a:t>
            </a:r>
            <a:endParaRPr lang="en-US" sz="1900" u="sng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GB" sz="19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lvl="0" indent="0">
              <a:buNone/>
            </a:pPr>
            <a:r>
              <a:rPr lang="en-US" sz="1900" b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Google Classroom</a:t>
            </a:r>
          </a:p>
          <a:p>
            <a:pPr marL="0" lvl="0" indent="0">
              <a:buNone/>
            </a:pPr>
            <a:r>
              <a:rPr lang="en-US" sz="1900" u="sng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  <a:hlinkClick r:id="rId5"/>
              </a:rPr>
              <a:t>https://classroom.google.com/</a:t>
            </a:r>
            <a:endParaRPr lang="en-US" sz="1900" u="sng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342900" lvl="0" indent="-342900">
              <a:buFont typeface="+mj-lt"/>
              <a:buAutoNum type="arabicPeriod"/>
            </a:pPr>
            <a:endParaRPr lang="en-GB" sz="19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pPr marL="0" lvl="0" indent="0">
              <a:buNone/>
            </a:pPr>
            <a:r>
              <a:rPr lang="en-US" sz="1900" b="1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</a:rPr>
              <a:t>Blackboard</a:t>
            </a:r>
          </a:p>
          <a:p>
            <a:pPr marL="0" lvl="0" indent="0">
              <a:buNone/>
            </a:pPr>
            <a:r>
              <a:rPr lang="en-US" sz="1900" u="sng">
                <a:effectLst/>
                <a:latin typeface="Calibri" panose="020F0502020204030204" pitchFamily="34" charset="0"/>
                <a:ea typeface="DengXian" panose="020B0503020204020204" pitchFamily="2" charset="-122"/>
                <a:cs typeface="Arial" panose="020B0604020202020204" pitchFamily="34" charset="0"/>
                <a:hlinkClick r:id="rId6"/>
              </a:rPr>
              <a:t>https://cu.blackboard.com/</a:t>
            </a:r>
            <a:endParaRPr lang="en-GB" sz="1900">
              <a:effectLst/>
              <a:latin typeface="Calibri" panose="020F0502020204030204" pitchFamily="34" charset="0"/>
              <a:ea typeface="DengXian" panose="020B0503020204020204" pitchFamily="2" charset="-122"/>
              <a:cs typeface="Arial" panose="020B0604020202020204" pitchFamily="34" charset="0"/>
            </a:endParaRPr>
          </a:p>
          <a:p>
            <a:endParaRPr lang="en-GB" sz="1900"/>
          </a:p>
        </p:txBody>
      </p:sp>
    </p:spTree>
    <p:extLst>
      <p:ext uri="{BB962C8B-B14F-4D97-AF65-F5344CB8AC3E}">
        <p14:creationId xmlns:p14="http://schemas.microsoft.com/office/powerpoint/2010/main" val="11720453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269BDC9-F5DC-4A16-9583-2F8CE4184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C095882-505C-49AF-9663-2F69CA575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063296"/>
            <a:ext cx="9144000" cy="11526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Now To The Live Demo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03CE7F4-D1BB-4A5B-8E96-915177640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2"/>
            <a:ext cx="9379192" cy="4251280"/>
          </a:xfrm>
          <a:custGeom>
            <a:avLst/>
            <a:gdLst>
              <a:gd name="connsiteX0" fmla="*/ 9379192 w 9379192"/>
              <a:gd name="connsiteY0" fmla="*/ 3752527 h 3752527"/>
              <a:gd name="connsiteX1" fmla="*/ 3293459 w 9379192"/>
              <a:gd name="connsiteY1" fmla="*/ 3752527 h 3752527"/>
              <a:gd name="connsiteX2" fmla="*/ 3297156 w 9379192"/>
              <a:gd name="connsiteY2" fmla="*/ 3752055 h 3752527"/>
              <a:gd name="connsiteX3" fmla="*/ 3642095 w 9379192"/>
              <a:gd name="connsiteY3" fmla="*/ 3690141 h 3752527"/>
              <a:gd name="connsiteX4" fmla="*/ 2307659 w 9379192"/>
              <a:gd name="connsiteY4" fmla="*/ 3500267 h 3752527"/>
              <a:gd name="connsiteX5" fmla="*/ 2383194 w 9379192"/>
              <a:gd name="connsiteY5" fmla="*/ 3475501 h 3752527"/>
              <a:gd name="connsiteX6" fmla="*/ 2237161 w 9379192"/>
              <a:gd name="connsiteY6" fmla="*/ 3376437 h 3752527"/>
              <a:gd name="connsiteX7" fmla="*/ 1637924 w 9379192"/>
              <a:gd name="connsiteY7" fmla="*/ 3219585 h 3752527"/>
              <a:gd name="connsiteX8" fmla="*/ 2383194 w 9379192"/>
              <a:gd name="connsiteY8" fmla="*/ 2955415 h 3752527"/>
              <a:gd name="connsiteX9" fmla="*/ 1542249 w 9379192"/>
              <a:gd name="connsiteY9" fmla="*/ 2596307 h 3752527"/>
              <a:gd name="connsiteX10" fmla="*/ 1114221 w 9379192"/>
              <a:gd name="connsiteY10" fmla="*/ 2509625 h 3752527"/>
              <a:gd name="connsiteX11" fmla="*/ 2524191 w 9379192"/>
              <a:gd name="connsiteY11" fmla="*/ 2059708 h 3752527"/>
              <a:gd name="connsiteX12" fmla="*/ 238027 w 9379192"/>
              <a:gd name="connsiteY12" fmla="*/ 1836815 h 3752527"/>
              <a:gd name="connsiteX13" fmla="*/ 424343 w 9379192"/>
              <a:gd name="connsiteY13" fmla="*/ 1746006 h 3752527"/>
              <a:gd name="connsiteX14" fmla="*/ 1844384 w 9379192"/>
              <a:gd name="connsiteY14" fmla="*/ 1770772 h 3752527"/>
              <a:gd name="connsiteX15" fmla="*/ 2081058 w 9379192"/>
              <a:gd name="connsiteY15" fmla="*/ 1700602 h 3752527"/>
              <a:gd name="connsiteX16" fmla="*/ 1844384 w 9379192"/>
              <a:gd name="connsiteY16" fmla="*/ 1589154 h 3752527"/>
              <a:gd name="connsiteX17" fmla="*/ 922869 w 9379192"/>
              <a:gd name="connsiteY17" fmla="*/ 1506601 h 3752527"/>
              <a:gd name="connsiteX18" fmla="*/ 681160 w 9379192"/>
              <a:gd name="connsiteY18" fmla="*/ 1320855 h 3752527"/>
              <a:gd name="connsiteX19" fmla="*/ 273276 w 9379192"/>
              <a:gd name="connsiteY19" fmla="*/ 1106216 h 3752527"/>
              <a:gd name="connsiteX20" fmla="*/ 555269 w 9379192"/>
              <a:gd name="connsiteY20" fmla="*/ 928727 h 3752527"/>
              <a:gd name="connsiteX21" fmla="*/ 97029 w 9379192"/>
              <a:gd name="connsiteY21" fmla="*/ 664555 h 3752527"/>
              <a:gd name="connsiteX22" fmla="*/ 227955 w 9379192"/>
              <a:gd name="connsiteY22" fmla="*/ 317831 h 3752527"/>
              <a:gd name="connsiteX23" fmla="*/ 998402 w 9379192"/>
              <a:gd name="connsiteY23" fmla="*/ 235277 h 3752527"/>
              <a:gd name="connsiteX24" fmla="*/ 2030701 w 9379192"/>
              <a:gd name="connsiteY24" fmla="*/ 115575 h 3752527"/>
              <a:gd name="connsiteX25" fmla="*/ 3068036 w 9379192"/>
              <a:gd name="connsiteY25" fmla="*/ 12383 h 3752527"/>
              <a:gd name="connsiteX26" fmla="*/ 4105370 w 9379192"/>
              <a:gd name="connsiteY26" fmla="*/ 12383 h 3752527"/>
              <a:gd name="connsiteX27" fmla="*/ 4402472 w 9379192"/>
              <a:gd name="connsiteY27" fmla="*/ 20638 h 3752527"/>
              <a:gd name="connsiteX28" fmla="*/ 4407507 w 9379192"/>
              <a:gd name="connsiteY28" fmla="*/ 20638 h 3752527"/>
              <a:gd name="connsiteX29" fmla="*/ 5696622 w 9379192"/>
              <a:gd name="connsiteY29" fmla="*/ 57788 h 3752527"/>
              <a:gd name="connsiteX30" fmla="*/ 6175004 w 9379192"/>
              <a:gd name="connsiteY30" fmla="*/ 61915 h 3752527"/>
              <a:gd name="connsiteX31" fmla="*/ 7212339 w 9379192"/>
              <a:gd name="connsiteY31" fmla="*/ 66042 h 3752527"/>
              <a:gd name="connsiteX32" fmla="*/ 8244638 w 9379192"/>
              <a:gd name="connsiteY32" fmla="*/ 49532 h 3752527"/>
              <a:gd name="connsiteX33" fmla="*/ 9292044 w 9379192"/>
              <a:gd name="connsiteY33" fmla="*/ 0 h 3752527"/>
              <a:gd name="connsiteX34" fmla="*/ 9379192 w 9379192"/>
              <a:gd name="connsiteY34" fmla="*/ 2762 h 37525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9379192" h="3752527">
                <a:moveTo>
                  <a:pt x="9379192" y="3752527"/>
                </a:moveTo>
                <a:lnTo>
                  <a:pt x="3293459" y="3752527"/>
                </a:lnTo>
                <a:lnTo>
                  <a:pt x="3297156" y="3752055"/>
                </a:lnTo>
                <a:cubicBezTo>
                  <a:pt x="3412975" y="3736577"/>
                  <a:pt x="3551454" y="3714906"/>
                  <a:pt x="3642095" y="3690141"/>
                </a:cubicBezTo>
                <a:cubicBezTo>
                  <a:pt x="3380244" y="3686012"/>
                  <a:pt x="2347945" y="3529162"/>
                  <a:pt x="2307659" y="3500267"/>
                </a:cubicBezTo>
                <a:cubicBezTo>
                  <a:pt x="2327803" y="3492012"/>
                  <a:pt x="2358017" y="3483757"/>
                  <a:pt x="2383194" y="3475501"/>
                </a:cubicBezTo>
                <a:cubicBezTo>
                  <a:pt x="2327803" y="3450736"/>
                  <a:pt x="2282482" y="3421842"/>
                  <a:pt x="2237161" y="3376437"/>
                </a:cubicBezTo>
                <a:cubicBezTo>
                  <a:pt x="2091129" y="3223714"/>
                  <a:pt x="1844384" y="3277374"/>
                  <a:pt x="1637924" y="3219585"/>
                </a:cubicBezTo>
                <a:cubicBezTo>
                  <a:pt x="1768850" y="2897627"/>
                  <a:pt x="2116307" y="3017329"/>
                  <a:pt x="2383194" y="2955415"/>
                </a:cubicBezTo>
                <a:cubicBezTo>
                  <a:pt x="1683245" y="2765541"/>
                  <a:pt x="1819207" y="2666477"/>
                  <a:pt x="1542249" y="2596307"/>
                </a:cubicBezTo>
                <a:cubicBezTo>
                  <a:pt x="1194791" y="2509625"/>
                  <a:pt x="1114221" y="2509625"/>
                  <a:pt x="1114221" y="2509625"/>
                </a:cubicBezTo>
                <a:cubicBezTo>
                  <a:pt x="1522105" y="2245455"/>
                  <a:pt x="2010559" y="2530264"/>
                  <a:pt x="2524191" y="2059708"/>
                </a:cubicBezTo>
                <a:cubicBezTo>
                  <a:pt x="2030701" y="1993667"/>
                  <a:pt x="555269" y="1960645"/>
                  <a:pt x="238027" y="1836815"/>
                </a:cubicBezTo>
                <a:cubicBezTo>
                  <a:pt x="358880" y="1882219"/>
                  <a:pt x="368952" y="1746006"/>
                  <a:pt x="424343" y="1746006"/>
                </a:cubicBezTo>
                <a:cubicBezTo>
                  <a:pt x="892655" y="1741879"/>
                  <a:pt x="1371037" y="1820305"/>
                  <a:pt x="1844384" y="1770772"/>
                </a:cubicBezTo>
                <a:cubicBezTo>
                  <a:pt x="1929989" y="1766645"/>
                  <a:pt x="2065951" y="1803793"/>
                  <a:pt x="2081058" y="1700602"/>
                </a:cubicBezTo>
                <a:cubicBezTo>
                  <a:pt x="2096164" y="1572644"/>
                  <a:pt x="1919919" y="1601537"/>
                  <a:pt x="1844384" y="1589154"/>
                </a:cubicBezTo>
                <a:cubicBezTo>
                  <a:pt x="1537212" y="1547877"/>
                  <a:pt x="1235076" y="1531367"/>
                  <a:pt x="922869" y="1506601"/>
                </a:cubicBezTo>
                <a:cubicBezTo>
                  <a:pt x="791943" y="1494218"/>
                  <a:pt x="630804" y="1518984"/>
                  <a:pt x="681160" y="1320855"/>
                </a:cubicBezTo>
                <a:cubicBezTo>
                  <a:pt x="640874" y="1130983"/>
                  <a:pt x="399166" y="1197025"/>
                  <a:pt x="273276" y="1106216"/>
                </a:cubicBezTo>
                <a:cubicBezTo>
                  <a:pt x="333703" y="998897"/>
                  <a:pt x="504913" y="1073196"/>
                  <a:pt x="555269" y="928727"/>
                </a:cubicBezTo>
                <a:cubicBezTo>
                  <a:pt x="313560" y="974131"/>
                  <a:pt x="338738" y="660428"/>
                  <a:pt x="97029" y="664555"/>
                </a:cubicBezTo>
                <a:cubicBezTo>
                  <a:pt x="-104395" y="478810"/>
                  <a:pt x="41638" y="388001"/>
                  <a:pt x="227955" y="317831"/>
                </a:cubicBezTo>
                <a:cubicBezTo>
                  <a:pt x="469664" y="231150"/>
                  <a:pt x="736551" y="251788"/>
                  <a:pt x="998402" y="235277"/>
                </a:cubicBezTo>
                <a:cubicBezTo>
                  <a:pt x="1345860" y="198128"/>
                  <a:pt x="1678209" y="111447"/>
                  <a:pt x="2030701" y="115575"/>
                </a:cubicBezTo>
                <a:cubicBezTo>
                  <a:pt x="2363052" y="28893"/>
                  <a:pt x="2730650" y="123829"/>
                  <a:pt x="3068036" y="12383"/>
                </a:cubicBezTo>
                <a:cubicBezTo>
                  <a:pt x="3410457" y="12383"/>
                  <a:pt x="3757914" y="12383"/>
                  <a:pt x="4105370" y="12383"/>
                </a:cubicBezTo>
                <a:cubicBezTo>
                  <a:pt x="4206084" y="16510"/>
                  <a:pt x="4301759" y="16510"/>
                  <a:pt x="4402472" y="20638"/>
                </a:cubicBezTo>
                <a:cubicBezTo>
                  <a:pt x="4402472" y="20638"/>
                  <a:pt x="4407507" y="20638"/>
                  <a:pt x="4407507" y="20638"/>
                </a:cubicBezTo>
                <a:cubicBezTo>
                  <a:pt x="4840570" y="33022"/>
                  <a:pt x="5268596" y="41276"/>
                  <a:pt x="5696622" y="57788"/>
                </a:cubicBezTo>
                <a:cubicBezTo>
                  <a:pt x="5857761" y="57788"/>
                  <a:pt x="6013864" y="61915"/>
                  <a:pt x="6175004" y="61915"/>
                </a:cubicBezTo>
                <a:cubicBezTo>
                  <a:pt x="6517425" y="82553"/>
                  <a:pt x="6864883" y="94936"/>
                  <a:pt x="7212339" y="66042"/>
                </a:cubicBezTo>
                <a:cubicBezTo>
                  <a:pt x="7559796" y="90809"/>
                  <a:pt x="7897182" y="74298"/>
                  <a:pt x="8244638" y="49532"/>
                </a:cubicBezTo>
                <a:cubicBezTo>
                  <a:pt x="8597130" y="78426"/>
                  <a:pt x="8944587" y="37149"/>
                  <a:pt x="9292044" y="0"/>
                </a:cubicBezTo>
                <a:lnTo>
                  <a:pt x="9379192" y="2762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8" name="Graphic 7" descr="Play">
            <a:extLst>
              <a:ext uri="{FF2B5EF4-FFF2-40B4-BE49-F238E27FC236}">
                <a16:creationId xmlns:a16="http://schemas.microsoft.com/office/drawing/2014/main" id="{1D00335E-AC9A-4E0D-9565-09D7351B96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16412" y="643467"/>
            <a:ext cx="3159175" cy="315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883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2" name="Google Shape;19612;p55"/>
          <p:cNvSpPr txBox="1">
            <a:spLocks noGrp="1"/>
          </p:cNvSpPr>
          <p:nvPr>
            <p:ph type="title"/>
          </p:nvPr>
        </p:nvSpPr>
        <p:spPr>
          <a:xfrm>
            <a:off x="415600" y="1678033"/>
            <a:ext cx="11360800" cy="2618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>
                <a:solidFill>
                  <a:srgbClr val="002060"/>
                </a:solidFill>
              </a:rPr>
              <a:t>THANK YOU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9613" name="Google Shape;19613;p55"/>
          <p:cNvSpPr txBox="1">
            <a:spLocks noGrp="1"/>
          </p:cNvSpPr>
          <p:nvPr>
            <p:ph type="body" idx="1"/>
          </p:nvPr>
        </p:nvSpPr>
        <p:spPr>
          <a:xfrm>
            <a:off x="3114000" y="3992535"/>
            <a:ext cx="5964000" cy="64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" b="1" dirty="0">
                <a:solidFill>
                  <a:srgbClr val="0070C0"/>
                </a:solidFill>
              </a:rPr>
              <a:t>Any questions?</a:t>
            </a:r>
            <a:endParaRPr b="1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57F53-D361-4BE8-9D67-EF3A2DF0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Motivation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3EF18-F996-4729-AEC7-87E21C01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We suffered through out our journey in the faculty of coping up with multiple websites at the same time.</a:t>
            </a:r>
          </a:p>
          <a:p>
            <a:endParaRPr lang="en-US" sz="2400" dirty="0"/>
          </a:p>
          <a:p>
            <a:r>
              <a:rPr lang="en-US" sz="2400" dirty="0"/>
              <a:t>So, we decided to start this project to produce a product that will hopefully help the new students of the faculty.</a:t>
            </a:r>
          </a:p>
          <a:p>
            <a:endParaRPr lang="en-US" sz="2400" dirty="0"/>
          </a:p>
          <a:p>
            <a:r>
              <a:rPr lang="en-US" sz="2400" dirty="0"/>
              <a:t>Designing a new and better version of the E-com that enhances the old features while adding new useful ones.</a:t>
            </a:r>
          </a:p>
          <a:p>
            <a:endParaRPr lang="en-US" sz="2400" dirty="0"/>
          </a:p>
          <a:p>
            <a:r>
              <a:rPr lang="en-US" sz="2400" dirty="0"/>
              <a:t>Make the E-com a community for the students and instructors.</a:t>
            </a:r>
          </a:p>
        </p:txBody>
      </p:sp>
    </p:spTree>
    <p:extLst>
      <p:ext uri="{BB962C8B-B14F-4D97-AF65-F5344CB8AC3E}">
        <p14:creationId xmlns:p14="http://schemas.microsoft.com/office/powerpoint/2010/main" val="3049059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F57F53-D361-4BE8-9D67-EF3A2DF01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Project Solution</a:t>
            </a:r>
            <a:endParaRPr lang="en-GB" sz="40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3EF18-F996-4729-AEC7-87E21C01C2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We are trying to design a website that combines the features of the E-community and E-Learning into one website.</a:t>
            </a:r>
          </a:p>
          <a:p>
            <a:endParaRPr lang="en-US" sz="2400" dirty="0"/>
          </a:p>
          <a:p>
            <a:r>
              <a:rPr lang="en-US" sz="2400" dirty="0"/>
              <a:t>The website should be user-friendly and offers what the stakeholders of the E-com needs</a:t>
            </a:r>
            <a:r>
              <a:rPr lang="ar-EG" sz="2400" dirty="0"/>
              <a:t> </a:t>
            </a:r>
            <a:r>
              <a:rPr lang="en-GB" sz="2400" dirty="0"/>
              <a:t>of the both the E-community and the E-learning part.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We will try to make the website as self-sufficient as possible and offers a place for both the students and the instructors to exchange questions, submitting complaints and formal messages, and communicate with each other.</a:t>
            </a:r>
          </a:p>
        </p:txBody>
      </p:sp>
    </p:spTree>
    <p:extLst>
      <p:ext uri="{BB962C8B-B14F-4D97-AF65-F5344CB8AC3E}">
        <p14:creationId xmlns:p14="http://schemas.microsoft.com/office/powerpoint/2010/main" val="2124764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55DAE-530F-423E-9EA2-70CC269BB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GB" sz="5200">
                <a:solidFill>
                  <a:srgbClr val="FFFFFF"/>
                </a:solidFill>
              </a:rPr>
              <a:t>Stakeholders</a:t>
            </a:r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CB8B9-C7A0-40FA-9152-16F5FD614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Student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Instructor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Dean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System Admin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College Vice Dean for Student Affairs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Student Affairs Staff Member</a:t>
            </a: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462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14B96D-F22A-4972-B486-A7EABBE62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GB" sz="5600" dirty="0">
                <a:solidFill>
                  <a:srgbClr val="FFFFFF"/>
                </a:solidFill>
              </a:rPr>
              <a:t>Related Work</a:t>
            </a:r>
          </a:p>
        </p:txBody>
      </p:sp>
      <p:sp>
        <p:nvSpPr>
          <p:cNvPr id="12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DA798-B129-45E3-B3DC-FDEF4FCABD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There exist some system that tried to combine the e-com and the e-learning together, examples.</a:t>
            </a:r>
          </a:p>
          <a:p>
            <a:endParaRPr lang="en-GB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Old E-com.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New E-com.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Acadox.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Google Classroom.</a:t>
            </a:r>
          </a:p>
          <a:p>
            <a:r>
              <a:rPr lang="en-GB" sz="2000" dirty="0">
                <a:solidFill>
                  <a:schemeClr val="tx1">
                    <a:alpha val="80000"/>
                  </a:schemeClr>
                </a:solidFill>
              </a:rPr>
              <a:t>Blackboard.</a:t>
            </a:r>
          </a:p>
          <a:p>
            <a:endParaRPr lang="en-GB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907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Oval 9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9528" y="554152"/>
            <a:ext cx="5742189" cy="5742189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55DAE-530F-423E-9EA2-70CC269BB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5072" y="1289765"/>
            <a:ext cx="3651101" cy="4270963"/>
          </a:xfrm>
        </p:spPr>
        <p:txBody>
          <a:bodyPr anchor="ctr">
            <a:normAutofit/>
          </a:bodyPr>
          <a:lstStyle/>
          <a:p>
            <a:pPr algn="ctr"/>
            <a:r>
              <a:rPr lang="en-GB" sz="5200" dirty="0">
                <a:solidFill>
                  <a:srgbClr val="FFFFFF"/>
                </a:solidFill>
              </a:rPr>
              <a:t>Used Tools</a:t>
            </a:r>
          </a:p>
        </p:txBody>
      </p:sp>
      <p:sp>
        <p:nvSpPr>
          <p:cNvPr id="20" name="Graphic 11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3493" y="374394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Graphic 12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109" y="1084507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CB8B9-C7A0-40FA-9152-16F5FD614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33" y="518400"/>
            <a:ext cx="4771607" cy="5837949"/>
          </a:xfrm>
        </p:spPr>
        <p:txBody>
          <a:bodyPr anchor="ctr">
            <a:normAutofit/>
          </a:bodyPr>
          <a:lstStyle/>
          <a:p>
            <a:r>
              <a:rPr lang="en-US" sz="2000" dirty="0"/>
              <a:t>Restful API.</a:t>
            </a:r>
          </a:p>
          <a:p>
            <a:r>
              <a:rPr lang="en-US" sz="2000" dirty="0"/>
              <a:t>C#</a:t>
            </a:r>
          </a:p>
          <a:p>
            <a:r>
              <a:rPr lang="en-US" sz="2000" dirty="0"/>
              <a:t>.NET Framework.</a:t>
            </a:r>
          </a:p>
          <a:p>
            <a:r>
              <a:rPr lang="en-US" sz="2000" dirty="0"/>
              <a:t>Html, CSS.</a:t>
            </a:r>
          </a:p>
          <a:p>
            <a:r>
              <a:rPr lang="en-US" sz="2000" dirty="0"/>
              <a:t>Bootstrap.</a:t>
            </a:r>
          </a:p>
          <a:p>
            <a:r>
              <a:rPr lang="en-US" sz="2000" dirty="0"/>
              <a:t>Java Script.</a:t>
            </a:r>
          </a:p>
          <a:p>
            <a:r>
              <a:rPr lang="en-US" sz="2000" dirty="0"/>
              <a:t>Angular Framework.</a:t>
            </a:r>
          </a:p>
          <a:p>
            <a:r>
              <a:rPr lang="en-US" sz="2000" dirty="0"/>
              <a:t>Remote Relational</a:t>
            </a:r>
            <a:r>
              <a:rPr lang="ar-EG" sz="2000" dirty="0"/>
              <a:t> </a:t>
            </a:r>
            <a:r>
              <a:rPr lang="en-GB" sz="2000" dirty="0"/>
              <a:t>Database.</a:t>
            </a:r>
            <a:endParaRPr lang="en-US" sz="2000" dirty="0"/>
          </a:p>
          <a:p>
            <a:r>
              <a:rPr lang="en-US" sz="2000" dirty="0"/>
              <a:t>Postman.</a:t>
            </a:r>
          </a:p>
          <a:p>
            <a:r>
              <a:rPr lang="en-US" sz="2000" dirty="0"/>
              <a:t>Visual Paradigm.</a:t>
            </a:r>
          </a:p>
          <a:p>
            <a:r>
              <a:rPr lang="en-US" sz="2000" dirty="0"/>
              <a:t>Visual Studio.</a:t>
            </a:r>
          </a:p>
          <a:p>
            <a:r>
              <a:rPr lang="en-US" sz="2000" dirty="0"/>
              <a:t>Visual Studio Code.</a:t>
            </a:r>
          </a:p>
        </p:txBody>
      </p:sp>
      <p:sp>
        <p:nvSpPr>
          <p:cNvPr id="16" name="Graphic 10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6547" y="5751820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7291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2592B4-151A-4849-96A1-FDC1FB180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209099"/>
            <a:ext cx="6798541" cy="846703"/>
          </a:xfrm>
        </p:spPr>
        <p:txBody>
          <a:bodyPr anchor="b">
            <a:normAutofit/>
          </a:bodyPr>
          <a:lstStyle/>
          <a:p>
            <a:r>
              <a:rPr lang="en-US" sz="4000" dirty="0"/>
              <a:t>What have we done?</a:t>
            </a:r>
            <a:endParaRPr lang="en-GB" sz="4000" dirty="0"/>
          </a:p>
        </p:txBody>
      </p:sp>
      <p:pic>
        <p:nvPicPr>
          <p:cNvPr id="5" name="Picture 4" descr="Question mark on green pastel background">
            <a:extLst>
              <a:ext uri="{FF2B5EF4-FFF2-40B4-BE49-F238E27FC236}">
                <a16:creationId xmlns:a16="http://schemas.microsoft.com/office/drawing/2014/main" id="{202E97A0-9BCF-4D75-AA6D-A88F697F2E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049" r="7057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6FCC641-60BB-4743-997E-45205CE5F9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461156"/>
            <a:ext cx="6798539" cy="4653892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The first phase was the requirements elicitation.</a:t>
            </a:r>
          </a:p>
          <a:p>
            <a:endParaRPr lang="en-US" sz="2000" dirty="0"/>
          </a:p>
          <a:p>
            <a:r>
              <a:rPr lang="en-US" sz="2000" dirty="0"/>
              <a:t>We started by analyzing the websites in the related work.</a:t>
            </a:r>
          </a:p>
          <a:p>
            <a:endParaRPr lang="en-US" sz="2000" dirty="0"/>
          </a:p>
          <a:p>
            <a:r>
              <a:rPr lang="en-US" sz="2000" dirty="0"/>
              <a:t>We noted down the features of these websites (as much as we can) and made a comparison list between them.</a:t>
            </a:r>
          </a:p>
          <a:p>
            <a:endParaRPr lang="en-US" sz="2000" dirty="0"/>
          </a:p>
          <a:p>
            <a:r>
              <a:rPr lang="en-US" sz="2000" dirty="0"/>
              <a:t>We listed the requirements that will be on the website.</a:t>
            </a:r>
          </a:p>
          <a:p>
            <a:endParaRPr lang="en-US" sz="2000" dirty="0"/>
          </a:p>
          <a:p>
            <a:r>
              <a:rPr lang="en-US" sz="2000" dirty="0"/>
              <a:t>We constructed the use case diagrams to help visualize the requirements.</a:t>
            </a:r>
          </a:p>
          <a:p>
            <a:endParaRPr lang="en-US" sz="2000" dirty="0"/>
          </a:p>
          <a:p>
            <a:r>
              <a:rPr lang="en-US" sz="2000" dirty="0"/>
              <a:t>We constructed the use case tables to add the details to the requirements.</a:t>
            </a:r>
          </a:p>
        </p:txBody>
      </p:sp>
    </p:spTree>
    <p:extLst>
      <p:ext uri="{BB962C8B-B14F-4D97-AF65-F5344CB8AC3E}">
        <p14:creationId xmlns:p14="http://schemas.microsoft.com/office/powerpoint/2010/main" val="124962260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Energy Saving Project Proposal by Slidesgo">
  <a:themeElements>
    <a:clrScheme name="Simple Light">
      <a:dk1>
        <a:srgbClr val="695D45"/>
      </a:dk1>
      <a:lt1>
        <a:srgbClr val="FFFFFF"/>
      </a:lt1>
      <a:dk2>
        <a:srgbClr val="E4E4E4"/>
      </a:dk2>
      <a:lt2>
        <a:srgbClr val="FFF7DF"/>
      </a:lt2>
      <a:accent1>
        <a:srgbClr val="FAFAFA"/>
      </a:accent1>
      <a:accent2>
        <a:srgbClr val="695D45"/>
      </a:accent2>
      <a:accent3>
        <a:srgbClr val="ECD29C"/>
      </a:accent3>
      <a:accent4>
        <a:srgbClr val="DFAD42"/>
      </a:accent4>
      <a:accent5>
        <a:srgbClr val="B59041"/>
      </a:accent5>
      <a:accent6>
        <a:srgbClr val="C43300"/>
      </a:accent6>
      <a:hlink>
        <a:srgbClr val="695D4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</TotalTime>
  <Words>1322</Words>
  <Application>Microsoft Office PowerPoint</Application>
  <PresentationFormat>Widescreen</PresentationFormat>
  <Paragraphs>267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46" baseType="lpstr">
      <vt:lpstr>Arial</vt:lpstr>
      <vt:lpstr>Calibri</vt:lpstr>
      <vt:lpstr>Calibri Light</vt:lpstr>
      <vt:lpstr>Cambria</vt:lpstr>
      <vt:lpstr>Century Gothic</vt:lpstr>
      <vt:lpstr>Maven Pro</vt:lpstr>
      <vt:lpstr>Montserrat</vt:lpstr>
      <vt:lpstr>Nunito</vt:lpstr>
      <vt:lpstr>Times New Roman</vt:lpstr>
      <vt:lpstr>Ubuntu</vt:lpstr>
      <vt:lpstr>1_Office Theme</vt:lpstr>
      <vt:lpstr>Energy Saving Project Proposal by Slidesgo</vt:lpstr>
      <vt:lpstr>A Better E-com</vt:lpstr>
      <vt:lpstr>Introduction </vt:lpstr>
      <vt:lpstr>Problem Definition </vt:lpstr>
      <vt:lpstr>Motivation</vt:lpstr>
      <vt:lpstr>Project Solution</vt:lpstr>
      <vt:lpstr>Stakeholders</vt:lpstr>
      <vt:lpstr>Related Work</vt:lpstr>
      <vt:lpstr>Used Tools</vt:lpstr>
      <vt:lpstr>What have we done?</vt:lpstr>
      <vt:lpstr>PowerPoint Presentation</vt:lpstr>
      <vt:lpstr>PowerPoint Presentation</vt:lpstr>
      <vt:lpstr>PowerPoint Presentation</vt:lpstr>
      <vt:lpstr>Analysis Phase</vt:lpstr>
      <vt:lpstr>PowerPoint Presentation</vt:lpstr>
      <vt:lpstr>PowerPoint Presentation</vt:lpstr>
      <vt:lpstr>PowerPoint Presentation</vt:lpstr>
      <vt:lpstr>PowerPoint Presentation</vt:lpstr>
      <vt:lpstr>Functional Requirements</vt:lpstr>
      <vt:lpstr>Non-Functional Requirements</vt:lpstr>
      <vt:lpstr>Design Phase</vt:lpstr>
      <vt:lpstr>System Architecture </vt:lpstr>
      <vt:lpstr>Component Diagram</vt:lpstr>
      <vt:lpstr>Components </vt:lpstr>
      <vt:lpstr>Components </vt:lpstr>
      <vt:lpstr>PowerPoint Presentation</vt:lpstr>
      <vt:lpstr>Development Phase</vt:lpstr>
      <vt:lpstr>Gantt Chart</vt:lpstr>
      <vt:lpstr>PowerPoint Presentation</vt:lpstr>
      <vt:lpstr>Development Cycle</vt:lpstr>
      <vt:lpstr>Development Cycle</vt:lpstr>
      <vt:lpstr>Development Cycle</vt:lpstr>
      <vt:lpstr>References</vt:lpstr>
      <vt:lpstr>Now To The Live Demo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Better E-com</dc:title>
  <dc:creator>عمر حسن حسنى عبدالعال</dc:creator>
  <cp:lastModifiedBy>Mounir Sabry</cp:lastModifiedBy>
  <cp:revision>54</cp:revision>
  <dcterms:created xsi:type="dcterms:W3CDTF">2021-07-26T17:47:08Z</dcterms:created>
  <dcterms:modified xsi:type="dcterms:W3CDTF">2021-07-27T08:42:14Z</dcterms:modified>
</cp:coreProperties>
</file>

<file path=docProps/thumbnail.jpeg>
</file>